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817C-9282-4547-AB96-50223390B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C9E69-BC68-42D3-8C94-F60575813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947D-6458-4583-8655-3700CEED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460E-7B6A-43EC-9559-4B65C65022C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B3BAF-362A-4766-8AE4-7E80542A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BEA24-BB7B-4A40-9D0A-07E18204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20E8-F5E3-421A-93BA-35B971C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992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E026-E603-4FE1-9877-2312B364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0E61A-25C0-459E-908C-867816C0C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A054E-6ECE-48B5-ADD6-C3AF5DF0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460E-7B6A-43EC-9559-4B65C65022C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24CD3-278D-45A7-85B7-D5881677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3C7F1-6E19-4F35-908D-616B1036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20E8-F5E3-421A-93BA-35B971C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79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18A829-782F-45AF-B09B-7D96ECFC7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039DD-9EC2-43E8-A342-8C2C1CA51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B0231-E4B4-42DF-A57B-4D905AE7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460E-7B6A-43EC-9559-4B65C65022C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7ABB4-720A-473E-9047-F573684F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1A8FE-7DB3-430B-AD52-ABA378B2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20E8-F5E3-421A-93BA-35B971C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890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435F-53A6-45DA-AC45-E4E0D22C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1C360-0B22-4144-B900-3B4E19851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6DCAE-169F-4C79-9901-784B3882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460E-7B6A-43EC-9559-4B65C65022C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0490-D3B3-46CC-945F-FD7E1901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BDC07-0F9F-45E0-A058-62AC5FA1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20E8-F5E3-421A-93BA-35B971C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12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1E69-4009-4402-9FEC-14B7132E0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642BC-9C2A-492F-B270-0B3AD49A9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A45DB-2FEB-4B5F-8C69-7308AB9E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460E-7B6A-43EC-9559-4B65C65022C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AFC79-DC66-4D92-8BB5-6FEB17E1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0D2FC-4D2B-41C7-A093-547DA213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20E8-F5E3-421A-93BA-35B971C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948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B5C3-B610-4387-836B-8979A817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246E8-7556-4210-9FAB-45BF75C58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D6301-622D-4611-9643-7F0591D55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3DB1E-ECAE-4254-9897-152D1C93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460E-7B6A-43EC-9559-4B65C65022C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D3F39-E1EC-4FCE-98FE-7A27ADEC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3D5DA-06D2-460E-9091-6EC37520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20E8-F5E3-421A-93BA-35B971C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497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7919-10FB-4C09-8A82-A0B109B5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8EE67-8A4B-4035-89BF-104887FD0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6DD1C-A23C-47C8-B9EE-2C49DCA3E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7F15F-1BC8-4684-B736-38277388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E0756-E381-4810-B1B4-920CC5C4F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F6128-1071-4E9C-80B2-6E76BBF8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460E-7B6A-43EC-9559-4B65C65022C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8DE89-7DF4-4C8D-9C5A-2F011313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98BC9-0DC3-4832-B0A6-7038171C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20E8-F5E3-421A-93BA-35B971C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466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B038-883C-4766-8474-0D867638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282A1-D61E-4A92-BEFA-6B6B3D07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460E-7B6A-43EC-9559-4B65C65022C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649B7-C0DA-4544-9766-3E04B404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10D5A-A6F4-452F-8051-6D2E4678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20E8-F5E3-421A-93BA-35B971C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634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6BD51-17C9-4C5C-8436-A491CACA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460E-7B6A-43EC-9559-4B65C65022C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8D42A-91BC-4228-82D6-3BDF4E41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77074-6D65-43B5-A0CA-2AB6787E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20E8-F5E3-421A-93BA-35B971C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342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E410-19F4-4AF5-BA2A-5888975F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C52BB-2278-41F9-A360-81E5CB793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C2409-8C0B-419F-A0C9-917EAC40D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90157-BC01-4606-B6DE-9112AECA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460E-7B6A-43EC-9559-4B65C65022C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7B9C0-14C8-4B07-8ED0-34844C97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24424-65D8-4631-909D-F21CFE6C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20E8-F5E3-421A-93BA-35B971C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689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E294-BCA8-4916-B70B-DA580D2B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F745A9-8322-4FCE-B78E-46BDB7145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D469F-5214-498B-907F-E0F39910F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BEE88-F405-4AD6-99A5-19014054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460E-7B6A-43EC-9559-4B65C65022C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1F370-8EEB-4220-AE2F-8DB48831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458AE-5BC7-444B-9707-D50804D8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20E8-F5E3-421A-93BA-35B971C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698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991065-9F4C-4932-B174-715E2F2F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32B33-BD98-48C7-9C45-B4419AA84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DBE0E-6A10-4A8E-9A8E-65E5FE7CC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E460E-7B6A-43EC-9559-4B65C65022CE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B12B4-CB6B-4347-9714-2A351517F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04D4-C827-4E1D-B125-737263452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020E8-F5E3-421A-93BA-35B971C7D1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614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B3F8-046F-41C2-AAE9-2FB39644F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Clean coding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30988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DA7A-3CF2-4A2C-8568-CF3822AB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Elvek</a:t>
            </a:r>
            <a:r>
              <a:rPr lang="en-US" dirty="0"/>
              <a:t> - Magas </a:t>
            </a:r>
            <a:r>
              <a:rPr lang="en-US" dirty="0" err="1"/>
              <a:t>jel-zaj</a:t>
            </a:r>
            <a:r>
              <a:rPr lang="en-US" dirty="0"/>
              <a:t> </a:t>
            </a:r>
            <a:r>
              <a:rPr lang="en-US" dirty="0" err="1"/>
              <a:t>arány</a:t>
            </a:r>
            <a:endParaRPr lang="hu-H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0FD9DB-C215-4D5B-B08F-17F6AA475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0812" y="2734469"/>
            <a:ext cx="68103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A600-7E0E-43E2-B843-69F063AD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Nevek</a:t>
            </a:r>
            <a:endParaRPr lang="hu-HU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A99567-AF10-454A-A176-AA8461B07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6343"/>
            <a:ext cx="4920394" cy="18535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9A6A81-076C-4AD9-9125-77295D874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027" y="2686343"/>
            <a:ext cx="5249010" cy="185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6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DC60-9337-4CB3-AF71-6E9F23323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Nevek</a:t>
            </a:r>
            <a:endParaRPr lang="hu-H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69E1-0D86-450B-BDE7-53C3754D1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 </a:t>
            </a:r>
            <a:r>
              <a:rPr lang="en-US" dirty="0" err="1"/>
              <a:t>elnevezésnek</a:t>
            </a:r>
            <a:r>
              <a:rPr lang="en-US" dirty="0"/>
              <a:t> </a:t>
            </a:r>
            <a:r>
              <a:rPr lang="en-US" dirty="0" err="1"/>
              <a:t>mindent</a:t>
            </a:r>
            <a:r>
              <a:rPr lang="en-US" dirty="0"/>
              <a:t> el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mondania</a:t>
            </a:r>
            <a:endParaRPr lang="en-US" dirty="0"/>
          </a:p>
          <a:p>
            <a:r>
              <a:rPr lang="en-US" dirty="0" err="1"/>
              <a:t>Használjunk</a:t>
            </a:r>
            <a:r>
              <a:rPr lang="en-US" dirty="0"/>
              <a:t> </a:t>
            </a:r>
            <a:r>
              <a:rPr lang="en-US" dirty="0" err="1"/>
              <a:t>specifikus</a:t>
            </a:r>
            <a:r>
              <a:rPr lang="en-US" dirty="0"/>
              <a:t> </a:t>
            </a:r>
            <a:r>
              <a:rPr lang="en-US" dirty="0" err="1"/>
              <a:t>osztály</a:t>
            </a:r>
            <a:r>
              <a:rPr lang="en-US" dirty="0"/>
              <a:t> </a:t>
            </a:r>
            <a:r>
              <a:rPr lang="en-US" dirty="0" err="1"/>
              <a:t>neveket</a:t>
            </a:r>
            <a:endParaRPr lang="en-US" dirty="0"/>
          </a:p>
          <a:p>
            <a:r>
              <a:rPr lang="en-US" dirty="0" err="1"/>
              <a:t>Figyeljünk</a:t>
            </a:r>
            <a:r>
              <a:rPr lang="en-US" dirty="0"/>
              <a:t> a </a:t>
            </a:r>
            <a:r>
              <a:rPr lang="en-US" dirty="0" err="1"/>
              <a:t>metódusok</a:t>
            </a:r>
            <a:r>
              <a:rPr lang="en-US" dirty="0"/>
              <a:t> </a:t>
            </a:r>
            <a:r>
              <a:rPr lang="en-US" dirty="0" err="1"/>
              <a:t>mellékhatásaira</a:t>
            </a:r>
            <a:endParaRPr lang="en-US" dirty="0"/>
          </a:p>
          <a:p>
            <a:r>
              <a:rPr lang="en-US" dirty="0"/>
              <a:t>Ne </a:t>
            </a:r>
            <a:r>
              <a:rPr lang="en-US" dirty="0" err="1"/>
              <a:t>használjunk</a:t>
            </a:r>
            <a:r>
              <a:rPr lang="en-US" dirty="0"/>
              <a:t> </a:t>
            </a:r>
            <a:r>
              <a:rPr lang="en-US" dirty="0" err="1"/>
              <a:t>rövidítést</a:t>
            </a:r>
            <a:endParaRPr lang="en-US" dirty="0"/>
          </a:p>
          <a:p>
            <a:r>
              <a:rPr lang="en-US" dirty="0"/>
              <a:t>Bool </a:t>
            </a:r>
            <a:r>
              <a:rPr lang="en-US" dirty="0" err="1"/>
              <a:t>visszatérés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igaz</a:t>
            </a:r>
            <a:r>
              <a:rPr lang="en-US" dirty="0"/>
              <a:t>/</a:t>
            </a:r>
            <a:r>
              <a:rPr lang="en-US" dirty="0" err="1"/>
              <a:t>hamis</a:t>
            </a:r>
            <a:r>
              <a:rPr lang="en-US" dirty="0"/>
              <a:t> </a:t>
            </a:r>
            <a:r>
              <a:rPr lang="en-US" dirty="0" err="1"/>
              <a:t>kifejezés</a:t>
            </a:r>
            <a:r>
              <a:rPr lang="en-US" dirty="0"/>
              <a:t> </a:t>
            </a:r>
            <a:r>
              <a:rPr lang="en-US" dirty="0" err="1"/>
              <a:t>legyen</a:t>
            </a:r>
            <a:endParaRPr lang="en-US" dirty="0"/>
          </a:p>
          <a:p>
            <a:r>
              <a:rPr lang="en-US" dirty="0" err="1"/>
              <a:t>Törekedjünk</a:t>
            </a:r>
            <a:r>
              <a:rPr lang="en-US" dirty="0"/>
              <a:t> a </a:t>
            </a:r>
            <a:r>
              <a:rPr lang="en-US" dirty="0" err="1"/>
              <a:t>szimmetriára</a:t>
            </a:r>
            <a:endParaRPr lang="en-US" dirty="0"/>
          </a:p>
          <a:p>
            <a:r>
              <a:rPr lang="en-US" dirty="0" err="1"/>
              <a:t>Foglaljuk</a:t>
            </a:r>
            <a:r>
              <a:rPr lang="en-US" dirty="0"/>
              <a:t> </a:t>
            </a:r>
            <a:r>
              <a:rPr lang="en-US" dirty="0" err="1"/>
              <a:t>szavakba</a:t>
            </a:r>
            <a:r>
              <a:rPr lang="en-US" dirty="0"/>
              <a:t>, ha </a:t>
            </a:r>
            <a:r>
              <a:rPr lang="en-US" dirty="0" err="1"/>
              <a:t>megakadunk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081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A3B3-695E-4CB7-B980-B3821969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Feltételek</a:t>
            </a:r>
            <a:endParaRPr lang="hu-HU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5E98FA-F559-482C-88A8-B9A80973B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5394"/>
            <a:ext cx="2364643" cy="2287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9BB1F2-1CA6-4415-898B-81C1B1C30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91" y="2203785"/>
            <a:ext cx="3985018" cy="2737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80CE18-26B7-49C3-BA86-DF1424099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918" y="2285394"/>
            <a:ext cx="2051900" cy="22667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A0A9C5-3F1A-4F54-A7C3-7BF4EB4E73FF}"/>
              </a:ext>
            </a:extLst>
          </p:cNvPr>
          <p:cNvSpPr/>
          <p:nvPr/>
        </p:nvSpPr>
        <p:spPr>
          <a:xfrm>
            <a:off x="178128" y="2101516"/>
            <a:ext cx="3744167" cy="3280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D2ABC7-BC93-4357-89DC-A8C7B44300F7}"/>
              </a:ext>
            </a:extLst>
          </p:cNvPr>
          <p:cNvSpPr/>
          <p:nvPr/>
        </p:nvSpPr>
        <p:spPr>
          <a:xfrm>
            <a:off x="4044275" y="2101516"/>
            <a:ext cx="4129178" cy="3280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7254FE-B531-4932-B223-4125EBC3B05D}"/>
              </a:ext>
            </a:extLst>
          </p:cNvPr>
          <p:cNvSpPr/>
          <p:nvPr/>
        </p:nvSpPr>
        <p:spPr>
          <a:xfrm>
            <a:off x="8377047" y="2101516"/>
            <a:ext cx="3301606" cy="3280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106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E883-9F4B-4473-A42E-7683C047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Feltételek</a:t>
            </a:r>
            <a:endParaRPr lang="hu-H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556B09-BE7F-447C-AF5B-7AC863FDB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48" y="1511070"/>
            <a:ext cx="4062014" cy="1784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94121A-703B-4278-9EB0-58C780059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82" y="3824491"/>
            <a:ext cx="1363719" cy="1196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0973B7-C372-4013-943C-4EC8DEC8B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82" y="5411406"/>
            <a:ext cx="2156077" cy="1196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04981B-800A-48C6-9BDF-42491F510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1914" y="544743"/>
            <a:ext cx="2206943" cy="2886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B78A77-DD38-4101-971F-5162DBB3C6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6454" y="544946"/>
            <a:ext cx="2206944" cy="28238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A54C03-1498-49DE-B6BF-B4A9342C33DB}"/>
              </a:ext>
            </a:extLst>
          </p:cNvPr>
          <p:cNvSpPr/>
          <p:nvPr/>
        </p:nvSpPr>
        <p:spPr>
          <a:xfrm>
            <a:off x="5430861" y="4422811"/>
            <a:ext cx="2854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hu-H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C0806-8B5A-4A22-948F-D9315FF2EA53}"/>
              </a:ext>
            </a:extLst>
          </p:cNvPr>
          <p:cNvSpPr/>
          <p:nvPr/>
        </p:nvSpPr>
        <p:spPr>
          <a:xfrm>
            <a:off x="178129" y="1419726"/>
            <a:ext cx="4168634" cy="2069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A80DF2-43AD-45DA-ABA0-55189F4BA973}"/>
              </a:ext>
            </a:extLst>
          </p:cNvPr>
          <p:cNvSpPr/>
          <p:nvPr/>
        </p:nvSpPr>
        <p:spPr>
          <a:xfrm>
            <a:off x="284749" y="3824491"/>
            <a:ext cx="3493168" cy="278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67F2F64-293B-419F-A3C0-29AD879C0C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7888" y="3809211"/>
            <a:ext cx="2124075" cy="1104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664814-8114-433E-BE1F-CC57FEDA05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4659" y="5311775"/>
            <a:ext cx="2162175" cy="11811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377DAA8-B43A-456A-93C0-3C96A4541CE3}"/>
              </a:ext>
            </a:extLst>
          </p:cNvPr>
          <p:cNvSpPr/>
          <p:nvPr/>
        </p:nvSpPr>
        <p:spPr>
          <a:xfrm>
            <a:off x="4900213" y="365125"/>
            <a:ext cx="6690207" cy="6242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A258D19-9EDE-411F-BF8D-96BFE87FCB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1914" y="3809211"/>
            <a:ext cx="22574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9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A632-2354-4421-83BD-0437457B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Metódusok</a:t>
            </a:r>
            <a:endParaRPr lang="hu-H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46C60-376A-45FC-AB93-018598554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Mikor</a:t>
            </a:r>
            <a:r>
              <a:rPr lang="en-US" dirty="0"/>
              <a:t> </a:t>
            </a:r>
            <a:r>
              <a:rPr lang="en-US" dirty="0" err="1"/>
              <a:t>készítsünk</a:t>
            </a:r>
            <a:r>
              <a:rPr lang="en-US" dirty="0"/>
              <a:t> </a:t>
            </a:r>
            <a:r>
              <a:rPr lang="en-US" dirty="0" err="1"/>
              <a:t>metódust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Duplikált</a:t>
            </a:r>
            <a:r>
              <a:rPr lang="en-US" dirty="0"/>
              <a:t> </a:t>
            </a:r>
            <a:r>
              <a:rPr lang="en-US" dirty="0" err="1"/>
              <a:t>kód</a:t>
            </a:r>
            <a:endParaRPr lang="en-US" dirty="0"/>
          </a:p>
          <a:p>
            <a:pPr lvl="1"/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mély</a:t>
            </a:r>
            <a:r>
              <a:rPr lang="en-US" dirty="0"/>
              <a:t> </a:t>
            </a:r>
            <a:r>
              <a:rPr lang="en-US" dirty="0" err="1"/>
              <a:t>behúzás</a:t>
            </a:r>
            <a:endParaRPr lang="en-US" dirty="0"/>
          </a:p>
          <a:p>
            <a:pPr lvl="1"/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egyértelmű</a:t>
            </a:r>
            <a:r>
              <a:rPr lang="en-US" dirty="0"/>
              <a:t> </a:t>
            </a:r>
            <a:r>
              <a:rPr lang="en-US" dirty="0" err="1"/>
              <a:t>szándék</a:t>
            </a:r>
            <a:endParaRPr lang="en-US" dirty="0"/>
          </a:p>
          <a:p>
            <a:pPr lvl="1"/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feladatot</a:t>
            </a:r>
            <a:r>
              <a:rPr lang="en-US" dirty="0"/>
              <a:t> </a:t>
            </a:r>
            <a:r>
              <a:rPr lang="en-US" dirty="0" err="1"/>
              <a:t>lát</a:t>
            </a:r>
            <a:r>
              <a:rPr lang="en-US" dirty="0"/>
              <a:t> el</a:t>
            </a:r>
          </a:p>
        </p:txBody>
      </p:sp>
    </p:spTree>
    <p:extLst>
      <p:ext uri="{BB962C8B-B14F-4D97-AF65-F5344CB8AC3E}">
        <p14:creationId xmlns:p14="http://schemas.microsoft.com/office/powerpoint/2010/main" val="4039988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C768-2000-41F9-BF78-D74E1406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Metódusok</a:t>
            </a:r>
            <a:endParaRPr lang="hu-H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C025C1-FBA2-487A-857D-85F432D24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019" y="1825625"/>
            <a:ext cx="9259961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13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AE96-6235-427A-98D8-0BFC8634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Metódusok</a:t>
            </a:r>
            <a:endParaRPr lang="hu-H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C77453-C4A5-40E0-8193-6978A2CA3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6725" y="2351463"/>
            <a:ext cx="36385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16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A0E7-EC97-4F46-96EE-0E6C22ED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Metódusok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CB3A8-292F-4B63-92B7-5502BCFFA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Metódusba</a:t>
            </a:r>
            <a:r>
              <a:rPr lang="en-US" dirty="0"/>
              <a:t> </a:t>
            </a:r>
            <a:r>
              <a:rPr lang="en-US" dirty="0" err="1"/>
              <a:t>kiemelés</a:t>
            </a:r>
            <a:endParaRPr lang="en-US" dirty="0"/>
          </a:p>
          <a:p>
            <a:r>
              <a:rPr lang="en-US" dirty="0" err="1"/>
              <a:t>Gyors</a:t>
            </a:r>
            <a:r>
              <a:rPr lang="en-US" dirty="0"/>
              <a:t> </a:t>
            </a:r>
            <a:r>
              <a:rPr lang="en-US" dirty="0" err="1"/>
              <a:t>megbuktatás</a:t>
            </a:r>
            <a:endParaRPr lang="en-US" dirty="0"/>
          </a:p>
          <a:p>
            <a:r>
              <a:rPr lang="en-US" dirty="0"/>
              <a:t>Korai </a:t>
            </a:r>
            <a:r>
              <a:rPr lang="en-US" dirty="0" err="1"/>
              <a:t>visszatérés</a:t>
            </a:r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22269-BBF9-4232-873E-BBEAE4AD3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451" y="3564943"/>
            <a:ext cx="1800225" cy="1543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614F56-AC9C-4D39-B9C3-B90CBC38B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13" y="5699248"/>
            <a:ext cx="2171700" cy="781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2F8D00-5335-49D6-98D9-7F1835317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037" y="513015"/>
            <a:ext cx="3651355" cy="23021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96061E-2759-446B-8C2F-DCB745070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420" y="513015"/>
            <a:ext cx="3708580" cy="2077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58E19C-C43B-453D-BD55-4C860E36E2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3149" y="3265824"/>
            <a:ext cx="3900271" cy="3079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FE0887-4274-4545-ADBC-455D02346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3420" y="3564943"/>
            <a:ext cx="3362779" cy="21173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76ADA0-48A3-45FE-B0E8-AEC70E51AC12}"/>
              </a:ext>
            </a:extLst>
          </p:cNvPr>
          <p:cNvSpPr/>
          <p:nvPr/>
        </p:nvSpPr>
        <p:spPr>
          <a:xfrm>
            <a:off x="1020339" y="3461335"/>
            <a:ext cx="3070411" cy="3204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00B87-4610-4B70-8C78-40D5B32E88AE}"/>
              </a:ext>
            </a:extLst>
          </p:cNvPr>
          <p:cNvSpPr/>
          <p:nvPr/>
        </p:nvSpPr>
        <p:spPr>
          <a:xfrm>
            <a:off x="4480862" y="365125"/>
            <a:ext cx="7654991" cy="2597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D61FE-1D66-422C-B7F0-7C41CF08FE65}"/>
              </a:ext>
            </a:extLst>
          </p:cNvPr>
          <p:cNvSpPr/>
          <p:nvPr/>
        </p:nvSpPr>
        <p:spPr>
          <a:xfrm>
            <a:off x="4480862" y="3264109"/>
            <a:ext cx="7654991" cy="3204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32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1C6C-FFD3-4825-B261-53F5F78E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Metódusok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EED0B-3B9D-4EFE-A2CB-5EBD694C1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parameter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Kerüljük</a:t>
            </a:r>
            <a:r>
              <a:rPr lang="en-US" dirty="0"/>
              <a:t> a </a:t>
            </a:r>
            <a:r>
              <a:rPr lang="en-US" dirty="0" err="1"/>
              <a:t>flagelést</a:t>
            </a:r>
            <a:endParaRPr lang="en-US" dirty="0"/>
          </a:p>
          <a:p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51DBD-CEB6-4204-BB4A-06D47EBFE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025" y="609768"/>
            <a:ext cx="6915301" cy="524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1F7207-8470-4E8D-903C-404EE02D5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876" y="2121220"/>
            <a:ext cx="3418800" cy="24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E52FBA-A0EB-493F-B342-37E49CCB4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498" y="4001294"/>
            <a:ext cx="3048000" cy="1285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8F566-5D24-4488-97DA-054ECA26F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803" y="4001294"/>
            <a:ext cx="2171700" cy="14192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C3ACA9-8F82-472A-AAAC-60E803FCB718}"/>
              </a:ext>
            </a:extLst>
          </p:cNvPr>
          <p:cNvSpPr/>
          <p:nvPr/>
        </p:nvSpPr>
        <p:spPr>
          <a:xfrm>
            <a:off x="4958087" y="565652"/>
            <a:ext cx="7043239" cy="2089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F0AD8A-286F-4878-BB97-B2D4601132ED}"/>
              </a:ext>
            </a:extLst>
          </p:cNvPr>
          <p:cNvSpPr/>
          <p:nvPr/>
        </p:nvSpPr>
        <p:spPr>
          <a:xfrm>
            <a:off x="4958087" y="3934616"/>
            <a:ext cx="7043239" cy="1776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430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F809-0799-4D95-B4A3-3A53580E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CC470-5B9D-473D-8C03-1BC0CB01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“Any fool can write code that a computer can understand. Good programmers write code that humans can understand.”</a:t>
            </a:r>
            <a:br>
              <a:rPr lang="en-US" dirty="0"/>
            </a:br>
            <a:r>
              <a:rPr lang="en-US" dirty="0"/>
              <a:t>― </a:t>
            </a:r>
            <a:r>
              <a:rPr lang="en-US" b="1" dirty="0"/>
              <a:t>Martin Fowler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456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8516-A2A1-4E56-B47F-13814EAD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Oszályok</a:t>
            </a:r>
            <a:endParaRPr lang="hu-H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931A-89EF-4F18-B218-138E46F96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olyanok</a:t>
            </a:r>
            <a:r>
              <a:rPr lang="en-US" dirty="0"/>
              <a:t>, mint a </a:t>
            </a:r>
            <a:r>
              <a:rPr lang="en-US" dirty="0" err="1"/>
              <a:t>címsorok</a:t>
            </a:r>
            <a:endParaRPr lang="hu-HU" dirty="0"/>
          </a:p>
        </p:txBody>
      </p:sp>
      <p:pic>
        <p:nvPicPr>
          <p:cNvPr id="4" name="Picture 4" descr="Why Clean Code is important | Outware | Media Agencies Software Development">
            <a:extLst>
              <a:ext uri="{FF2B5EF4-FFF2-40B4-BE49-F238E27FC236}">
                <a16:creationId xmlns:a16="http://schemas.microsoft.com/office/drawing/2014/main" id="{C5643948-D258-4099-A793-F7C71BDF9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630195"/>
            <a:ext cx="89154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761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AF53-C53B-4558-9063-508E55F2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Oszályok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364B-182A-479A-A515-B813A0283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Mikor</a:t>
            </a:r>
            <a:r>
              <a:rPr lang="en-US" dirty="0"/>
              <a:t> </a:t>
            </a:r>
            <a:r>
              <a:rPr lang="en-US" dirty="0" err="1"/>
              <a:t>készítsünk</a:t>
            </a:r>
            <a:r>
              <a:rPr lang="en-US" dirty="0"/>
              <a:t> </a:t>
            </a:r>
            <a:r>
              <a:rPr lang="en-US" dirty="0" err="1"/>
              <a:t>osztályt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koncepció</a:t>
            </a:r>
            <a:endParaRPr lang="en-US" dirty="0"/>
          </a:p>
          <a:p>
            <a:pPr lvl="1"/>
            <a:r>
              <a:rPr lang="en-US" dirty="0" err="1"/>
              <a:t>Alacsony</a:t>
            </a:r>
            <a:r>
              <a:rPr lang="en-US" dirty="0"/>
              <a:t> </a:t>
            </a:r>
            <a:r>
              <a:rPr lang="en-US" dirty="0" err="1"/>
              <a:t>kohézió</a:t>
            </a:r>
            <a:endParaRPr lang="en-US" dirty="0"/>
          </a:p>
          <a:p>
            <a:pPr lvl="1"/>
            <a:r>
              <a:rPr lang="en-US" dirty="0" err="1"/>
              <a:t>Újrafelhasználhatóság</a:t>
            </a:r>
            <a:endParaRPr lang="en-US" dirty="0"/>
          </a:p>
          <a:p>
            <a:pPr lvl="1"/>
            <a:r>
              <a:rPr lang="en-US" dirty="0" err="1"/>
              <a:t>Komplexitás</a:t>
            </a:r>
            <a:r>
              <a:rPr lang="en-US" dirty="0"/>
              <a:t> </a:t>
            </a:r>
            <a:r>
              <a:rPr lang="en-US" dirty="0" err="1"/>
              <a:t>csökkentése</a:t>
            </a:r>
            <a:endParaRPr lang="en-US" dirty="0"/>
          </a:p>
          <a:p>
            <a:pPr lvl="1"/>
            <a:r>
              <a:rPr lang="en-US" dirty="0" err="1"/>
              <a:t>Adatcsoport</a:t>
            </a:r>
            <a:r>
              <a:rPr lang="en-US" dirty="0"/>
              <a:t> </a:t>
            </a:r>
            <a:r>
              <a:rPr lang="en-US" dirty="0" err="1"/>
              <a:t>készítés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5727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EE38-35D5-4AEB-AC3D-92932BA4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Oszályok</a:t>
            </a:r>
            <a:r>
              <a:rPr lang="en-US" b="1" dirty="0"/>
              <a:t> – cohesion &amp; coupling</a:t>
            </a:r>
            <a:endParaRPr lang="hu-H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0D8B0F-A3F2-413B-B585-E3609C1E6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0" y="2525461"/>
            <a:ext cx="4615826" cy="32898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97018E-3478-493A-97E0-421D7294E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56" y="2422399"/>
            <a:ext cx="4905032" cy="34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61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12E4-20B7-4A66-9735-6A1BF18E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Oszályok</a:t>
            </a:r>
            <a:r>
              <a:rPr lang="en-US" b="1" dirty="0"/>
              <a:t> – cohesion &amp; coupling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BE1F8-4ED2-44F2-97FB-73390475D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Alacsony</a:t>
            </a:r>
            <a:r>
              <a:rPr lang="en-US" dirty="0"/>
              <a:t> </a:t>
            </a:r>
            <a:r>
              <a:rPr lang="en-US" dirty="0" err="1"/>
              <a:t>kohézió</a:t>
            </a:r>
            <a:endParaRPr lang="hu-H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31CE5-B31A-48B3-B4B5-4A9FB4F434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Vehicle</a:t>
            </a:r>
          </a:p>
          <a:p>
            <a:pPr lvl="1"/>
            <a:r>
              <a:rPr lang="en-US" dirty="0" err="1"/>
              <a:t>EditVehicleOptions</a:t>
            </a:r>
            <a:endParaRPr lang="en-US" dirty="0"/>
          </a:p>
          <a:p>
            <a:pPr lvl="1"/>
            <a:r>
              <a:rPr lang="en-US" dirty="0" err="1"/>
              <a:t>UpdatePricing</a:t>
            </a:r>
            <a:endParaRPr lang="en-US" dirty="0"/>
          </a:p>
          <a:p>
            <a:pPr lvl="1"/>
            <a:r>
              <a:rPr lang="en-US" dirty="0" err="1"/>
              <a:t>ScheduleMaintenance</a:t>
            </a:r>
            <a:endParaRPr lang="en-US" dirty="0"/>
          </a:p>
          <a:p>
            <a:pPr lvl="1"/>
            <a:r>
              <a:rPr lang="en-US" dirty="0" err="1"/>
              <a:t>SendMaintenanceReminder</a:t>
            </a:r>
            <a:endParaRPr lang="en-US" dirty="0"/>
          </a:p>
          <a:p>
            <a:pPr lvl="1"/>
            <a:r>
              <a:rPr lang="en-US" dirty="0" err="1"/>
              <a:t>SelectFinancing</a:t>
            </a:r>
            <a:endParaRPr lang="en-US" dirty="0"/>
          </a:p>
          <a:p>
            <a:pPr lvl="1"/>
            <a:r>
              <a:rPr lang="en-US" dirty="0" err="1"/>
              <a:t>CalculateMonthlyPayment</a:t>
            </a:r>
            <a:endParaRPr lang="hu-H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6262C-A386-4C6B-9F00-B405CB15D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Magas </a:t>
            </a:r>
            <a:r>
              <a:rPr lang="en-US" dirty="0" err="1"/>
              <a:t>kohézió</a:t>
            </a:r>
            <a:endParaRPr lang="hu-H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52AC3-D367-4EE4-8079-7C91438C2B7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Vehicle</a:t>
            </a:r>
          </a:p>
          <a:p>
            <a:pPr lvl="1"/>
            <a:r>
              <a:rPr lang="en-US" dirty="0" err="1"/>
              <a:t>EditVehicleOptions</a:t>
            </a:r>
            <a:endParaRPr lang="en-US" dirty="0"/>
          </a:p>
          <a:p>
            <a:pPr lvl="1"/>
            <a:r>
              <a:rPr lang="en-US" dirty="0" err="1"/>
              <a:t>UpdatePricing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VehicleMaintenance</a:t>
            </a:r>
            <a:endParaRPr lang="en-US" dirty="0"/>
          </a:p>
          <a:p>
            <a:pPr lvl="1"/>
            <a:r>
              <a:rPr lang="en-US" dirty="0" err="1"/>
              <a:t>ScheduleMaintenance</a:t>
            </a:r>
            <a:endParaRPr lang="en-US" dirty="0"/>
          </a:p>
          <a:p>
            <a:pPr lvl="1"/>
            <a:r>
              <a:rPr lang="en-US" dirty="0" err="1"/>
              <a:t>SendMaintenanceReminder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VehicleFinance</a:t>
            </a:r>
            <a:endParaRPr lang="en-US" dirty="0"/>
          </a:p>
          <a:p>
            <a:pPr lvl="1"/>
            <a:r>
              <a:rPr lang="en-US" dirty="0" err="1"/>
              <a:t>SelectFinancing</a:t>
            </a:r>
            <a:endParaRPr lang="en-US" dirty="0"/>
          </a:p>
          <a:p>
            <a:pPr lvl="1"/>
            <a:r>
              <a:rPr lang="en-US" dirty="0" err="1"/>
              <a:t>CalculateMonthlyPayment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88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7B85-1D1B-4E81-8143-8ABE70DA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Oszályok</a:t>
            </a:r>
            <a:r>
              <a:rPr lang="en-US" b="1" dirty="0"/>
              <a:t> – </a:t>
            </a:r>
            <a:r>
              <a:rPr lang="en-US" b="1" dirty="0" err="1"/>
              <a:t>primitív</a:t>
            </a:r>
            <a:r>
              <a:rPr lang="en-US" b="1" dirty="0"/>
              <a:t> </a:t>
            </a:r>
            <a:r>
              <a:rPr lang="en-US" b="1" dirty="0" err="1"/>
              <a:t>megszállottság</a:t>
            </a:r>
            <a:endParaRPr lang="hu-H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5E0764-C375-4B5A-B049-75ADA64A4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64276"/>
            <a:ext cx="10515600" cy="106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96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7B85-1D1B-4E81-8143-8ABE70DA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Oszályok</a:t>
            </a:r>
            <a:r>
              <a:rPr lang="en-US" b="1" dirty="0"/>
              <a:t> – </a:t>
            </a:r>
            <a:r>
              <a:rPr lang="en-US" b="1" dirty="0" err="1"/>
              <a:t>primitív</a:t>
            </a:r>
            <a:r>
              <a:rPr lang="en-US" b="1" dirty="0"/>
              <a:t> </a:t>
            </a:r>
            <a:r>
              <a:rPr lang="en-US" b="1" dirty="0" err="1"/>
              <a:t>megszállottság</a:t>
            </a:r>
            <a:endParaRPr lang="hu-H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A68328-43E9-4221-B5F1-FADE58BE2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862" y="3138487"/>
            <a:ext cx="52482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45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32FD-83D5-4E25-9FF3-BABA2E40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Oszályok</a:t>
            </a:r>
            <a:r>
              <a:rPr lang="en-US" b="1" dirty="0"/>
              <a:t> – </a:t>
            </a:r>
            <a:r>
              <a:rPr lang="en-US" b="1" dirty="0" err="1"/>
              <a:t>közelség</a:t>
            </a:r>
            <a:r>
              <a:rPr lang="en-US" b="1" dirty="0"/>
              <a:t> </a:t>
            </a:r>
            <a:r>
              <a:rPr lang="en-US" b="1" dirty="0" err="1"/>
              <a:t>elve</a:t>
            </a:r>
            <a:endParaRPr lang="hu-H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8A478B-F846-4643-A04C-69A51C988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806" y="1817603"/>
            <a:ext cx="9086388" cy="44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55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32FD-83D5-4E25-9FF3-BABA2E40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Oszályok</a:t>
            </a:r>
            <a:r>
              <a:rPr lang="en-US" b="1" dirty="0"/>
              <a:t> – </a:t>
            </a:r>
            <a:r>
              <a:rPr lang="en-US" b="1" dirty="0" err="1"/>
              <a:t>közelség</a:t>
            </a:r>
            <a:r>
              <a:rPr lang="en-US" b="1" dirty="0"/>
              <a:t> </a:t>
            </a:r>
            <a:r>
              <a:rPr lang="en-US" b="1" dirty="0" err="1"/>
              <a:t>elve</a:t>
            </a:r>
            <a:endParaRPr lang="hu-H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5F6254-852D-41A7-909A-9D4F125FE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766" y="1849688"/>
            <a:ext cx="73484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2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2C36-BCD1-4A27-A03E-60327A4D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BOY SCOUTS HAVE A RULE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3AB7-155C-447A-99F7-45ABFCBAF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“Always leave the campground cleaner than you found it. If you find a mess on the ground, you clean it up regardless of who might have made it. You intentionally improve the environment for the next group of campers.”</a:t>
            </a:r>
          </a:p>
          <a:p>
            <a:pPr marL="0" indent="0">
              <a:buNone/>
            </a:pPr>
            <a:r>
              <a:rPr lang="en-US" b="1" dirty="0"/>
              <a:t>-</a:t>
            </a:r>
            <a:r>
              <a:rPr lang="hu-HU" b="1" dirty="0"/>
              <a:t> Robert C. Martin</a:t>
            </a:r>
          </a:p>
        </p:txBody>
      </p:sp>
    </p:spTree>
    <p:extLst>
      <p:ext uri="{BB962C8B-B14F-4D97-AF65-F5344CB8AC3E}">
        <p14:creationId xmlns:p14="http://schemas.microsoft.com/office/powerpoint/2010/main" val="409997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78F2-11F3-42C4-B084-3E7FD3EE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074" name="Picture 2" descr="The only valid measurement of code quality is WTFs/minute : ProgrammerHumor">
            <a:extLst>
              <a:ext uri="{FF2B5EF4-FFF2-40B4-BE49-F238E27FC236}">
                <a16:creationId xmlns:a16="http://schemas.microsoft.com/office/drawing/2014/main" id="{90D1963F-0206-481A-B2C6-4645CDD425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2" y="1943894"/>
            <a:ext cx="45624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8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CDAF-95DE-48E1-A4ED-39BA5468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Miért</a:t>
            </a:r>
            <a:r>
              <a:rPr lang="en-US" dirty="0"/>
              <a:t> </a:t>
            </a:r>
            <a:r>
              <a:rPr lang="en-US" dirty="0" err="1"/>
              <a:t>írjunk</a:t>
            </a:r>
            <a:r>
              <a:rPr lang="en-US" dirty="0"/>
              <a:t> “</a:t>
            </a:r>
            <a:r>
              <a:rPr lang="en-US" dirty="0" err="1"/>
              <a:t>tiszta</a:t>
            </a:r>
            <a:r>
              <a:rPr lang="en-US" dirty="0"/>
              <a:t>” </a:t>
            </a:r>
            <a:r>
              <a:rPr lang="en-US" dirty="0" err="1"/>
              <a:t>kódot</a:t>
            </a:r>
            <a:r>
              <a:rPr lang="en-US" dirty="0"/>
              <a:t>?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10B9A-9C05-4182-862E-81E3759AE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Olvasni</a:t>
            </a:r>
            <a:r>
              <a:rPr lang="en-US" dirty="0"/>
              <a:t> </a:t>
            </a:r>
            <a:r>
              <a:rPr lang="en-US" dirty="0" err="1"/>
              <a:t>nehezebb</a:t>
            </a:r>
            <a:r>
              <a:rPr lang="en-US" dirty="0"/>
              <a:t>, mint </a:t>
            </a:r>
            <a:r>
              <a:rPr lang="en-US" dirty="0" err="1"/>
              <a:t>írni</a:t>
            </a:r>
            <a:endParaRPr lang="en-US" dirty="0"/>
          </a:p>
          <a:p>
            <a:r>
              <a:rPr lang="en-US" dirty="0" err="1"/>
              <a:t>Könnyebb</a:t>
            </a:r>
            <a:r>
              <a:rPr lang="en-US" dirty="0"/>
              <a:t>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vele</a:t>
            </a:r>
            <a:r>
              <a:rPr lang="en-US" dirty="0"/>
              <a:t> </a:t>
            </a:r>
            <a:r>
              <a:rPr lang="en-US" dirty="0" err="1"/>
              <a:t>dolgozni</a:t>
            </a:r>
            <a:endParaRPr lang="en-US" dirty="0"/>
          </a:p>
          <a:p>
            <a:r>
              <a:rPr lang="en-US" dirty="0" err="1"/>
              <a:t>Jobban</a:t>
            </a:r>
            <a:r>
              <a:rPr lang="en-US" dirty="0"/>
              <a:t> </a:t>
            </a:r>
            <a:r>
              <a:rPr lang="en-US" dirty="0" err="1"/>
              <a:t>értelmezhetőbb</a:t>
            </a:r>
            <a:r>
              <a:rPr lang="en-US" dirty="0"/>
              <a:t> </a:t>
            </a:r>
            <a:r>
              <a:rPr lang="en-US" dirty="0" err="1"/>
              <a:t>kód</a:t>
            </a:r>
            <a:endParaRPr lang="en-US" dirty="0"/>
          </a:p>
          <a:p>
            <a:r>
              <a:rPr lang="en-US" dirty="0" err="1"/>
              <a:t>Gyorsabb</a:t>
            </a:r>
            <a:r>
              <a:rPr lang="en-US" dirty="0"/>
              <a:t> </a:t>
            </a:r>
            <a:r>
              <a:rPr lang="en-US" dirty="0" err="1"/>
              <a:t>fejlesztési</a:t>
            </a:r>
            <a:r>
              <a:rPr lang="en-US" dirty="0"/>
              <a:t> </a:t>
            </a:r>
            <a:r>
              <a:rPr lang="en-US" dirty="0" err="1"/>
              <a:t>idő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608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1F78-57E8-4CF0-B917-8668F774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Író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!</a:t>
            </a:r>
            <a:endParaRPr lang="hu-HU" dirty="0"/>
          </a:p>
        </p:txBody>
      </p:sp>
      <p:pic>
        <p:nvPicPr>
          <p:cNvPr id="1028" name="Picture 4" descr="Why Clean Code is important | Outware | Media Agencies Software Development">
            <a:extLst>
              <a:ext uri="{FF2B5EF4-FFF2-40B4-BE49-F238E27FC236}">
                <a16:creationId xmlns:a16="http://schemas.microsoft.com/office/drawing/2014/main" id="{F5EADC4A-2DA4-4876-ACE5-78502394E6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879" y="2437690"/>
            <a:ext cx="89154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2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AC5-F162-4475-BE84-72471605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Elvek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05E1-134C-4058-A3A3-FDF2E9C58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eszköz</a:t>
            </a:r>
            <a:r>
              <a:rPr lang="en-US" dirty="0"/>
              <a:t> </a:t>
            </a:r>
            <a:r>
              <a:rPr lang="en-US" dirty="0" err="1"/>
              <a:t>használata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Magas </a:t>
            </a:r>
            <a:r>
              <a:rPr lang="en-US" dirty="0" err="1"/>
              <a:t>jel-zaj</a:t>
            </a:r>
            <a:r>
              <a:rPr lang="en-US" dirty="0"/>
              <a:t> </a:t>
            </a:r>
            <a:r>
              <a:rPr lang="en-US" dirty="0" err="1"/>
              <a:t>arány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magát</a:t>
            </a:r>
            <a:r>
              <a:rPr lang="en-US" dirty="0"/>
              <a:t> </a:t>
            </a:r>
            <a:r>
              <a:rPr lang="en-US" dirty="0" err="1"/>
              <a:t>dokumentáló</a:t>
            </a:r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745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357C-27D6-49A4-95E3-51A483DD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Elvek</a:t>
            </a:r>
            <a:r>
              <a:rPr lang="en-US" dirty="0"/>
              <a:t> -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eszköz</a:t>
            </a:r>
            <a:r>
              <a:rPr lang="en-US" dirty="0"/>
              <a:t> </a:t>
            </a:r>
            <a:r>
              <a:rPr lang="en-US" dirty="0" err="1"/>
              <a:t>használata</a:t>
            </a:r>
            <a:endParaRPr lang="hu-H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75BA16-41E4-481D-A73E-711B2DDB5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986" y="2121505"/>
            <a:ext cx="9714027" cy="3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89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3802-93A1-45EA-BF99-A48AAED3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Elvek</a:t>
            </a:r>
            <a:r>
              <a:rPr lang="en-US" dirty="0"/>
              <a:t> -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eszköz</a:t>
            </a:r>
            <a:r>
              <a:rPr lang="en-US" dirty="0"/>
              <a:t> </a:t>
            </a:r>
            <a:r>
              <a:rPr lang="en-US" dirty="0" err="1"/>
              <a:t>használata</a:t>
            </a:r>
            <a:endParaRPr lang="hu-H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841039-D821-4B47-BF21-B9723400F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1452" y="1966704"/>
            <a:ext cx="6989095" cy="374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F11F-A03B-4BC3-BB1D-3DEB348E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Elvek</a:t>
            </a:r>
            <a:r>
              <a:rPr lang="en-US" dirty="0"/>
              <a:t> - Magas </a:t>
            </a:r>
            <a:r>
              <a:rPr lang="en-US" dirty="0" err="1"/>
              <a:t>jel-zaj</a:t>
            </a:r>
            <a:r>
              <a:rPr lang="en-US" dirty="0"/>
              <a:t> </a:t>
            </a:r>
            <a:r>
              <a:rPr lang="en-US" dirty="0" err="1"/>
              <a:t>arány</a:t>
            </a:r>
            <a:endParaRPr lang="hu-H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FF2517-BFD4-4500-82D6-3951F4F67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5507" y="1825625"/>
            <a:ext cx="37809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4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Widescreen</PresentationFormat>
  <Paragraphs>82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Clean coding</vt:lpstr>
      <vt:lpstr>PowerPoint Presentation</vt:lpstr>
      <vt:lpstr>PowerPoint Presentation</vt:lpstr>
      <vt:lpstr>Miért írjunk “tiszta” kódot?</vt:lpstr>
      <vt:lpstr>Író vagy!</vt:lpstr>
      <vt:lpstr>Elvek</vt:lpstr>
      <vt:lpstr>Elvek - Megfelelő eszköz használata</vt:lpstr>
      <vt:lpstr>Elvek - Megfelelő eszköz használata</vt:lpstr>
      <vt:lpstr>Elvek - Magas jel-zaj arány</vt:lpstr>
      <vt:lpstr>Elvek - Magas jel-zaj arány</vt:lpstr>
      <vt:lpstr>Nevek</vt:lpstr>
      <vt:lpstr>Nevek</vt:lpstr>
      <vt:lpstr>Feltételek</vt:lpstr>
      <vt:lpstr>Feltételek</vt:lpstr>
      <vt:lpstr>Metódusok</vt:lpstr>
      <vt:lpstr>Metódusok</vt:lpstr>
      <vt:lpstr>Metódusok</vt:lpstr>
      <vt:lpstr>Metódusok</vt:lpstr>
      <vt:lpstr>Metódusok</vt:lpstr>
      <vt:lpstr>Oszályok</vt:lpstr>
      <vt:lpstr>Oszályok</vt:lpstr>
      <vt:lpstr>Oszályok – cohesion &amp; coupling</vt:lpstr>
      <vt:lpstr>Oszályok – cohesion &amp; coupling</vt:lpstr>
      <vt:lpstr>Oszályok – primitív megszállottság</vt:lpstr>
      <vt:lpstr>Oszályok – primitív megszállottság</vt:lpstr>
      <vt:lpstr>Oszályok – közelség elve</vt:lpstr>
      <vt:lpstr>Oszályok – közelség elve</vt:lpstr>
      <vt:lpstr>THE BOY SCOUTS HAVE A RULE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coding</dc:title>
  <dc:creator>Szilvasi, Peter (ADV D EU HU OPS 4 1)</dc:creator>
  <cp:lastModifiedBy>Szilvasi, Peter (ADV D EU HU OPS 4 1)</cp:lastModifiedBy>
  <cp:revision>13</cp:revision>
  <dcterms:created xsi:type="dcterms:W3CDTF">2020-11-12T11:41:15Z</dcterms:created>
  <dcterms:modified xsi:type="dcterms:W3CDTF">2021-11-04T07:22:12Z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2021-11-04T07:22:12Z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2034d80b-cf62-48f6-bd98-b3c4002af594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