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C7C"/>
    <a:srgbClr val="E29578"/>
    <a:srgbClr val="439A9C"/>
    <a:srgbClr val="FAFCFF"/>
    <a:srgbClr val="FCD5C7"/>
    <a:srgbClr val="79BEB9"/>
    <a:srgbClr val="E9A68D"/>
    <a:srgbClr val="EEB49F"/>
    <a:srgbClr val="F2BEAB"/>
    <a:srgbClr val="FFD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F89BE-8202-4D87-BE54-4C3F9730FABE}" v="476" dt="2023-12-18T21:11:32.351"/>
    <p1510:client id="{6C6B7CAE-F897-82E8-3422-D98C82B44B5D}" v="4" dt="2023-12-18T10:13:36.305"/>
    <p1510:client id="{A0EC5F54-0B54-4D13-998B-138C892587C7}" v="60" dt="2023-12-18T10:22:59.513"/>
    <p1510:client id="{E8F2B8E1-68A2-4ACD-9FA2-B107C71A1A7A}" v="4128" dt="2023-12-18T19:35:0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8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785E-2BC2-12B1-26D1-5703831C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E63B8-9CA3-7D91-377D-E3D14489B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BC3C-0FD0-CD07-827F-92FCA037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97E6-5F93-FDFA-AAC0-7EBA5C0C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75BB-3F65-2D4E-CF58-737693AD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42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9AB8-0470-885F-2EE0-88D6F23C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641F-B659-DCBD-5A67-68C1EB18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6BC3-986A-B273-BDDA-80ABD0CA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E81C-8DBA-5EB6-3B90-192A6E8E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AEBD-D322-9FF4-984C-62A4BD5C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1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ual timeline -- p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92F-E691-924B-E97B-0A08F3741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Title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4760-231F-F618-59DF-6F3DF64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D0A00-50ED-0EEC-3581-D9F85393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B561-9AE7-1BAB-7A21-EC952B1B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EF791-7072-3FB8-14A6-198E0C533025}"/>
              </a:ext>
            </a:extLst>
          </p:cNvPr>
          <p:cNvCxnSpPr/>
          <p:nvPr userDrawn="1"/>
        </p:nvCxnSpPr>
        <p:spPr>
          <a:xfrm>
            <a:off x="0" y="3064934"/>
            <a:ext cx="12192000" cy="0"/>
          </a:xfrm>
          <a:prstGeom prst="line">
            <a:avLst/>
          </a:prstGeom>
          <a:ln w="76200">
            <a:solidFill>
              <a:srgbClr val="439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409586-FFA4-0EBC-7987-81FF272BFBCB}"/>
              </a:ext>
            </a:extLst>
          </p:cNvPr>
          <p:cNvCxnSpPr/>
          <p:nvPr userDrawn="1"/>
        </p:nvCxnSpPr>
        <p:spPr>
          <a:xfrm>
            <a:off x="0" y="4580467"/>
            <a:ext cx="12192000" cy="0"/>
          </a:xfrm>
          <a:prstGeom prst="line">
            <a:avLst/>
          </a:prstGeom>
          <a:ln w="76200">
            <a:solidFill>
              <a:srgbClr val="E2957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ual timeline --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92F-E691-924B-E97B-0A08F3741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Title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4760-231F-F618-59DF-6F3DF64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D0A00-50ED-0EEC-3581-D9F85393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B561-9AE7-1BAB-7A21-EC952B1B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EF791-7072-3FB8-14A6-198E0C533025}"/>
              </a:ext>
            </a:extLst>
          </p:cNvPr>
          <p:cNvCxnSpPr/>
          <p:nvPr userDrawn="1"/>
        </p:nvCxnSpPr>
        <p:spPr>
          <a:xfrm>
            <a:off x="0" y="3064934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439A9C"/>
                </a:gs>
                <a:gs pos="0">
                  <a:srgbClr val="83C5BE"/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409586-FFA4-0EBC-7987-81FF272BFBCB}"/>
              </a:ext>
            </a:extLst>
          </p:cNvPr>
          <p:cNvCxnSpPr/>
          <p:nvPr userDrawn="1"/>
        </p:nvCxnSpPr>
        <p:spPr>
          <a:xfrm>
            <a:off x="0" y="4580467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E29578"/>
                </a:gs>
                <a:gs pos="100000">
                  <a:srgbClr val="FFDDD2"/>
                </a:gs>
              </a:gsLst>
              <a:lin ang="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3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ual timeline -- Fu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92F-E691-924B-E97B-0A08F3741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Title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4760-231F-F618-59DF-6F3DF64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D0A00-50ED-0EEC-3581-D9F85393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B561-9AE7-1BAB-7A21-EC952B1B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EF791-7072-3FB8-14A6-198E0C533025}"/>
              </a:ext>
            </a:extLst>
          </p:cNvPr>
          <p:cNvCxnSpPr/>
          <p:nvPr userDrawn="1"/>
        </p:nvCxnSpPr>
        <p:spPr>
          <a:xfrm>
            <a:off x="0" y="3064934"/>
            <a:ext cx="12192000" cy="0"/>
          </a:xfrm>
          <a:prstGeom prst="line">
            <a:avLst/>
          </a:prstGeom>
          <a:ln w="76200">
            <a:solidFill>
              <a:srgbClr val="83C5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409586-FFA4-0EBC-7987-81FF272BFBCB}"/>
              </a:ext>
            </a:extLst>
          </p:cNvPr>
          <p:cNvCxnSpPr/>
          <p:nvPr userDrawn="1"/>
        </p:nvCxnSpPr>
        <p:spPr>
          <a:xfrm>
            <a:off x="0" y="4580467"/>
            <a:ext cx="12192000" cy="0"/>
          </a:xfrm>
          <a:prstGeom prst="line">
            <a:avLst/>
          </a:prstGeom>
          <a:ln w="76200">
            <a:solidFill>
              <a:srgbClr val="FFDD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ual timeline -- After OSZT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92F-E691-924B-E97B-0A08F3741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Title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4760-231F-F618-59DF-6F3DF64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D0A00-50ED-0EEC-3581-D9F85393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B561-9AE7-1BAB-7A21-EC952B1B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EF791-7072-3FB8-14A6-198E0C533025}"/>
              </a:ext>
            </a:extLst>
          </p:cNvPr>
          <p:cNvCxnSpPr/>
          <p:nvPr userDrawn="1"/>
        </p:nvCxnSpPr>
        <p:spPr>
          <a:xfrm>
            <a:off x="0" y="3064934"/>
            <a:ext cx="12192000" cy="0"/>
          </a:xfrm>
          <a:prstGeom prst="line">
            <a:avLst/>
          </a:prstGeom>
          <a:ln w="76200" cmpd="sng">
            <a:solidFill>
              <a:srgbClr val="83C5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409586-FFA4-0EBC-7987-81FF272BFBCB}"/>
              </a:ext>
            </a:extLst>
          </p:cNvPr>
          <p:cNvCxnSpPr/>
          <p:nvPr userDrawn="1"/>
        </p:nvCxnSpPr>
        <p:spPr>
          <a:xfrm>
            <a:off x="0" y="4580467"/>
            <a:ext cx="12192000" cy="0"/>
          </a:xfrm>
          <a:prstGeom prst="line">
            <a:avLst/>
          </a:prstGeom>
          <a:ln w="76200" cmpd="sng">
            <a:solidFill>
              <a:srgbClr val="FFDDD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0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92F-E691-924B-E97B-0A08F3741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4760-231F-F618-59DF-6F3DF64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D0A00-50ED-0EEC-3581-D9F85393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B561-9AE7-1BAB-7A21-EC952B1B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EF791-7072-3FB8-14A6-198E0C533025}"/>
              </a:ext>
            </a:extLst>
          </p:cNvPr>
          <p:cNvCxnSpPr>
            <a:cxnSpLocks/>
          </p:cNvCxnSpPr>
          <p:nvPr userDrawn="1"/>
        </p:nvCxnSpPr>
        <p:spPr>
          <a:xfrm>
            <a:off x="1126067" y="3064934"/>
            <a:ext cx="11065933" cy="0"/>
          </a:xfrm>
          <a:prstGeom prst="line">
            <a:avLst/>
          </a:prstGeom>
          <a:ln w="76200">
            <a:solidFill>
              <a:srgbClr val="439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409586-FFA4-0EBC-7987-81FF272BFBC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6067" y="4580467"/>
            <a:ext cx="11065933" cy="9"/>
          </a:xfrm>
          <a:prstGeom prst="line">
            <a:avLst/>
          </a:prstGeom>
          <a:ln w="76200">
            <a:solidFill>
              <a:srgbClr val="E2957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F45A593-EDA8-E08C-2202-CCEE41A62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3064934"/>
            <a:ext cx="1126067" cy="757765"/>
          </a:xfrm>
          <a:prstGeom prst="curvedConnector3">
            <a:avLst>
              <a:gd name="adj1" fmla="val 50000"/>
            </a:avLst>
          </a:prstGeom>
          <a:ln w="76200">
            <a:solidFill>
              <a:srgbClr val="439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719185A-60C4-BC09-E781-95F5A84EC255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" y="3822699"/>
            <a:ext cx="1126075" cy="757777"/>
          </a:xfrm>
          <a:prstGeom prst="curvedConnector3">
            <a:avLst>
              <a:gd name="adj1" fmla="val 50000"/>
            </a:avLst>
          </a:prstGeom>
          <a:ln w="76200">
            <a:solidFill>
              <a:srgbClr val="E2957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2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92F-E691-924B-E97B-0A08F3741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DDD2"/>
                </a:solidFill>
              </a:defRPr>
            </a:lvl1pPr>
          </a:lstStyle>
          <a:p>
            <a:r>
              <a:rPr lang="en-US"/>
              <a:t>Title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4760-231F-F618-59DF-6F3DF64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D0A00-50ED-0EEC-3581-D9F85393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B561-9AE7-1BAB-7A21-EC952B1B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8F3AA2-6AEA-6A97-23E4-371976304E5A}"/>
              </a:ext>
            </a:extLst>
          </p:cNvPr>
          <p:cNvCxnSpPr>
            <a:cxnSpLocks/>
          </p:cNvCxnSpPr>
          <p:nvPr userDrawn="1"/>
        </p:nvCxnSpPr>
        <p:spPr>
          <a:xfrm>
            <a:off x="0" y="3822699"/>
            <a:ext cx="12192000" cy="0"/>
          </a:xfrm>
          <a:prstGeom prst="line">
            <a:avLst/>
          </a:prstGeom>
          <a:ln w="76200">
            <a:solidFill>
              <a:srgbClr val="9F8C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1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6B770-7B63-1C10-24D8-A9ECCFDB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A284C-9580-78B7-5A47-A7ECAC11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AA36-99DC-3C46-402D-91BF18B1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5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F2EA8-D9C6-570C-F58B-8B0CEDB6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1559-F211-ECA0-3EEE-6E646095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36B9-AB94-1BD3-9ECD-66DB134C5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88A439-65B1-4E3D-8580-8B7CAE6317FE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A986-C2CD-A003-495D-6BAD922EC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D1AA1-FD37-04B3-13CD-53A24543E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06942-163C-42F2-B1B3-720ACB63A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41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2" r:id="rId4"/>
    <p:sldLayoutId id="2147483663" r:id="rId5"/>
    <p:sldLayoutId id="2147483664" r:id="rId6"/>
    <p:sldLayoutId id="2147483660" r:id="rId7"/>
    <p:sldLayoutId id="2147483661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Calibri" panose="020F050202020403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Calibri" panose="020F050202020403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Calibri" panose="020F050202020403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Calibri" panose="020F050202020403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Calibri" panose="020F050202020403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0F7D495-91C2-3EDD-9983-379A9E7228E1}"/>
              </a:ext>
            </a:extLst>
          </p:cNvPr>
          <p:cNvGrpSpPr/>
          <p:nvPr/>
        </p:nvGrpSpPr>
        <p:grpSpPr>
          <a:xfrm rot="2700000">
            <a:off x="14208408" y="-1741033"/>
            <a:ext cx="327318" cy="5502248"/>
            <a:chOff x="10990445" y="-1717426"/>
            <a:chExt cx="327318" cy="55022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12EE52-5326-7A0E-028C-5D29AC22628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83C5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2E3FB6C-DA64-3E00-FDBD-924AF5BD249A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C993B0D-3FDF-93E6-3EE9-33C7F33D9855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322ED3-819F-4BCD-3B8B-D467655DA04B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D4B61B-735D-58F9-C9B1-5E5D1325EC41}"/>
              </a:ext>
            </a:extLst>
          </p:cNvPr>
          <p:cNvGrpSpPr/>
          <p:nvPr/>
        </p:nvGrpSpPr>
        <p:grpSpPr>
          <a:xfrm rot="-2700000">
            <a:off x="-2496030" y="-4320681"/>
            <a:ext cx="327318" cy="5502248"/>
            <a:chOff x="10990445" y="-1717426"/>
            <a:chExt cx="327318" cy="55022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E7E3372-B992-E759-5D38-FE52BC6BAC8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FFDDD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AA11C8-6035-B696-BC2F-B9CC244A388E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E80BCFE-0C5C-6DD1-3941-BA6D4F7B4DF0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A8CC862-9284-E960-6BD2-CB4FCE2F3A07}"/>
                </a:ext>
              </a:extLst>
            </p:cNvPr>
            <p:cNvSpPr/>
            <p:nvPr/>
          </p:nvSpPr>
          <p:spPr>
            <a:xfrm>
              <a:off x="11000129" y="-17009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8315ABA-F662-8728-5268-314637B58048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151187-D280-DFC7-2D22-BD8707EA8D84}"/>
              </a:ext>
            </a:extLst>
          </p:cNvPr>
          <p:cNvGrpSpPr/>
          <p:nvPr/>
        </p:nvGrpSpPr>
        <p:grpSpPr>
          <a:xfrm>
            <a:off x="476335" y="-5791698"/>
            <a:ext cx="345359" cy="5670481"/>
            <a:chOff x="264535" y="641923"/>
            <a:chExt cx="345359" cy="567048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99DFB3-3F1D-EEAF-51E1-ABD4F7A2894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2281847" y="3506273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0">
                    <a:srgbClr val="E29578"/>
                  </a:gs>
                  <a:gs pos="56000">
                    <a:srgbClr val="F1B9A5"/>
                  </a:gs>
                  <a:gs pos="100000">
                    <a:srgbClr val="FFDDD2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F683BB-3144-F809-9014-25EF8671F95A}"/>
                </a:ext>
              </a:extLst>
            </p:cNvPr>
            <p:cNvSpPr/>
            <p:nvPr/>
          </p:nvSpPr>
          <p:spPr>
            <a:xfrm rot="2700000">
              <a:off x="276802" y="2703662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BAB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DA280AF-AB4A-A596-BC65-55A31B964971}"/>
                </a:ext>
              </a:extLst>
            </p:cNvPr>
            <p:cNvSpPr/>
            <p:nvPr/>
          </p:nvSpPr>
          <p:spPr>
            <a:xfrm rot="2700000">
              <a:off x="276406" y="441392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3BFA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6A4A811-C899-CAB2-AEAF-2B08B8BBA970}"/>
                </a:ext>
              </a:extLst>
            </p:cNvPr>
            <p:cNvSpPr/>
            <p:nvPr/>
          </p:nvSpPr>
          <p:spPr>
            <a:xfrm rot="2700000">
              <a:off x="292260" y="641923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7E363A-2B0F-9D94-80B7-7B1A55E7EF09}"/>
                </a:ext>
              </a:extLst>
            </p:cNvPr>
            <p:cNvSpPr/>
            <p:nvPr/>
          </p:nvSpPr>
          <p:spPr>
            <a:xfrm rot="2700000">
              <a:off x="264535" y="599477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63D2D0-ADB0-B17F-2B67-CF848E3D183A}"/>
              </a:ext>
            </a:extLst>
          </p:cNvPr>
          <p:cNvGrpSpPr/>
          <p:nvPr/>
        </p:nvGrpSpPr>
        <p:grpSpPr>
          <a:xfrm>
            <a:off x="-5010525" y="-2886533"/>
            <a:ext cx="3983710" cy="5438457"/>
            <a:chOff x="-274991" y="2545591"/>
            <a:chExt cx="3983710" cy="543845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DA10737-E1B8-82C8-3A9A-DF260A42CD0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-972963" y="5264820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47000">
                    <a:srgbClr val="42999B"/>
                  </a:gs>
                  <a:gs pos="0">
                    <a:srgbClr val="006D77"/>
                  </a:gs>
                  <a:gs pos="100000">
                    <a:srgbClr val="83C5BE"/>
                  </a:gs>
                </a:gsLst>
                <a:lin ang="27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E715862-1A21-01A2-7762-E1181B13A42A}"/>
                </a:ext>
              </a:extLst>
            </p:cNvPr>
            <p:cNvSpPr/>
            <p:nvPr/>
          </p:nvSpPr>
          <p:spPr>
            <a:xfrm rot="18900000">
              <a:off x="3391085" y="692333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006D7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12233A1-AE80-2A68-B4D7-EEEAD3245A6E}"/>
                </a:ext>
              </a:extLst>
            </p:cNvPr>
            <p:cNvSpPr/>
            <p:nvPr/>
          </p:nvSpPr>
          <p:spPr>
            <a:xfrm rot="18900000">
              <a:off x="1829100" y="534765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439A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DFC785-583E-0177-1EE6-C75777F027E9}"/>
                </a:ext>
              </a:extLst>
            </p:cNvPr>
            <p:cNvSpPr/>
            <p:nvPr/>
          </p:nvSpPr>
          <p:spPr>
            <a:xfrm rot="18900000">
              <a:off x="825986" y="4344541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3AF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8300F1-7AD4-9795-FDD5-E771A9AEF2A7}"/>
                </a:ext>
              </a:extLst>
            </p:cNvPr>
            <p:cNvSpPr/>
            <p:nvPr/>
          </p:nvSpPr>
          <p:spPr>
            <a:xfrm rot="18900000">
              <a:off x="-274991" y="325726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EC00F6E-3846-EF4A-BC9C-259B19C4DA17}"/>
              </a:ext>
            </a:extLst>
          </p:cNvPr>
          <p:cNvGrpSpPr/>
          <p:nvPr/>
        </p:nvGrpSpPr>
        <p:grpSpPr>
          <a:xfrm rot="2700000">
            <a:off x="13482452" y="1588678"/>
            <a:ext cx="5438457" cy="4103966"/>
            <a:chOff x="9737525" y="-1381485"/>
            <a:chExt cx="5438457" cy="41039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8F1276-7705-3F16-D4FD-102EBCD0B3B1}"/>
                </a:ext>
              </a:extLst>
            </p:cNvPr>
            <p:cNvGrpSpPr/>
            <p:nvPr/>
          </p:nvGrpSpPr>
          <p:grpSpPr>
            <a:xfrm>
              <a:off x="9737525" y="-794627"/>
              <a:ext cx="5438457" cy="2400311"/>
              <a:chOff x="9737525" y="-794627"/>
              <a:chExt cx="5438457" cy="240031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44349EB-BD9C-2413-4228-2B9F2F91F5E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9737525" y="640879"/>
                <a:ext cx="5438457" cy="0"/>
              </a:xfrm>
              <a:prstGeom prst="line">
                <a:avLst/>
              </a:prstGeom>
              <a:ln w="76200">
                <a:solidFill>
                  <a:srgbClr val="9F8C7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713609F-8C24-0F65-FF6B-3F03BBBD8DAA}"/>
                  </a:ext>
                </a:extLst>
              </p:cNvPr>
              <p:cNvSpPr/>
              <p:nvPr/>
            </p:nvSpPr>
            <p:spPr>
              <a:xfrm>
                <a:off x="11467162" y="1288050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ACC382A-6535-C92A-2F7A-F342E15F8954}"/>
                  </a:ext>
                </a:extLst>
              </p:cNvPr>
              <p:cNvSpPr/>
              <p:nvPr/>
            </p:nvSpPr>
            <p:spPr>
              <a:xfrm>
                <a:off x="12583958" y="171254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A029822-0953-2209-4162-80E6636C1734}"/>
                  </a:ext>
                </a:extLst>
              </p:cNvPr>
              <p:cNvSpPr/>
              <p:nvPr/>
            </p:nvSpPr>
            <p:spPr>
              <a:xfrm>
                <a:off x="13562994" y="-794627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2E6557-CDA0-682B-E2E0-78CB16D7EFD4}"/>
                </a:ext>
              </a:extLst>
            </p:cNvPr>
            <p:cNvSpPr/>
            <p:nvPr/>
          </p:nvSpPr>
          <p:spPr>
            <a:xfrm>
              <a:off x="14162914" y="-138148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D2F8C4-A027-84CE-9887-27DC9AC6C069}"/>
                </a:ext>
              </a:extLst>
            </p:cNvPr>
            <p:cNvSpPr/>
            <p:nvPr/>
          </p:nvSpPr>
          <p:spPr>
            <a:xfrm>
              <a:off x="10350366" y="2404847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FE4DE406-A454-1246-581F-D5CAAB4E181F}"/>
              </a:ext>
            </a:extLst>
          </p:cNvPr>
          <p:cNvSpPr txBox="1">
            <a:spLocks/>
          </p:cNvSpPr>
          <p:nvPr/>
        </p:nvSpPr>
        <p:spPr>
          <a:xfrm>
            <a:off x="5130787" y="2733345"/>
            <a:ext cx="19304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hu-HU" sz="7200" dirty="0">
                <a:ln w="0"/>
                <a:gradFill flip="none" rotWithShape="1">
                  <a:gsLst>
                    <a:gs pos="0">
                      <a:srgbClr val="439A9C"/>
                    </a:gs>
                    <a:gs pos="100000">
                      <a:srgbClr val="E29578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ACS</a:t>
            </a:r>
          </a:p>
        </p:txBody>
      </p:sp>
    </p:spTree>
    <p:extLst>
      <p:ext uri="{BB962C8B-B14F-4D97-AF65-F5344CB8AC3E}">
        <p14:creationId xmlns:p14="http://schemas.microsoft.com/office/powerpoint/2010/main" val="272253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0F7D495-91C2-3EDD-9983-379A9E7228E1}"/>
              </a:ext>
            </a:extLst>
          </p:cNvPr>
          <p:cNvGrpSpPr/>
          <p:nvPr/>
        </p:nvGrpSpPr>
        <p:grpSpPr>
          <a:xfrm rot="2700000">
            <a:off x="10036851" y="2045813"/>
            <a:ext cx="327318" cy="5502248"/>
            <a:chOff x="10990445" y="-1717426"/>
            <a:chExt cx="327318" cy="55022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12EE52-5326-7A0E-028C-5D29AC22628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83C5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2E3FB6C-DA64-3E00-FDBD-924AF5BD249A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C993B0D-3FDF-93E6-3EE9-33C7F33D9855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322ED3-819F-4BCD-3B8B-D467655DA04B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D4B61B-735D-58F9-C9B1-5E5D1325EC41}"/>
              </a:ext>
            </a:extLst>
          </p:cNvPr>
          <p:cNvGrpSpPr/>
          <p:nvPr/>
        </p:nvGrpSpPr>
        <p:grpSpPr>
          <a:xfrm rot="-2700000">
            <a:off x="2342819" y="610187"/>
            <a:ext cx="327318" cy="5502248"/>
            <a:chOff x="10990445" y="-1717426"/>
            <a:chExt cx="327318" cy="55022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E7E3372-B992-E759-5D38-FE52BC6BAC8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FFDDD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AA11C8-6035-B696-BC2F-B9CC244A388E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E80BCFE-0C5C-6DD1-3941-BA6D4F7B4DF0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A8CC862-9284-E960-6BD2-CB4FCE2F3A07}"/>
                </a:ext>
              </a:extLst>
            </p:cNvPr>
            <p:cNvSpPr/>
            <p:nvPr/>
          </p:nvSpPr>
          <p:spPr>
            <a:xfrm>
              <a:off x="11000129" y="-17009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8315ABA-F662-8728-5268-314637B58048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151187-D280-DFC7-2D22-BD8707EA8D84}"/>
              </a:ext>
            </a:extLst>
          </p:cNvPr>
          <p:cNvGrpSpPr/>
          <p:nvPr/>
        </p:nvGrpSpPr>
        <p:grpSpPr>
          <a:xfrm>
            <a:off x="511200" y="-3986814"/>
            <a:ext cx="345359" cy="5670481"/>
            <a:chOff x="264535" y="641923"/>
            <a:chExt cx="345359" cy="567048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99DFB3-3F1D-EEAF-51E1-ABD4F7A2894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2281847" y="3506273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0">
                    <a:srgbClr val="E29578"/>
                  </a:gs>
                  <a:gs pos="56000">
                    <a:srgbClr val="F1B9A5"/>
                  </a:gs>
                  <a:gs pos="100000">
                    <a:srgbClr val="FFDDD2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F683BB-3144-F809-9014-25EF8671F95A}"/>
                </a:ext>
              </a:extLst>
            </p:cNvPr>
            <p:cNvSpPr/>
            <p:nvPr/>
          </p:nvSpPr>
          <p:spPr>
            <a:xfrm rot="2700000">
              <a:off x="276802" y="2703662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BAB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DA280AF-AB4A-A596-BC65-55A31B964971}"/>
                </a:ext>
              </a:extLst>
            </p:cNvPr>
            <p:cNvSpPr/>
            <p:nvPr/>
          </p:nvSpPr>
          <p:spPr>
            <a:xfrm rot="2700000">
              <a:off x="276406" y="441392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3BFA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6A4A811-C899-CAB2-AEAF-2B08B8BBA970}"/>
                </a:ext>
              </a:extLst>
            </p:cNvPr>
            <p:cNvSpPr/>
            <p:nvPr/>
          </p:nvSpPr>
          <p:spPr>
            <a:xfrm rot="2700000">
              <a:off x="292260" y="641923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7E363A-2B0F-9D94-80B7-7B1A55E7EF09}"/>
                </a:ext>
              </a:extLst>
            </p:cNvPr>
            <p:cNvSpPr/>
            <p:nvPr/>
          </p:nvSpPr>
          <p:spPr>
            <a:xfrm rot="2700000">
              <a:off x="264535" y="599477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63D2D0-ADB0-B17F-2B67-CF848E3D183A}"/>
              </a:ext>
            </a:extLst>
          </p:cNvPr>
          <p:cNvGrpSpPr/>
          <p:nvPr/>
        </p:nvGrpSpPr>
        <p:grpSpPr>
          <a:xfrm>
            <a:off x="-3123956" y="-842381"/>
            <a:ext cx="3983710" cy="5438457"/>
            <a:chOff x="-274991" y="2545591"/>
            <a:chExt cx="3983710" cy="543845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DA10737-E1B8-82C8-3A9A-DF260A42CD0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-972963" y="5264820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47000">
                    <a:srgbClr val="42999B"/>
                  </a:gs>
                  <a:gs pos="0">
                    <a:srgbClr val="006D77"/>
                  </a:gs>
                  <a:gs pos="100000">
                    <a:srgbClr val="83C5BE"/>
                  </a:gs>
                </a:gsLst>
                <a:lin ang="27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E715862-1A21-01A2-7762-E1181B13A42A}"/>
                </a:ext>
              </a:extLst>
            </p:cNvPr>
            <p:cNvSpPr/>
            <p:nvPr/>
          </p:nvSpPr>
          <p:spPr>
            <a:xfrm rot="18900000">
              <a:off x="3391085" y="692333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006D7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12233A1-AE80-2A68-B4D7-EEEAD3245A6E}"/>
                </a:ext>
              </a:extLst>
            </p:cNvPr>
            <p:cNvSpPr/>
            <p:nvPr/>
          </p:nvSpPr>
          <p:spPr>
            <a:xfrm rot="18900000">
              <a:off x="1829100" y="534765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439A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DFC785-583E-0177-1EE6-C75777F027E9}"/>
                </a:ext>
              </a:extLst>
            </p:cNvPr>
            <p:cNvSpPr/>
            <p:nvPr/>
          </p:nvSpPr>
          <p:spPr>
            <a:xfrm rot="18900000">
              <a:off x="825986" y="4344541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3AF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8300F1-7AD4-9795-FDD5-E771A9AEF2A7}"/>
                </a:ext>
              </a:extLst>
            </p:cNvPr>
            <p:cNvSpPr/>
            <p:nvPr/>
          </p:nvSpPr>
          <p:spPr>
            <a:xfrm rot="18900000">
              <a:off x="-274991" y="325726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EC00F6E-3846-EF4A-BC9C-259B19C4DA17}"/>
              </a:ext>
            </a:extLst>
          </p:cNvPr>
          <p:cNvGrpSpPr/>
          <p:nvPr/>
        </p:nvGrpSpPr>
        <p:grpSpPr>
          <a:xfrm rot="2700000">
            <a:off x="10525759" y="1682039"/>
            <a:ext cx="5438457" cy="4103966"/>
            <a:chOff x="9737525" y="-1381485"/>
            <a:chExt cx="5438457" cy="41039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8F1276-7705-3F16-D4FD-102EBCD0B3B1}"/>
                </a:ext>
              </a:extLst>
            </p:cNvPr>
            <p:cNvGrpSpPr/>
            <p:nvPr/>
          </p:nvGrpSpPr>
          <p:grpSpPr>
            <a:xfrm>
              <a:off x="9737525" y="-794627"/>
              <a:ext cx="5438457" cy="2400311"/>
              <a:chOff x="9737525" y="-794627"/>
              <a:chExt cx="5438457" cy="240031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44349EB-BD9C-2413-4228-2B9F2F91F5E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9737525" y="640879"/>
                <a:ext cx="5438457" cy="0"/>
              </a:xfrm>
              <a:prstGeom prst="line">
                <a:avLst/>
              </a:prstGeom>
              <a:ln w="76200">
                <a:solidFill>
                  <a:srgbClr val="9F8C7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713609F-8C24-0F65-FF6B-3F03BBBD8DAA}"/>
                  </a:ext>
                </a:extLst>
              </p:cNvPr>
              <p:cNvSpPr/>
              <p:nvPr/>
            </p:nvSpPr>
            <p:spPr>
              <a:xfrm>
                <a:off x="11467162" y="1288050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ACC382A-6535-C92A-2F7A-F342E15F8954}"/>
                  </a:ext>
                </a:extLst>
              </p:cNvPr>
              <p:cNvSpPr/>
              <p:nvPr/>
            </p:nvSpPr>
            <p:spPr>
              <a:xfrm>
                <a:off x="12583958" y="171254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A029822-0953-2209-4162-80E6636C1734}"/>
                  </a:ext>
                </a:extLst>
              </p:cNvPr>
              <p:cNvSpPr/>
              <p:nvPr/>
            </p:nvSpPr>
            <p:spPr>
              <a:xfrm>
                <a:off x="13562994" y="-794627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2E6557-CDA0-682B-E2E0-78CB16D7EFD4}"/>
                </a:ext>
              </a:extLst>
            </p:cNvPr>
            <p:cNvSpPr/>
            <p:nvPr/>
          </p:nvSpPr>
          <p:spPr>
            <a:xfrm>
              <a:off x="14162914" y="-138148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D2F8C4-A027-84CE-9887-27DC9AC6C069}"/>
                </a:ext>
              </a:extLst>
            </p:cNvPr>
            <p:cNvSpPr/>
            <p:nvPr/>
          </p:nvSpPr>
          <p:spPr>
            <a:xfrm>
              <a:off x="10350366" y="2404847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7BDEED2-762A-E12B-CCFC-1278E2271F0D}"/>
              </a:ext>
            </a:extLst>
          </p:cNvPr>
          <p:cNvSpPr txBox="1">
            <a:spLocks/>
          </p:cNvSpPr>
          <p:nvPr/>
        </p:nvSpPr>
        <p:spPr>
          <a:xfrm>
            <a:off x="4099708" y="2961214"/>
            <a:ext cx="47838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hu-HU" sz="7200" dirty="0">
                <a:ln w="0"/>
                <a:gradFill flip="none" rotWithShape="1">
                  <a:gsLst>
                    <a:gs pos="0">
                      <a:srgbClr val="439A9C"/>
                    </a:gs>
                    <a:gs pos="100000">
                      <a:srgbClr val="E29578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The timelilne</a:t>
            </a:r>
          </a:p>
        </p:txBody>
      </p:sp>
    </p:spTree>
    <p:extLst>
      <p:ext uri="{BB962C8B-B14F-4D97-AF65-F5344CB8AC3E}">
        <p14:creationId xmlns:p14="http://schemas.microsoft.com/office/powerpoint/2010/main" val="1539204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37B7-E002-BCA0-F02F-32F534DE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 description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11FB-1DA9-8018-7628-7B30B3EA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800" b="1" dirty="0">
                <a:solidFill>
                  <a:srgbClr val="006D77"/>
                </a:solidFill>
              </a:rPr>
              <a:t>Backend</a:t>
            </a:r>
          </a:p>
          <a:p>
            <a:pPr lvl="1"/>
            <a:r>
              <a:rPr lang="en-GB" sz="2800" b="1" dirty="0">
                <a:solidFill>
                  <a:srgbClr val="E29578"/>
                </a:solidFill>
              </a:rPr>
              <a:t>Frontend</a:t>
            </a:r>
            <a:endParaRPr lang="hu-HU" sz="2800" b="1" dirty="0">
              <a:solidFill>
                <a:srgbClr val="E29578"/>
              </a:solidFill>
            </a:endParaRPr>
          </a:p>
          <a:p>
            <a:pPr lvl="1"/>
            <a:r>
              <a:rPr lang="hu-HU" sz="2800" b="1" dirty="0">
                <a:solidFill>
                  <a:srgbClr val="9F8C7C"/>
                </a:solidFill>
              </a:rPr>
              <a:t>Shared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ED67D5-194C-73DD-CF30-9D4941DBDC57}"/>
              </a:ext>
            </a:extLst>
          </p:cNvPr>
          <p:cNvGrpSpPr/>
          <p:nvPr/>
        </p:nvGrpSpPr>
        <p:grpSpPr>
          <a:xfrm>
            <a:off x="511200" y="641923"/>
            <a:ext cx="345359" cy="5670481"/>
            <a:chOff x="264535" y="641923"/>
            <a:chExt cx="345359" cy="567048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E994B32-592B-0255-F5F9-66CB5863FA7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2281847" y="3506273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0">
                    <a:srgbClr val="E29578"/>
                  </a:gs>
                  <a:gs pos="56000">
                    <a:srgbClr val="F1B9A5"/>
                  </a:gs>
                  <a:gs pos="100000">
                    <a:srgbClr val="FFDDD2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D29715-06A5-655B-7068-5ACC285992E6}"/>
                </a:ext>
              </a:extLst>
            </p:cNvPr>
            <p:cNvSpPr/>
            <p:nvPr/>
          </p:nvSpPr>
          <p:spPr>
            <a:xfrm rot="2700000">
              <a:off x="276802" y="2703662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BAB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3252AC-A36E-7D75-57B1-56175CBC4227}"/>
                </a:ext>
              </a:extLst>
            </p:cNvPr>
            <p:cNvSpPr/>
            <p:nvPr/>
          </p:nvSpPr>
          <p:spPr>
            <a:xfrm rot="2700000">
              <a:off x="276406" y="441392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3BFA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20AE70F-F181-A45F-712A-C6D67AAA32A1}"/>
                </a:ext>
              </a:extLst>
            </p:cNvPr>
            <p:cNvSpPr/>
            <p:nvPr/>
          </p:nvSpPr>
          <p:spPr>
            <a:xfrm rot="2700000">
              <a:off x="292260" y="641923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4BE1A0-236D-5A12-264B-B130CC47BD66}"/>
                </a:ext>
              </a:extLst>
            </p:cNvPr>
            <p:cNvSpPr/>
            <p:nvPr/>
          </p:nvSpPr>
          <p:spPr>
            <a:xfrm rot="2700000">
              <a:off x="264535" y="599477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631873-41F6-BC0A-C450-8C65F80C8002}"/>
              </a:ext>
            </a:extLst>
          </p:cNvPr>
          <p:cNvGrpSpPr/>
          <p:nvPr/>
        </p:nvGrpSpPr>
        <p:grpSpPr>
          <a:xfrm>
            <a:off x="8630" y="2150955"/>
            <a:ext cx="3983710" cy="5438457"/>
            <a:chOff x="-274991" y="2545591"/>
            <a:chExt cx="3983710" cy="543845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25881-CAE4-D675-4E5A-701FCE36528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-972963" y="5264820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47000">
                    <a:srgbClr val="42999B"/>
                  </a:gs>
                  <a:gs pos="0">
                    <a:srgbClr val="006D77"/>
                  </a:gs>
                  <a:gs pos="100000">
                    <a:srgbClr val="83C5BE"/>
                  </a:gs>
                </a:gsLst>
                <a:lin ang="27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E0C9A7-3143-F3AC-0B96-DD9831CE18E3}"/>
                </a:ext>
              </a:extLst>
            </p:cNvPr>
            <p:cNvSpPr/>
            <p:nvPr/>
          </p:nvSpPr>
          <p:spPr>
            <a:xfrm rot="18900000">
              <a:off x="3391085" y="692333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006D7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1E354-0EB2-B46A-1306-CE06728437C6}"/>
                </a:ext>
              </a:extLst>
            </p:cNvPr>
            <p:cNvSpPr/>
            <p:nvPr/>
          </p:nvSpPr>
          <p:spPr>
            <a:xfrm rot="18900000">
              <a:off x="1829100" y="534765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439A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1295DC-6469-4EC0-5ECE-39C0BFB21260}"/>
                </a:ext>
              </a:extLst>
            </p:cNvPr>
            <p:cNvSpPr/>
            <p:nvPr/>
          </p:nvSpPr>
          <p:spPr>
            <a:xfrm rot="18900000">
              <a:off x="825986" y="4344541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3AF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C3E757-7756-45BB-E8D7-DF5EB94C8435}"/>
                </a:ext>
              </a:extLst>
            </p:cNvPr>
            <p:cNvSpPr/>
            <p:nvPr/>
          </p:nvSpPr>
          <p:spPr>
            <a:xfrm rot="18900000">
              <a:off x="-274991" y="325726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9AB89A-AA34-92B7-A0B9-4D13BFCAFE4A}"/>
              </a:ext>
            </a:extLst>
          </p:cNvPr>
          <p:cNvGrpSpPr/>
          <p:nvPr/>
        </p:nvGrpSpPr>
        <p:grpSpPr>
          <a:xfrm rot="2700000">
            <a:off x="7896322" y="1792800"/>
            <a:ext cx="5438457" cy="4103966"/>
            <a:chOff x="9737525" y="-1381485"/>
            <a:chExt cx="5438457" cy="410396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84FDEE-5EEB-9F89-BBC9-D48EB2506963}"/>
                </a:ext>
              </a:extLst>
            </p:cNvPr>
            <p:cNvGrpSpPr/>
            <p:nvPr/>
          </p:nvGrpSpPr>
          <p:grpSpPr>
            <a:xfrm>
              <a:off x="9737525" y="-794627"/>
              <a:ext cx="5438457" cy="2400311"/>
              <a:chOff x="9737525" y="-794627"/>
              <a:chExt cx="5438457" cy="240031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482DD5-066B-CEE9-7709-CC6930EE2C9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9737525" y="640879"/>
                <a:ext cx="5438457" cy="0"/>
              </a:xfrm>
              <a:prstGeom prst="line">
                <a:avLst/>
              </a:prstGeom>
              <a:ln w="76200">
                <a:solidFill>
                  <a:srgbClr val="9F8C7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3DC95D2-7F66-86B9-5C78-05545CD0033D}"/>
                  </a:ext>
                </a:extLst>
              </p:cNvPr>
              <p:cNvSpPr/>
              <p:nvPr/>
            </p:nvSpPr>
            <p:spPr>
              <a:xfrm>
                <a:off x="11467162" y="1288050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BEC06B8-7D88-22BF-2AF2-DC1FE25B5E90}"/>
                  </a:ext>
                </a:extLst>
              </p:cNvPr>
              <p:cNvSpPr/>
              <p:nvPr/>
            </p:nvSpPr>
            <p:spPr>
              <a:xfrm>
                <a:off x="12583958" y="171254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E1E97B6-3A15-E1DF-C7A8-CA9DE5FE1700}"/>
                  </a:ext>
                </a:extLst>
              </p:cNvPr>
              <p:cNvSpPr/>
              <p:nvPr/>
            </p:nvSpPr>
            <p:spPr>
              <a:xfrm>
                <a:off x="13562994" y="-794627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72B88D8-7BD6-253D-6E74-99FA85BECC7C}"/>
                </a:ext>
              </a:extLst>
            </p:cNvPr>
            <p:cNvSpPr/>
            <p:nvPr/>
          </p:nvSpPr>
          <p:spPr>
            <a:xfrm>
              <a:off x="14162914" y="-138148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FD21BC-8786-4DE9-5FE9-6D2AE3C86DDE}"/>
                </a:ext>
              </a:extLst>
            </p:cNvPr>
            <p:cNvSpPr/>
            <p:nvPr/>
          </p:nvSpPr>
          <p:spPr>
            <a:xfrm>
              <a:off x="10350366" y="2404847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E575E7-12F7-52C6-D1E6-089102CD3BF3}"/>
              </a:ext>
            </a:extLst>
          </p:cNvPr>
          <p:cNvGrpSpPr/>
          <p:nvPr/>
        </p:nvGrpSpPr>
        <p:grpSpPr>
          <a:xfrm rot="2700000">
            <a:off x="14311031" y="-1620711"/>
            <a:ext cx="327318" cy="5502248"/>
            <a:chOff x="10990445" y="-1717426"/>
            <a:chExt cx="327318" cy="550224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FA0B0A-53B7-43F1-C05A-26B88B08472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83C5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E683C1-CCEE-205F-ADAE-59C3BCF1A9E7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B770A5-35E6-C372-1368-DFFF79DBCF3C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4EDF886-0C28-09FA-B931-31E0290DA703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D09D3F-B0A6-1E6E-291E-D442529CC4AC}"/>
              </a:ext>
            </a:extLst>
          </p:cNvPr>
          <p:cNvGrpSpPr/>
          <p:nvPr/>
        </p:nvGrpSpPr>
        <p:grpSpPr>
          <a:xfrm rot="-2700000">
            <a:off x="8597791" y="7538163"/>
            <a:ext cx="327318" cy="5502248"/>
            <a:chOff x="10990445" y="-1717426"/>
            <a:chExt cx="327318" cy="550224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0587D8-C7A4-1CC9-A174-DBFCC9CBDA8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FFDDD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F5F1D0-C418-3D3B-AF44-78013127C6D2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E08B2B2-C59D-3B02-6BA6-D9FB48455362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7901B0-D9A7-297E-6996-70E14219AB2D}"/>
                </a:ext>
              </a:extLst>
            </p:cNvPr>
            <p:cNvSpPr/>
            <p:nvPr/>
          </p:nvSpPr>
          <p:spPr>
            <a:xfrm>
              <a:off x="11000129" y="-17009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BF8FFB-5714-D8D3-AD87-F7424E5A8ED0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4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217C-859B-7DE2-6B22-6A373238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37"/>
            <a:ext cx="4524866" cy="859334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9F8C7C"/>
                </a:solidFill>
              </a:rPr>
              <a:t>Pre-Development</a:t>
            </a:r>
            <a:endParaRPr lang="hu-HU">
              <a:solidFill>
                <a:srgbClr val="9F8C7C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44A2B-0C79-8024-4F9B-F7EEB8AD749C}"/>
              </a:ext>
            </a:extLst>
          </p:cNvPr>
          <p:cNvGrpSpPr/>
          <p:nvPr/>
        </p:nvGrpSpPr>
        <p:grpSpPr>
          <a:xfrm>
            <a:off x="301540" y="2623915"/>
            <a:ext cx="2136814" cy="1362413"/>
            <a:chOff x="520566" y="2622447"/>
            <a:chExt cx="2136814" cy="13624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1082B16-0643-49FC-BE58-FCC17429990C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69FA4C-AB44-A6C6-3564-84D29DDD7052}"/>
                </a:ext>
              </a:extLst>
            </p:cNvPr>
            <p:cNvSpPr txBox="1"/>
            <p:nvPr/>
          </p:nvSpPr>
          <p:spPr>
            <a:xfrm rot="18900000">
              <a:off x="600407" y="2622447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9F8C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Finalised concept</a:t>
              </a:r>
              <a:endParaRPr lang="hu-HU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D628EA-6A65-0617-326B-8F8F74BF769D}"/>
              </a:ext>
            </a:extLst>
          </p:cNvPr>
          <p:cNvGrpSpPr/>
          <p:nvPr/>
        </p:nvGrpSpPr>
        <p:grpSpPr>
          <a:xfrm>
            <a:off x="1877601" y="2067954"/>
            <a:ext cx="3646255" cy="1918374"/>
            <a:chOff x="1539476" y="2085738"/>
            <a:chExt cx="3646255" cy="19183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EABDCF-BD5C-A7D0-04B2-FA27692F5D49}"/>
                </a:ext>
              </a:extLst>
            </p:cNvPr>
            <p:cNvSpPr/>
            <p:nvPr/>
          </p:nvSpPr>
          <p:spPr>
            <a:xfrm>
              <a:off x="1628895" y="368647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0F51B0-C819-407D-3ABA-945020B51B6B}"/>
                </a:ext>
              </a:extLst>
            </p:cNvPr>
            <p:cNvSpPr txBox="1"/>
            <p:nvPr/>
          </p:nvSpPr>
          <p:spPr>
            <a:xfrm rot="18900000">
              <a:off x="1539476" y="2085738"/>
              <a:ext cx="3646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9F8C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Agreed upon design philosophy</a:t>
              </a:r>
              <a:endParaRPr lang="hu-HU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D2C26-6C3F-95DA-5E38-144440016E61}"/>
              </a:ext>
            </a:extLst>
          </p:cNvPr>
          <p:cNvGrpSpPr/>
          <p:nvPr/>
        </p:nvGrpSpPr>
        <p:grpSpPr>
          <a:xfrm>
            <a:off x="3639125" y="2623915"/>
            <a:ext cx="2068785" cy="1362413"/>
            <a:chOff x="520566" y="2622447"/>
            <a:chExt cx="2068785" cy="136241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CFB469-77DA-73A1-E2B5-3E66E9C45267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1E70B5-4B65-59E3-D09A-5E765C3547E1}"/>
                </a:ext>
              </a:extLst>
            </p:cNvPr>
            <p:cNvSpPr txBox="1"/>
            <p:nvPr/>
          </p:nvSpPr>
          <p:spPr>
            <a:xfrm rot="18900000">
              <a:off x="668441" y="2622447"/>
              <a:ext cx="1920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9F8C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 up priorities</a:t>
              </a:r>
              <a:endParaRPr lang="hu-HU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CA92E9-9D1B-4B8D-02FE-7E0C4B3ED7A9}"/>
              </a:ext>
            </a:extLst>
          </p:cNvPr>
          <p:cNvGrpSpPr/>
          <p:nvPr/>
        </p:nvGrpSpPr>
        <p:grpSpPr>
          <a:xfrm>
            <a:off x="4997948" y="1665657"/>
            <a:ext cx="4838312" cy="2320671"/>
            <a:chOff x="274347" y="1664189"/>
            <a:chExt cx="4838312" cy="232067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7BED9C-DCDB-133D-8837-DAEF56EBF36F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D941EF-2B42-95AF-0137-53CF5D2218C6}"/>
                </a:ext>
              </a:extLst>
            </p:cNvPr>
            <p:cNvSpPr txBox="1"/>
            <p:nvPr/>
          </p:nvSpPr>
          <p:spPr>
            <a:xfrm rot="18900000">
              <a:off x="274347" y="1664189"/>
              <a:ext cx="4838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9F8C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Designed Primary and secondary functions</a:t>
              </a:r>
              <a:endParaRPr lang="hu-HU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449E4F-7425-F318-9DC3-BAD2FADD3690}"/>
              </a:ext>
            </a:extLst>
          </p:cNvPr>
          <p:cNvGrpSpPr/>
          <p:nvPr/>
        </p:nvGrpSpPr>
        <p:grpSpPr>
          <a:xfrm>
            <a:off x="7070575" y="2358789"/>
            <a:ext cx="2699778" cy="1627539"/>
            <a:chOff x="1618763" y="2376573"/>
            <a:chExt cx="2699778" cy="162753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4B2A5F-717E-E195-17F6-B2A5FF8DCA74}"/>
                </a:ext>
              </a:extLst>
            </p:cNvPr>
            <p:cNvSpPr/>
            <p:nvPr/>
          </p:nvSpPr>
          <p:spPr>
            <a:xfrm>
              <a:off x="1628895" y="368647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B93FD0-1634-79A4-C849-594C00CDD508}"/>
                </a:ext>
              </a:extLst>
            </p:cNvPr>
            <p:cNvSpPr txBox="1"/>
            <p:nvPr/>
          </p:nvSpPr>
          <p:spPr>
            <a:xfrm rot="18900000">
              <a:off x="1618763" y="2376573"/>
              <a:ext cx="2699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9F8C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Finalised visual designs</a:t>
              </a:r>
              <a:endParaRPr lang="hu-HU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12B70E-999F-44E7-293C-C0346D4EEF4B}"/>
              </a:ext>
            </a:extLst>
          </p:cNvPr>
          <p:cNvGrpSpPr/>
          <p:nvPr/>
        </p:nvGrpSpPr>
        <p:grpSpPr>
          <a:xfrm>
            <a:off x="8904682" y="2276500"/>
            <a:ext cx="2906636" cy="1709828"/>
            <a:chOff x="1628895" y="2294284"/>
            <a:chExt cx="2906636" cy="17098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B6D577-A5E0-BF92-34D5-18EAAA572B84}"/>
                </a:ext>
              </a:extLst>
            </p:cNvPr>
            <p:cNvSpPr/>
            <p:nvPr/>
          </p:nvSpPr>
          <p:spPr>
            <a:xfrm>
              <a:off x="1628895" y="368647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2BD8FF-82F8-1991-6B99-EB7544ED38DF}"/>
                </a:ext>
              </a:extLst>
            </p:cNvPr>
            <p:cNvSpPr txBox="1"/>
            <p:nvPr/>
          </p:nvSpPr>
          <p:spPr>
            <a:xfrm rot="18900000">
              <a:off x="1675068" y="2294284"/>
              <a:ext cx="286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9F8C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Surveyed potential users</a:t>
              </a:r>
              <a:endParaRPr lang="hu-HU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Sept.1">
            <a:extLst>
              <a:ext uri="{FF2B5EF4-FFF2-40B4-BE49-F238E27FC236}">
                <a16:creationId xmlns:a16="http://schemas.microsoft.com/office/drawing/2014/main" id="{F371F3FF-A4A7-920C-6665-F6268E0C61B9}"/>
              </a:ext>
            </a:extLst>
          </p:cNvPr>
          <p:cNvSpPr txBox="1">
            <a:spLocks/>
          </p:cNvSpPr>
          <p:nvPr/>
        </p:nvSpPr>
        <p:spPr>
          <a:xfrm>
            <a:off x="325722" y="4745391"/>
            <a:ext cx="3147505" cy="1325563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b="1" baseline="30000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September</a:t>
            </a:r>
            <a:endParaRPr lang="hu-HU" b="1">
              <a:solidFill>
                <a:srgbClr val="9F8C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Sept.3">
            <a:extLst>
              <a:ext uri="{FF2B5EF4-FFF2-40B4-BE49-F238E27FC236}">
                <a16:creationId xmlns:a16="http://schemas.microsoft.com/office/drawing/2014/main" id="{A22E926C-DD94-AA6A-8A0D-E2C372999124}"/>
              </a:ext>
            </a:extLst>
          </p:cNvPr>
          <p:cNvSpPr txBox="1">
            <a:spLocks/>
          </p:cNvSpPr>
          <p:nvPr/>
        </p:nvSpPr>
        <p:spPr>
          <a:xfrm>
            <a:off x="325723" y="4745391"/>
            <a:ext cx="3147505" cy="1325563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="1" baseline="30000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September</a:t>
            </a:r>
            <a:endParaRPr lang="hu-HU" b="1">
              <a:solidFill>
                <a:srgbClr val="9F8C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ept.4">
            <a:extLst>
              <a:ext uri="{FF2B5EF4-FFF2-40B4-BE49-F238E27FC236}">
                <a16:creationId xmlns:a16="http://schemas.microsoft.com/office/drawing/2014/main" id="{B6934B31-2805-DAA7-EB76-65BFB92C4B53}"/>
              </a:ext>
            </a:extLst>
          </p:cNvPr>
          <p:cNvSpPr txBox="1">
            <a:spLocks/>
          </p:cNvSpPr>
          <p:nvPr/>
        </p:nvSpPr>
        <p:spPr>
          <a:xfrm>
            <a:off x="325723" y="4745391"/>
            <a:ext cx="3081354" cy="1325563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="1" baseline="30000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September</a:t>
            </a:r>
            <a:endParaRPr lang="hu-HU" b="1">
              <a:solidFill>
                <a:srgbClr val="9F8C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Sept.22">
            <a:extLst>
              <a:ext uri="{FF2B5EF4-FFF2-40B4-BE49-F238E27FC236}">
                <a16:creationId xmlns:a16="http://schemas.microsoft.com/office/drawing/2014/main" id="{148B9238-CF54-0492-F577-A63E1D64359B}"/>
              </a:ext>
            </a:extLst>
          </p:cNvPr>
          <p:cNvSpPr txBox="1">
            <a:spLocks/>
          </p:cNvSpPr>
          <p:nvPr/>
        </p:nvSpPr>
        <p:spPr>
          <a:xfrm>
            <a:off x="325723" y="4745392"/>
            <a:ext cx="3081354" cy="1325563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  <a:r>
              <a:rPr lang="en-GB" b="1" baseline="30000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September</a:t>
            </a:r>
          </a:p>
        </p:txBody>
      </p:sp>
      <p:sp>
        <p:nvSpPr>
          <p:cNvPr id="28" name="Oct.15">
            <a:extLst>
              <a:ext uri="{FF2B5EF4-FFF2-40B4-BE49-F238E27FC236}">
                <a16:creationId xmlns:a16="http://schemas.microsoft.com/office/drawing/2014/main" id="{B8552D30-D1E1-2915-FED8-5E8C80B051EC}"/>
              </a:ext>
            </a:extLst>
          </p:cNvPr>
          <p:cNvSpPr txBox="1">
            <a:spLocks/>
          </p:cNvSpPr>
          <p:nvPr/>
        </p:nvSpPr>
        <p:spPr>
          <a:xfrm>
            <a:off x="325721" y="4745391"/>
            <a:ext cx="2245765" cy="1325563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GB" b="1" baseline="30000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October</a:t>
            </a:r>
          </a:p>
        </p:txBody>
      </p:sp>
      <p:sp>
        <p:nvSpPr>
          <p:cNvPr id="29" name="Oct.28">
            <a:extLst>
              <a:ext uri="{FF2B5EF4-FFF2-40B4-BE49-F238E27FC236}">
                <a16:creationId xmlns:a16="http://schemas.microsoft.com/office/drawing/2014/main" id="{2EB938F9-A585-0335-9672-B8D28C540362}"/>
              </a:ext>
            </a:extLst>
          </p:cNvPr>
          <p:cNvSpPr txBox="1">
            <a:spLocks/>
          </p:cNvSpPr>
          <p:nvPr/>
        </p:nvSpPr>
        <p:spPr>
          <a:xfrm>
            <a:off x="301540" y="4745391"/>
            <a:ext cx="2398346" cy="1325563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28</a:t>
            </a:r>
            <a:r>
              <a:rPr lang="en-GB" b="1" baseline="30000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b="1">
                <a:solidFill>
                  <a:srgbClr val="9F8C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October</a:t>
            </a:r>
          </a:p>
        </p:txBody>
      </p:sp>
    </p:spTree>
    <p:extLst>
      <p:ext uri="{BB962C8B-B14F-4D97-AF65-F5344CB8AC3E}">
        <p14:creationId xmlns:p14="http://schemas.microsoft.com/office/powerpoint/2010/main" val="30730180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4FE2D3-4BA7-A904-B1DC-A3AF99F36BE0}"/>
              </a:ext>
            </a:extLst>
          </p:cNvPr>
          <p:cNvGrpSpPr/>
          <p:nvPr/>
        </p:nvGrpSpPr>
        <p:grpSpPr>
          <a:xfrm>
            <a:off x="938711" y="1832755"/>
            <a:ext cx="2471510" cy="1391573"/>
            <a:chOff x="449525" y="2593287"/>
            <a:chExt cx="2471510" cy="139157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0F34CB-9E81-4A7F-EE6C-94520FDCF144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3AF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5690E-0E19-E488-9710-3770F3FE4EA7}"/>
                </a:ext>
              </a:extLst>
            </p:cNvPr>
            <p:cNvSpPr txBox="1"/>
            <p:nvPr/>
          </p:nvSpPr>
          <p:spPr>
            <a:xfrm rot="18900000">
              <a:off x="449525" y="2593287"/>
              <a:ext cx="2471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439A9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Decided on Database</a:t>
              </a:r>
              <a:endParaRPr lang="hu-HU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Oli-November-8">
            <a:extLst>
              <a:ext uri="{FF2B5EF4-FFF2-40B4-BE49-F238E27FC236}">
                <a16:creationId xmlns:a16="http://schemas.microsoft.com/office/drawing/2014/main" id="{818B103D-C5EC-6CA1-F36C-30D127742A55}"/>
              </a:ext>
            </a:extLst>
          </p:cNvPr>
          <p:cNvSpPr txBox="1">
            <a:spLocks/>
          </p:cNvSpPr>
          <p:nvPr/>
        </p:nvSpPr>
        <p:spPr>
          <a:xfrm>
            <a:off x="4138296" y="3220193"/>
            <a:ext cx="2114558" cy="1136431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GB" sz="2800" b="1" baseline="30000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November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92A2D9-269C-6124-107F-C2BC41127414}"/>
              </a:ext>
            </a:extLst>
          </p:cNvPr>
          <p:cNvGrpSpPr/>
          <p:nvPr/>
        </p:nvGrpSpPr>
        <p:grpSpPr>
          <a:xfrm>
            <a:off x="3674399" y="1932942"/>
            <a:ext cx="2170544" cy="1291386"/>
            <a:chOff x="520566" y="2693474"/>
            <a:chExt cx="2170544" cy="129138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25AD9A-5F8C-8AE4-916B-5A1652459D43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3AF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2C913C-801D-6C63-79FC-961B0C8712AA}"/>
                </a:ext>
              </a:extLst>
            </p:cNvPr>
            <p:cNvSpPr txBox="1"/>
            <p:nvPr/>
          </p:nvSpPr>
          <p:spPr>
            <a:xfrm rot="18900000">
              <a:off x="606116" y="2693474"/>
              <a:ext cx="20849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439A9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Created Database</a:t>
              </a:r>
              <a:endParaRPr lang="hu-HU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Oli-November-10">
            <a:extLst>
              <a:ext uri="{FF2B5EF4-FFF2-40B4-BE49-F238E27FC236}">
                <a16:creationId xmlns:a16="http://schemas.microsoft.com/office/drawing/2014/main" id="{EBC063EB-BC92-5646-8E06-D194518D3352}"/>
              </a:ext>
            </a:extLst>
          </p:cNvPr>
          <p:cNvSpPr txBox="1">
            <a:spLocks/>
          </p:cNvSpPr>
          <p:nvPr/>
        </p:nvSpPr>
        <p:spPr>
          <a:xfrm>
            <a:off x="4138296" y="3214464"/>
            <a:ext cx="2114558" cy="1136431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GB" sz="2800" b="1" baseline="30000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November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F8C70D-6A06-70BD-7CF1-A06FA7B91CA9}"/>
              </a:ext>
            </a:extLst>
          </p:cNvPr>
          <p:cNvGrpSpPr/>
          <p:nvPr/>
        </p:nvGrpSpPr>
        <p:grpSpPr>
          <a:xfrm>
            <a:off x="6341244" y="1599091"/>
            <a:ext cx="3250955" cy="1625237"/>
            <a:chOff x="452559" y="2359623"/>
            <a:chExt cx="3250955" cy="162523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908B6BC-B3F7-E0A9-ADA1-62DC5A77D023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3AF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9CE25B-F65F-6F35-92CB-4074A5CCA65C}"/>
                </a:ext>
              </a:extLst>
            </p:cNvPr>
            <p:cNvSpPr txBox="1"/>
            <p:nvPr/>
          </p:nvSpPr>
          <p:spPr>
            <a:xfrm rot="18900000">
              <a:off x="452559" y="2359623"/>
              <a:ext cx="32509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439A9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Started working on backend</a:t>
              </a:r>
              <a:endParaRPr lang="hu-HU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Oli-November-15">
            <a:extLst>
              <a:ext uri="{FF2B5EF4-FFF2-40B4-BE49-F238E27FC236}">
                <a16:creationId xmlns:a16="http://schemas.microsoft.com/office/drawing/2014/main" id="{62F7D706-E6B8-26E3-2625-3E658425AD0E}"/>
              </a:ext>
            </a:extLst>
          </p:cNvPr>
          <p:cNvSpPr txBox="1">
            <a:spLocks/>
          </p:cNvSpPr>
          <p:nvPr/>
        </p:nvSpPr>
        <p:spPr>
          <a:xfrm>
            <a:off x="4138296" y="3220193"/>
            <a:ext cx="2114558" cy="1136431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GB" sz="2800" b="1" baseline="30000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November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81E61C-A1F4-B9E0-FD5E-853E4A102F35}"/>
              </a:ext>
            </a:extLst>
          </p:cNvPr>
          <p:cNvGrpSpPr/>
          <p:nvPr/>
        </p:nvGrpSpPr>
        <p:grpSpPr>
          <a:xfrm>
            <a:off x="8949297" y="1526447"/>
            <a:ext cx="2821413" cy="1697881"/>
            <a:chOff x="325760" y="2286979"/>
            <a:chExt cx="2821413" cy="169788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4160B3-70A4-19F7-F4B8-DD43D17C4131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3AF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34893-2626-DBDB-49F9-5EFC29959C7A}"/>
                </a:ext>
              </a:extLst>
            </p:cNvPr>
            <p:cNvSpPr txBox="1"/>
            <p:nvPr/>
          </p:nvSpPr>
          <p:spPr>
            <a:xfrm rot="18900000">
              <a:off x="325760" y="2286979"/>
              <a:ext cx="28214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439A9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 login route and</a:t>
              </a:r>
            </a:p>
            <a:p>
              <a:r>
                <a:rPr lang="en-GB" b="1">
                  <a:solidFill>
                    <a:srgbClr val="439A9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password encryption</a:t>
              </a:r>
              <a:endParaRPr lang="hu-HU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Oli-November-20">
            <a:extLst>
              <a:ext uri="{FF2B5EF4-FFF2-40B4-BE49-F238E27FC236}">
                <a16:creationId xmlns:a16="http://schemas.microsoft.com/office/drawing/2014/main" id="{1D147B9D-0288-D452-A9F6-3A12FB35DD2A}"/>
              </a:ext>
            </a:extLst>
          </p:cNvPr>
          <p:cNvSpPr txBox="1">
            <a:spLocks/>
          </p:cNvSpPr>
          <p:nvPr/>
        </p:nvSpPr>
        <p:spPr>
          <a:xfrm>
            <a:off x="4138296" y="3224328"/>
            <a:ext cx="2114558" cy="1136431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GB" sz="2800" b="1" baseline="30000" dirty="0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 dirty="0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November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24C1E2-EA52-2EEF-E8EF-EFC0F29CE37E}"/>
              </a:ext>
            </a:extLst>
          </p:cNvPr>
          <p:cNvSpPr/>
          <p:nvPr/>
        </p:nvSpPr>
        <p:spPr>
          <a:xfrm>
            <a:off x="0" y="-84851"/>
            <a:ext cx="625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0"/>
                <a:gradFill flip="none" rotWithShape="1">
                  <a:gsLst>
                    <a:gs pos="0">
                      <a:srgbClr val="E29578"/>
                    </a:gs>
                    <a:gs pos="99000">
                      <a:srgbClr val="53A5A5"/>
                    </a:gs>
                  </a:gsLst>
                  <a:lin ang="0" scaled="1"/>
                  <a:tileRect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Early development</a:t>
            </a:r>
            <a:endParaRPr lang="en-US" sz="5400" b="1" cap="none" spc="0">
              <a:ln w="0"/>
              <a:gradFill flip="none" rotWithShape="1">
                <a:gsLst>
                  <a:gs pos="0">
                    <a:srgbClr val="E29578"/>
                  </a:gs>
                  <a:gs pos="99000">
                    <a:srgbClr val="53A5A5"/>
                  </a:gs>
                </a:gsLst>
                <a:lin ang="0" scaled="1"/>
                <a:tileRect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2CCF09-1A1E-9438-DB27-D7068E99C80C}"/>
              </a:ext>
            </a:extLst>
          </p:cNvPr>
          <p:cNvGrpSpPr/>
          <p:nvPr/>
        </p:nvGrpSpPr>
        <p:grpSpPr>
          <a:xfrm>
            <a:off x="1009752" y="4416510"/>
            <a:ext cx="1303893" cy="2361605"/>
            <a:chOff x="1009752" y="4416510"/>
            <a:chExt cx="1303893" cy="23616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F58F25-8005-6A54-0FF8-FBE793C53AC3}"/>
                </a:ext>
              </a:extLst>
            </p:cNvPr>
            <p:cNvSpPr txBox="1"/>
            <p:nvPr/>
          </p:nvSpPr>
          <p:spPr>
            <a:xfrm rot="2700000">
              <a:off x="955420" y="5419891"/>
              <a:ext cx="23471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E2957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Created Next.js app</a:t>
              </a:r>
              <a:endParaRPr lang="hu-HU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AB13267-AA25-FF37-BE8C-91E79E253BAE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33075E-51EA-EE51-05BB-3D628A7D7F50}"/>
              </a:ext>
            </a:extLst>
          </p:cNvPr>
          <p:cNvGrpSpPr/>
          <p:nvPr/>
        </p:nvGrpSpPr>
        <p:grpSpPr>
          <a:xfrm>
            <a:off x="3333934" y="4420941"/>
            <a:ext cx="1317127" cy="2109183"/>
            <a:chOff x="1009752" y="4416510"/>
            <a:chExt cx="1317127" cy="210918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73FE3C-DAC8-2145-05CC-7082100332FF}"/>
                </a:ext>
              </a:extLst>
            </p:cNvPr>
            <p:cNvSpPr txBox="1"/>
            <p:nvPr/>
          </p:nvSpPr>
          <p:spPr>
            <a:xfrm rot="2700000">
              <a:off x="1004658" y="5203472"/>
              <a:ext cx="19981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E2957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Started working </a:t>
              </a:r>
            </a:p>
            <a:p>
              <a:r>
                <a:rPr lang="en-GB" b="1">
                  <a:solidFill>
                    <a:srgbClr val="E2957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 login page</a:t>
              </a:r>
              <a:endParaRPr lang="hu-HU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4685605-9CB6-AD14-33CB-5694B8433690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842C60-1451-9D88-7A0D-9943023B4674}"/>
              </a:ext>
            </a:extLst>
          </p:cNvPr>
          <p:cNvGrpSpPr/>
          <p:nvPr/>
        </p:nvGrpSpPr>
        <p:grpSpPr>
          <a:xfrm>
            <a:off x="5657843" y="4399070"/>
            <a:ext cx="1277256" cy="2298386"/>
            <a:chOff x="1009752" y="4387843"/>
            <a:chExt cx="1277256" cy="229838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701CDAC-63BB-7ACA-CF46-08CF387CB596}"/>
                </a:ext>
              </a:extLst>
            </p:cNvPr>
            <p:cNvSpPr txBox="1"/>
            <p:nvPr/>
          </p:nvSpPr>
          <p:spPr>
            <a:xfrm rot="2700000">
              <a:off x="953149" y="5352370"/>
              <a:ext cx="22983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E2957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 login page</a:t>
              </a:r>
              <a:endParaRPr lang="hu-HU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780665E-D8E4-DBB9-4BE0-8CFE35B84F20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B27E38-2879-A9CC-3AF5-0D20D81576E3}"/>
              </a:ext>
            </a:extLst>
          </p:cNvPr>
          <p:cNvGrpSpPr/>
          <p:nvPr/>
        </p:nvGrpSpPr>
        <p:grpSpPr>
          <a:xfrm>
            <a:off x="7777083" y="4412375"/>
            <a:ext cx="1318706" cy="2085747"/>
            <a:chOff x="1009752" y="4416510"/>
            <a:chExt cx="1318706" cy="208574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BA17D2-20FB-0007-DE99-37319D658D6B}"/>
                </a:ext>
              </a:extLst>
            </p:cNvPr>
            <p:cNvSpPr txBox="1"/>
            <p:nvPr/>
          </p:nvSpPr>
          <p:spPr>
            <a:xfrm rot="2700000">
              <a:off x="1012072" y="5185871"/>
              <a:ext cx="1986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E2957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Started on </a:t>
              </a:r>
            </a:p>
            <a:p>
              <a:r>
                <a:rPr lang="en-GB" b="1">
                  <a:solidFill>
                    <a:srgbClr val="E2957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navbar template</a:t>
              </a:r>
              <a:endParaRPr lang="hu-HU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578C586-851D-DE7E-7701-CE829AB65A9B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4BC75DE-9D33-A856-477D-12A389362814}"/>
              </a:ext>
            </a:extLst>
          </p:cNvPr>
          <p:cNvGrpSpPr/>
          <p:nvPr/>
        </p:nvGrpSpPr>
        <p:grpSpPr>
          <a:xfrm>
            <a:off x="9874827" y="4412532"/>
            <a:ext cx="1148605" cy="1917885"/>
            <a:chOff x="1009752" y="4416510"/>
            <a:chExt cx="1148605" cy="191788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E73805-C1A8-D9E5-7CC6-3B3BFA6C155C}"/>
                </a:ext>
              </a:extLst>
            </p:cNvPr>
            <p:cNvSpPr txBox="1"/>
            <p:nvPr/>
          </p:nvSpPr>
          <p:spPr>
            <a:xfrm rot="2700000">
              <a:off x="1019743" y="5195782"/>
              <a:ext cx="1907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E2957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 navbar</a:t>
              </a:r>
              <a:endParaRPr lang="hu-HU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8CD1890-8538-FC72-D5E0-6A0AE2726178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" name="Niki-Nov.1">
            <a:extLst>
              <a:ext uri="{FF2B5EF4-FFF2-40B4-BE49-F238E27FC236}">
                <a16:creationId xmlns:a16="http://schemas.microsoft.com/office/drawing/2014/main" id="{B8319572-752E-7170-64E5-7FA404BB39D0}"/>
              </a:ext>
            </a:extLst>
          </p:cNvPr>
          <p:cNvSpPr txBox="1">
            <a:spLocks/>
          </p:cNvSpPr>
          <p:nvPr/>
        </p:nvSpPr>
        <p:spPr>
          <a:xfrm>
            <a:off x="7037438" y="3311227"/>
            <a:ext cx="2114558" cy="998257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sz="2800" b="1" baseline="30000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GB" sz="2800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November</a:t>
            </a:r>
          </a:p>
        </p:txBody>
      </p:sp>
      <p:sp>
        <p:nvSpPr>
          <p:cNvPr id="51" name="Niki-Nov.8">
            <a:extLst>
              <a:ext uri="{FF2B5EF4-FFF2-40B4-BE49-F238E27FC236}">
                <a16:creationId xmlns:a16="http://schemas.microsoft.com/office/drawing/2014/main" id="{C8209729-6361-78B0-E1E0-89B7EA291C47}"/>
              </a:ext>
            </a:extLst>
          </p:cNvPr>
          <p:cNvSpPr txBox="1">
            <a:spLocks/>
          </p:cNvSpPr>
          <p:nvPr/>
        </p:nvSpPr>
        <p:spPr>
          <a:xfrm>
            <a:off x="7037438" y="3330406"/>
            <a:ext cx="2114558" cy="998256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GB" sz="2800" b="1" baseline="30000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November</a:t>
            </a:r>
          </a:p>
        </p:txBody>
      </p:sp>
      <p:sp>
        <p:nvSpPr>
          <p:cNvPr id="61" name="Niki-Nov.9">
            <a:extLst>
              <a:ext uri="{FF2B5EF4-FFF2-40B4-BE49-F238E27FC236}">
                <a16:creationId xmlns:a16="http://schemas.microsoft.com/office/drawing/2014/main" id="{0767E130-A510-57D5-38A7-2CFD783D7525}"/>
              </a:ext>
            </a:extLst>
          </p:cNvPr>
          <p:cNvSpPr txBox="1">
            <a:spLocks/>
          </p:cNvSpPr>
          <p:nvPr/>
        </p:nvSpPr>
        <p:spPr>
          <a:xfrm>
            <a:off x="7037438" y="3320817"/>
            <a:ext cx="2114558" cy="998256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GB" sz="2800" b="1" baseline="30000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November</a:t>
            </a:r>
          </a:p>
        </p:txBody>
      </p:sp>
      <p:sp>
        <p:nvSpPr>
          <p:cNvPr id="62" name="Niki-Nov.29">
            <a:extLst>
              <a:ext uri="{FF2B5EF4-FFF2-40B4-BE49-F238E27FC236}">
                <a16:creationId xmlns:a16="http://schemas.microsoft.com/office/drawing/2014/main" id="{C84E54D4-E64A-EF12-6CF7-A6530DE8BC5E}"/>
              </a:ext>
            </a:extLst>
          </p:cNvPr>
          <p:cNvSpPr txBox="1">
            <a:spLocks/>
          </p:cNvSpPr>
          <p:nvPr/>
        </p:nvSpPr>
        <p:spPr>
          <a:xfrm>
            <a:off x="7037438" y="3361222"/>
            <a:ext cx="2114558" cy="923169"/>
          </a:xfrm>
          <a:prstGeom prst="rect">
            <a:avLst/>
          </a:prstGeom>
          <a:solidFill>
            <a:srgbClr val="FAFCF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DDD2"/>
                </a:solidFill>
                <a:latin typeface="DM Sans 14pt SemiBold" pitchFamily="2" charset="0"/>
                <a:ea typeface="+mj-ea"/>
                <a:cs typeface="+mj-cs"/>
              </a:defRPr>
            </a:lvl1pPr>
          </a:lstStyle>
          <a:p>
            <a:r>
              <a:rPr lang="en-GB" sz="2800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  <a:r>
              <a:rPr lang="en-GB" sz="2800" b="1" baseline="30000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November</a:t>
            </a:r>
          </a:p>
        </p:txBody>
      </p:sp>
    </p:spTree>
    <p:extLst>
      <p:ext uri="{BB962C8B-B14F-4D97-AF65-F5344CB8AC3E}">
        <p14:creationId xmlns:p14="http://schemas.microsoft.com/office/powerpoint/2010/main" val="3992639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2" grpId="0" animBg="1"/>
      <p:bldP spid="32" grpId="1" animBg="1"/>
      <p:bldP spid="36" grpId="0" animBg="1"/>
      <p:bldP spid="36" grpId="1" animBg="1"/>
      <p:bldP spid="40" grpId="0" animBg="1"/>
      <p:bldP spid="13" grpId="0" animBg="1"/>
      <p:bldP spid="13" grpId="1" animBg="1"/>
      <p:bldP spid="51" grpId="0" animBg="1"/>
      <p:bldP spid="51" grpId="1" animBg="1"/>
      <p:bldP spid="61" grpId="0" animBg="1"/>
      <p:bldP spid="61" grpId="1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CB730610-CC90-30B5-48AB-6A81392582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8879" y="-40631"/>
            <a:ext cx="12380505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>
                <a:ln w="0"/>
                <a:gradFill flip="none" rotWithShape="1">
                  <a:gsLst>
                    <a:gs pos="0">
                      <a:srgbClr val="E29578"/>
                    </a:gs>
                    <a:gs pos="100000">
                      <a:srgbClr val="79BEB9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Current and planned tasks (Dec.-Jan.)</a:t>
            </a:r>
            <a:endParaRPr lang="hu-HU" sz="5400" b="1" cap="none" spc="0">
              <a:ln w="0"/>
              <a:gradFill flip="none" rotWithShape="1">
                <a:gsLst>
                  <a:gs pos="0">
                    <a:srgbClr val="E29578"/>
                  </a:gs>
                  <a:gs pos="100000">
                    <a:srgbClr val="79BEB9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00EC18-8BC6-19F0-6E6F-4E92D88BE7A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2539" y="1889227"/>
            <a:ext cx="2339615" cy="1316247"/>
            <a:chOff x="515471" y="2668613"/>
            <a:chExt cx="2339615" cy="13162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92B31A9-D4D5-3215-56A4-3434289D5C1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439A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0CD99D-9C52-14D9-0D57-2E19340E45F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8900000">
              <a:off x="515471" y="2668613"/>
              <a:ext cx="23396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439A9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Gate logging routes</a:t>
              </a:r>
              <a:endParaRPr lang="hu-HU" b="1">
                <a:solidFill>
                  <a:srgbClr val="439A9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648A3-BC64-60EA-AF1D-ABA4D2C9F7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148195" y="1777930"/>
            <a:ext cx="2102535" cy="1427544"/>
            <a:chOff x="520566" y="2557316"/>
            <a:chExt cx="2102535" cy="142754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378BB4-48B7-E782-0338-DEAD25B84C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53A5A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4157FC-B60B-79A3-AA01-16EF39C548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8900000">
              <a:off x="626785" y="2557316"/>
              <a:ext cx="19963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53A5A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Permissions and </a:t>
              </a:r>
            </a:p>
            <a:p>
              <a:r>
                <a:rPr lang="en-GB" b="1">
                  <a:solidFill>
                    <a:srgbClr val="53A5A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Punishments</a:t>
              </a:r>
              <a:endParaRPr lang="hu-HU" b="1">
                <a:solidFill>
                  <a:srgbClr val="53A5A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4D8624-3088-8DED-FECB-8995A30858A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82617" y="1898861"/>
            <a:ext cx="2313345" cy="1306613"/>
            <a:chOff x="520566" y="2678247"/>
            <a:chExt cx="2313345" cy="13066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6A989A-268B-2473-63B1-5806EC25A3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0AD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5ECA16-C1EE-461F-6968-3415D295B45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8900000">
              <a:off x="608173" y="2678247"/>
              <a:ext cx="22257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53A5A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Student API routes</a:t>
              </a:r>
              <a:endParaRPr lang="hu-HU" b="1">
                <a:solidFill>
                  <a:srgbClr val="53A5A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B2E083-DB1E-65CE-A75C-B609EAFCCAE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030057" y="1916429"/>
            <a:ext cx="2204386" cy="1289045"/>
            <a:chOff x="501327" y="2695815"/>
            <a:chExt cx="2204386" cy="128904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349FEB-8D88-DC62-9C2E-9BF9D42D305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AB5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A117AE-D80A-BEA6-9682-1C3EE39E45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8900000">
              <a:off x="501327" y="2695815"/>
              <a:ext cx="22043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439A9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Teacher </a:t>
              </a:r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API</a:t>
              </a:r>
              <a:r>
                <a:rPr lang="en-GB" b="1">
                  <a:solidFill>
                    <a:srgbClr val="439A9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routes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58C29-6FC6-9CDA-10E0-4A79BC30A56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26002" y="1976505"/>
            <a:ext cx="2112129" cy="1228969"/>
            <a:chOff x="520566" y="2755891"/>
            <a:chExt cx="2112129" cy="122896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78FE5A-3AF0-6F9D-B131-0A8972D5B5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73BA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23CB01-6F43-E24B-7719-E0395A350D4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8900000">
              <a:off x="553728" y="2755891"/>
              <a:ext cx="20789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Parent API routes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BDFE0F-D114-EE14-889B-B38846C830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52774" y="1645879"/>
            <a:ext cx="2379177" cy="1559595"/>
            <a:chOff x="470632" y="2425265"/>
            <a:chExt cx="2379177" cy="155959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8D3DF1-720B-0FD4-D953-70458371415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79BE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CF8832-7427-7BB3-BEC3-77945213F69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8900000">
              <a:off x="470632" y="2425265"/>
              <a:ext cx="23791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General background</a:t>
              </a:r>
            </a:p>
            <a:p>
              <a:r>
                <a:rPr lang="en-GB" b="1" dirty="0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tasks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0BA5B7-73E5-A297-EDC5-490F14C07F6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475243" y="1609720"/>
            <a:ext cx="2474514" cy="1595754"/>
            <a:chOff x="520566" y="2389106"/>
            <a:chExt cx="2474514" cy="159575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494810-AD6E-A3E9-3EFD-9FB35EA57D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7EC2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0F4188-3CB4-3622-745B-A73E1631A6E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8900000">
              <a:off x="548385" y="2389106"/>
              <a:ext cx="24466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out restriction </a:t>
              </a:r>
            </a:p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implementation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BF7F9CB-129B-0CB4-0098-F4DC93E419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56130" y="3498728"/>
            <a:ext cx="19584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b="1" cap="none" spc="0">
                <a:ln w="0"/>
                <a:solidFill>
                  <a:schemeClr val="bg1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Linking</a:t>
            </a:r>
            <a:r>
              <a:rPr lang="en-US" b="1" cap="none" spc="0">
                <a:ln w="0"/>
                <a:gradFill flip="none" rotWithShape="1">
                  <a:gsLst>
                    <a:gs pos="0">
                      <a:srgbClr val="7EC2BB"/>
                    </a:gs>
                    <a:gs pos="100000">
                      <a:srgbClr val="FFDD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>
                <a:ln w="0"/>
                <a:solidFill>
                  <a:srgbClr val="7EC2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b="1" cap="none" spc="0">
                <a:ln w="0"/>
                <a:solidFill>
                  <a:srgbClr val="7EC2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ackend</a:t>
            </a:r>
            <a:endParaRPr lang="en-US" b="1">
              <a:ln w="0"/>
              <a:gradFill flip="none" rotWithShape="1">
                <a:gsLst>
                  <a:gs pos="0">
                    <a:srgbClr val="7EC2BB"/>
                  </a:gs>
                  <a:gs pos="100000">
                    <a:srgbClr val="FFDDD2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b="1" cap="none" spc="0">
                <a:ln w="0"/>
                <a:solidFill>
                  <a:schemeClr val="bg1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n-US" b="1" cap="none" spc="0">
                <a:ln w="0"/>
                <a:gradFill flip="none" rotWithShape="1">
                  <a:gsLst>
                    <a:gs pos="0">
                      <a:srgbClr val="7EC2BB"/>
                    </a:gs>
                    <a:gs pos="100000">
                      <a:srgbClr val="FFDD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cap="none" spc="0">
                <a:ln w="0"/>
                <a:solidFill>
                  <a:srgbClr val="FFDDD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0A3EA-301F-BDF3-9D52-3FEF661A1B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514615" y="2903373"/>
            <a:ext cx="317634" cy="1858785"/>
          </a:xfrm>
          <a:prstGeom prst="roundRect">
            <a:avLst>
              <a:gd name="adj" fmla="val 50000"/>
            </a:avLst>
          </a:prstGeom>
          <a:noFill/>
          <a:ln w="76200">
            <a:gradFill>
              <a:gsLst>
                <a:gs pos="0">
                  <a:srgbClr val="7EC2BB"/>
                </a:gs>
                <a:gs pos="100000">
                  <a:srgbClr val="FFDDD2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548531-C257-1B7D-0917-540EB4DB471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7634" y="4435760"/>
            <a:ext cx="1427982" cy="2536987"/>
            <a:chOff x="1009752" y="4416510"/>
            <a:chExt cx="1427982" cy="25369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2A3D97-F097-E0DF-3CBB-A0FAD404D1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700000">
              <a:off x="895004" y="5410767"/>
              <a:ext cx="24391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E2957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Started working on </a:t>
              </a:r>
            </a:p>
            <a:p>
              <a:r>
                <a:rPr lang="en-GB" b="1">
                  <a:solidFill>
                    <a:srgbClr val="E2957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various components </a:t>
              </a:r>
              <a:endParaRPr lang="hu-HU" b="1">
                <a:solidFill>
                  <a:srgbClr val="E2957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31FF68-2DAE-D0BC-A90F-8BA0D847A23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9A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AF8710-11A9-4216-D129-8B9A95C5E2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145789" y="4435760"/>
            <a:ext cx="1572205" cy="2583409"/>
            <a:chOff x="1009752" y="4416510"/>
            <a:chExt cx="1572205" cy="258340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AA3A97-101B-CD4C-27DD-7FF5CACC320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700000">
              <a:off x="842987" y="5260949"/>
              <a:ext cx="255461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E9A68D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working on</a:t>
              </a:r>
            </a:p>
            <a:p>
              <a:r>
                <a:rPr lang="en-GB" b="1">
                  <a:solidFill>
                    <a:srgbClr val="E9A68D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homepage, </a:t>
              </a:r>
            </a:p>
            <a:p>
              <a:r>
                <a:rPr lang="en-GB" b="1">
                  <a:solidFill>
                    <a:srgbClr val="E9A68D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 previous task</a:t>
              </a:r>
              <a:endParaRPr lang="hu-HU" b="1">
                <a:solidFill>
                  <a:srgbClr val="E9A68D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2D96B-6309-F415-CA16-D6CAFF0DD8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EB49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F1D1A1-E459-1CC7-4E2C-A7AC0B1753A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88028" y="4424113"/>
            <a:ext cx="1425715" cy="2435554"/>
            <a:chOff x="1009752" y="4416510"/>
            <a:chExt cx="1425715" cy="2435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4E09410-5E95-5679-A0B1-240B8964BDF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700000">
              <a:off x="936435" y="5353031"/>
              <a:ext cx="23517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2BEA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Finished, and tested</a:t>
              </a:r>
            </a:p>
            <a:p>
              <a:r>
                <a:rPr lang="en-GB" b="1">
                  <a:solidFill>
                    <a:srgbClr val="F2BEA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homepage</a:t>
              </a:r>
              <a:endParaRPr lang="hu-HU" b="1">
                <a:solidFill>
                  <a:srgbClr val="F2BEAB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B57641-6D00-62BE-B603-F1A133E2FE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2BE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569B23-5004-A76E-8524-5C5E442A143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045997" y="4435760"/>
            <a:ext cx="1247757" cy="2100973"/>
            <a:chOff x="1009752" y="4416510"/>
            <a:chExt cx="1247757" cy="210097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6D1C0C-F085-0AE7-C8C0-D2BC19C2219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700000">
              <a:off x="928427" y="5188401"/>
              <a:ext cx="20118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6C7B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working on</a:t>
              </a:r>
            </a:p>
            <a:p>
              <a:r>
                <a:rPr lang="en-GB" b="1">
                  <a:solidFill>
                    <a:srgbClr val="F6C7B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students page</a:t>
              </a:r>
              <a:endParaRPr lang="hu-HU" b="1">
                <a:solidFill>
                  <a:srgbClr val="F6C7B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70400F-A890-C198-EB78-568AB43A15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6C7B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EA5AB7-C014-F79C-2CA9-626EFAAC11E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26002" y="4435760"/>
            <a:ext cx="1425715" cy="2435554"/>
            <a:chOff x="1009752" y="4416510"/>
            <a:chExt cx="1425715" cy="243555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4010C1-AE1F-9C9A-937F-667D5F3A0B7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700000">
              <a:off x="936435" y="5353031"/>
              <a:ext cx="23517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CD5C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Finished, and tested</a:t>
              </a:r>
            </a:p>
            <a:p>
              <a:r>
                <a:rPr lang="en-GB" b="1">
                  <a:solidFill>
                    <a:srgbClr val="FCD5C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students page</a:t>
              </a:r>
              <a:endParaRPr lang="hu-HU" b="1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8F78AC-9356-6F03-0F33-AA9FE6CFCF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9CF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783C888-9E9A-B6FC-49CD-C66CDE8EFB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8492" y="4435760"/>
            <a:ext cx="1247757" cy="2100973"/>
            <a:chOff x="1009752" y="4416510"/>
            <a:chExt cx="1247757" cy="210097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71543D-8560-1BC1-F630-9A2AF3AEAD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700000">
              <a:off x="928427" y="5188401"/>
              <a:ext cx="20118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working on</a:t>
              </a:r>
            </a:p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settings page</a:t>
              </a:r>
              <a:endParaRPr lang="hu-HU" b="1">
                <a:solidFill>
                  <a:srgbClr val="FFDDD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967F4C4-EDB6-1355-DA97-6683983C74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CD5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21E8CF7-6F97-A5A7-3091-5E588CBDA806}"/>
              </a:ext>
            </a:extLst>
          </p:cNvPr>
          <p:cNvGrpSpPr>
            <a:grpSpLocks/>
          </p:cNvGrpSpPr>
          <p:nvPr/>
        </p:nvGrpSpPr>
        <p:grpSpPr>
          <a:xfrm>
            <a:off x="9469486" y="4428140"/>
            <a:ext cx="1425715" cy="2435554"/>
            <a:chOff x="1009752" y="4416510"/>
            <a:chExt cx="1425715" cy="243555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1507B9-897E-B8C3-B2D9-45C8BDF2592B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936435" y="5353031"/>
              <a:ext cx="23517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Finished, and tested</a:t>
              </a:r>
            </a:p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settings page</a:t>
              </a:r>
              <a:endParaRPr lang="hu-HU" b="1">
                <a:solidFill>
                  <a:srgbClr val="FFDDD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60C2DE-E9E7-A2CE-A0A4-C3B14D69DB1F}"/>
                </a:ext>
              </a:extLst>
            </p:cNvPr>
            <p:cNvSpPr>
              <a:spLocks/>
            </p:cNvSpPr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Oli-Dec.13">
            <a:extLst>
              <a:ext uri="{FF2B5EF4-FFF2-40B4-BE49-F238E27FC236}">
                <a16:creationId xmlns:a16="http://schemas.microsoft.com/office/drawing/2014/main" id="{BB8017B1-DD35-FCBD-D4B8-B3C5C3A9FCDB}"/>
              </a:ext>
            </a:extLst>
          </p:cNvPr>
          <p:cNvSpPr>
            <a:spLocks/>
          </p:cNvSpPr>
          <p:nvPr/>
        </p:nvSpPr>
        <p:spPr>
          <a:xfrm>
            <a:off x="3024917" y="3350963"/>
            <a:ext cx="18982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800" b="1" baseline="3000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  <a:p>
            <a:r>
              <a:rPr lang="en-US" sz="2800" b="1" cap="none" spc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cember</a:t>
            </a:r>
            <a:endParaRPr lang="en-US" sz="2800" b="1" cap="none" spc="0">
              <a:ln w="0"/>
              <a:gradFill flip="none" rotWithShape="1">
                <a:gsLst>
                  <a:gs pos="42000">
                    <a:srgbClr val="439A9C"/>
                  </a:gs>
                  <a:gs pos="100000">
                    <a:srgbClr val="79BEB9"/>
                  </a:gs>
                </a:gsLst>
                <a:path path="circle">
                  <a:fillToRect l="100000" b="100000"/>
                </a:path>
                <a:tileRect t="-100000" r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Niki-Dec.1">
            <a:extLst>
              <a:ext uri="{FF2B5EF4-FFF2-40B4-BE49-F238E27FC236}">
                <a16:creationId xmlns:a16="http://schemas.microsoft.com/office/drawing/2014/main" id="{9F847535-6516-12F1-BE5C-B2AD9F0C62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8281" y="3357896"/>
            <a:ext cx="18982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b="1" baseline="3000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en-US" sz="2800" b="1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December</a:t>
            </a:r>
          </a:p>
        </p:txBody>
      </p:sp>
      <p:sp>
        <p:nvSpPr>
          <p:cNvPr id="67" name="Niki-Dec.20">
            <a:extLst>
              <a:ext uri="{FF2B5EF4-FFF2-40B4-BE49-F238E27FC236}">
                <a16:creationId xmlns:a16="http://schemas.microsoft.com/office/drawing/2014/main" id="{34658BB5-9C1C-4FCE-EBE1-9B57D152FC50}"/>
              </a:ext>
            </a:extLst>
          </p:cNvPr>
          <p:cNvSpPr>
            <a:spLocks/>
          </p:cNvSpPr>
          <p:nvPr/>
        </p:nvSpPr>
        <p:spPr>
          <a:xfrm>
            <a:off x="6608281" y="3359723"/>
            <a:ext cx="18982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800" b="1" cap="none" spc="0" baseline="3000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en-US" sz="2800" b="1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cember</a:t>
            </a:r>
            <a:endParaRPr lang="en-US" sz="2800" b="1" cap="none" spc="0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Oli-Dec.21">
            <a:extLst>
              <a:ext uri="{FF2B5EF4-FFF2-40B4-BE49-F238E27FC236}">
                <a16:creationId xmlns:a16="http://schemas.microsoft.com/office/drawing/2014/main" id="{2A647314-3354-5DB6-70E7-61B3D07AED51}"/>
              </a:ext>
            </a:extLst>
          </p:cNvPr>
          <p:cNvSpPr>
            <a:spLocks/>
          </p:cNvSpPr>
          <p:nvPr/>
        </p:nvSpPr>
        <p:spPr>
          <a:xfrm>
            <a:off x="3024917" y="3300178"/>
            <a:ext cx="18982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  <a:r>
              <a:rPr lang="en-US" sz="2800" b="1" baseline="3000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  <a:p>
            <a:r>
              <a:rPr lang="en-US" sz="2800" b="1" cap="none" spc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cember</a:t>
            </a:r>
            <a:endParaRPr lang="en-US" sz="2800" b="1" cap="none" spc="0">
              <a:ln w="0"/>
              <a:gradFill flip="none" rotWithShape="1">
                <a:gsLst>
                  <a:gs pos="42000">
                    <a:srgbClr val="439A9C"/>
                  </a:gs>
                  <a:gs pos="100000">
                    <a:srgbClr val="79BEB9"/>
                  </a:gs>
                </a:gsLst>
                <a:path path="circle">
                  <a:fillToRect l="100000" b="100000"/>
                </a:path>
                <a:tileRect t="-100000" r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Niki-Jan.5">
            <a:extLst>
              <a:ext uri="{FF2B5EF4-FFF2-40B4-BE49-F238E27FC236}">
                <a16:creationId xmlns:a16="http://schemas.microsoft.com/office/drawing/2014/main" id="{BEDC49BD-4F8C-CBC7-D484-35C409CEF386}"/>
              </a:ext>
            </a:extLst>
          </p:cNvPr>
          <p:cNvSpPr>
            <a:spLocks/>
          </p:cNvSpPr>
          <p:nvPr/>
        </p:nvSpPr>
        <p:spPr>
          <a:xfrm>
            <a:off x="6684819" y="3361903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800" b="1" cap="none" spc="0" baseline="3000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en-US" sz="2800" b="1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  <a:endParaRPr lang="en-US" sz="2800" b="1" cap="none" spc="0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li-Jan.5">
            <a:extLst>
              <a:ext uri="{FF2B5EF4-FFF2-40B4-BE49-F238E27FC236}">
                <a16:creationId xmlns:a16="http://schemas.microsoft.com/office/drawing/2014/main" id="{71134AB4-2BA1-B27B-3E62-E20A80BF6B5E}"/>
              </a:ext>
            </a:extLst>
          </p:cNvPr>
          <p:cNvSpPr>
            <a:spLocks/>
          </p:cNvSpPr>
          <p:nvPr/>
        </p:nvSpPr>
        <p:spPr>
          <a:xfrm>
            <a:off x="2993346" y="3300178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800" b="1" baseline="3000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  <a:p>
            <a:r>
              <a:rPr lang="en-US" sz="2800" b="1" cap="none" spc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</a:p>
        </p:txBody>
      </p:sp>
      <p:sp>
        <p:nvSpPr>
          <p:cNvPr id="71" name="Oli-Jan.9">
            <a:extLst>
              <a:ext uri="{FF2B5EF4-FFF2-40B4-BE49-F238E27FC236}">
                <a16:creationId xmlns:a16="http://schemas.microsoft.com/office/drawing/2014/main" id="{64492E8F-9A29-B277-1455-38EF256FF916}"/>
              </a:ext>
            </a:extLst>
          </p:cNvPr>
          <p:cNvSpPr>
            <a:spLocks/>
          </p:cNvSpPr>
          <p:nvPr/>
        </p:nvSpPr>
        <p:spPr>
          <a:xfrm>
            <a:off x="3024917" y="3293354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800" b="1" baseline="3000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  <a:p>
            <a:r>
              <a:rPr lang="en-US" sz="2800" b="1" cap="none" spc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</a:p>
        </p:txBody>
      </p:sp>
      <p:sp>
        <p:nvSpPr>
          <p:cNvPr id="72" name="Niki-Jan.10">
            <a:extLst>
              <a:ext uri="{FF2B5EF4-FFF2-40B4-BE49-F238E27FC236}">
                <a16:creationId xmlns:a16="http://schemas.microsoft.com/office/drawing/2014/main" id="{FA78CFE5-C09E-6766-A920-DC14ED3F8FFC}"/>
              </a:ext>
            </a:extLst>
          </p:cNvPr>
          <p:cNvSpPr>
            <a:spLocks/>
          </p:cNvSpPr>
          <p:nvPr/>
        </p:nvSpPr>
        <p:spPr>
          <a:xfrm>
            <a:off x="6684819" y="3365488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u-HU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2800" b="1" baseline="30000" dirty="0" err="1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en-US" sz="2800" b="1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  <a:endParaRPr lang="en-US" sz="2800" b="1" cap="none" spc="0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Oli-Jan.16">
            <a:extLst>
              <a:ext uri="{FF2B5EF4-FFF2-40B4-BE49-F238E27FC236}">
                <a16:creationId xmlns:a16="http://schemas.microsoft.com/office/drawing/2014/main" id="{9DD4A9F3-F6E7-43B2-A42B-5691F49E2F06}"/>
              </a:ext>
            </a:extLst>
          </p:cNvPr>
          <p:cNvSpPr>
            <a:spLocks/>
          </p:cNvSpPr>
          <p:nvPr/>
        </p:nvSpPr>
        <p:spPr>
          <a:xfrm>
            <a:off x="2993345" y="3334568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en-US" sz="2800" b="1" baseline="3000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  <a:p>
            <a:r>
              <a:rPr lang="en-US" sz="2800" b="1" cap="none" spc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</a:p>
        </p:txBody>
      </p:sp>
      <p:sp>
        <p:nvSpPr>
          <p:cNvPr id="75" name="Oli-Jan.25">
            <a:extLst>
              <a:ext uri="{FF2B5EF4-FFF2-40B4-BE49-F238E27FC236}">
                <a16:creationId xmlns:a16="http://schemas.microsoft.com/office/drawing/2014/main" id="{54C59B1D-E8F1-C53D-8FFA-9A58CDDA52AB}"/>
              </a:ext>
            </a:extLst>
          </p:cNvPr>
          <p:cNvSpPr>
            <a:spLocks/>
          </p:cNvSpPr>
          <p:nvPr/>
        </p:nvSpPr>
        <p:spPr>
          <a:xfrm>
            <a:off x="2975733" y="3300178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r>
              <a:rPr lang="en-US" sz="2800" b="1" baseline="3000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  <a:p>
            <a:r>
              <a:rPr lang="en-US" sz="2800" b="1" cap="none" spc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</a:p>
        </p:txBody>
      </p:sp>
      <p:sp>
        <p:nvSpPr>
          <p:cNvPr id="76" name="Niki-Jan.22" hidden="1">
            <a:extLst>
              <a:ext uri="{FF2B5EF4-FFF2-40B4-BE49-F238E27FC236}">
                <a16:creationId xmlns:a16="http://schemas.microsoft.com/office/drawing/2014/main" id="{A4D2086F-F3A7-7DFA-BAA4-3A0F667222A2}"/>
              </a:ext>
            </a:extLst>
          </p:cNvPr>
          <p:cNvSpPr>
            <a:spLocks/>
          </p:cNvSpPr>
          <p:nvPr/>
        </p:nvSpPr>
        <p:spPr>
          <a:xfrm>
            <a:off x="6564921" y="3357768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  <a:r>
              <a:rPr lang="en-US" sz="2800" b="1" baseline="3000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2800" b="1" cap="none" spc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en-US" sz="2800" b="1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  <a:endParaRPr lang="en-US" sz="2800" b="1" cap="none" spc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Niki-Jan.31" hidden="1">
            <a:extLst>
              <a:ext uri="{FF2B5EF4-FFF2-40B4-BE49-F238E27FC236}">
                <a16:creationId xmlns:a16="http://schemas.microsoft.com/office/drawing/2014/main" id="{809EE255-C54E-BA0F-4C02-8A9175CFABD2}"/>
              </a:ext>
            </a:extLst>
          </p:cNvPr>
          <p:cNvSpPr>
            <a:spLocks/>
          </p:cNvSpPr>
          <p:nvPr/>
        </p:nvSpPr>
        <p:spPr>
          <a:xfrm>
            <a:off x="8661980" y="3137624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31</a:t>
            </a:r>
            <a:r>
              <a:rPr lang="en-US" sz="2800" b="1" baseline="3000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800" b="1" cap="none" spc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en-US" sz="2800" b="1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  <a:endParaRPr lang="en-US" sz="2800" b="1" cap="none" spc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Niki-Jan.16">
            <a:extLst>
              <a:ext uri="{FF2B5EF4-FFF2-40B4-BE49-F238E27FC236}">
                <a16:creationId xmlns:a16="http://schemas.microsoft.com/office/drawing/2014/main" id="{C5F5EB56-AF24-C1E0-2C89-42EA568A7CF8}"/>
              </a:ext>
            </a:extLst>
          </p:cNvPr>
          <p:cNvSpPr>
            <a:spLocks/>
          </p:cNvSpPr>
          <p:nvPr/>
        </p:nvSpPr>
        <p:spPr>
          <a:xfrm>
            <a:off x="6684819" y="3350962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u-HU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800" b="1" baseline="30000" dirty="0" err="1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en-US" sz="2800" b="1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  <a:endParaRPr lang="en-US" sz="2800" b="1" cap="none" spc="0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Niki-Jan.21">
            <a:extLst>
              <a:ext uri="{FF2B5EF4-FFF2-40B4-BE49-F238E27FC236}">
                <a16:creationId xmlns:a16="http://schemas.microsoft.com/office/drawing/2014/main" id="{43A8F3D7-8ACF-A44E-EBD1-67A7815CBE6C}"/>
              </a:ext>
            </a:extLst>
          </p:cNvPr>
          <p:cNvSpPr>
            <a:spLocks/>
          </p:cNvSpPr>
          <p:nvPr/>
        </p:nvSpPr>
        <p:spPr>
          <a:xfrm>
            <a:off x="6684818" y="3365487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hu-HU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  <a:r>
              <a:rPr lang="hu-HU" sz="2800" b="1" baseline="3000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en-US" sz="2800" b="1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  <a:endParaRPr lang="en-US" sz="2800" b="1" cap="none" spc="0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Niki-Jan.31">
            <a:extLst>
              <a:ext uri="{FF2B5EF4-FFF2-40B4-BE49-F238E27FC236}">
                <a16:creationId xmlns:a16="http://schemas.microsoft.com/office/drawing/2014/main" id="{ED03EFF1-3D62-FC5D-35D5-DC88579597D4}"/>
              </a:ext>
            </a:extLst>
          </p:cNvPr>
          <p:cNvSpPr>
            <a:spLocks/>
          </p:cNvSpPr>
          <p:nvPr/>
        </p:nvSpPr>
        <p:spPr>
          <a:xfrm>
            <a:off x="6684817" y="3334568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hu-HU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31</a:t>
            </a:r>
            <a:r>
              <a:rPr lang="hu-HU" sz="2800" b="1" baseline="3000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800" b="1" cap="none" spc="0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en-US" sz="2800" b="1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n w="0"/>
                <a:gradFill flip="none" rotWithShape="1">
                  <a:gsLst>
                    <a:gs pos="11000">
                      <a:srgbClr val="E29578"/>
                    </a:gs>
                    <a:gs pos="100000">
                      <a:srgbClr val="F2BEA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  <a:endParaRPr lang="en-US" sz="2800" b="1" cap="none" spc="0" dirty="0">
              <a:ln w="0"/>
              <a:gradFill flip="none" rotWithShape="1">
                <a:gsLst>
                  <a:gs pos="11000">
                    <a:srgbClr val="E29578"/>
                  </a:gs>
                  <a:gs pos="100000">
                    <a:srgbClr val="F2BEAB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li-Jan.29">
            <a:extLst>
              <a:ext uri="{FF2B5EF4-FFF2-40B4-BE49-F238E27FC236}">
                <a16:creationId xmlns:a16="http://schemas.microsoft.com/office/drawing/2014/main" id="{E4ECFED6-C31F-CBC3-A8DA-987425F591C6}"/>
              </a:ext>
            </a:extLst>
          </p:cNvPr>
          <p:cNvSpPr>
            <a:spLocks/>
          </p:cNvSpPr>
          <p:nvPr/>
        </p:nvSpPr>
        <p:spPr>
          <a:xfrm>
            <a:off x="2958120" y="3295697"/>
            <a:ext cx="1516377" cy="954107"/>
          </a:xfrm>
          <a:prstGeom prst="rect">
            <a:avLst/>
          </a:prstGeom>
          <a:solidFill>
            <a:srgbClr val="FAFCFF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hu-HU" sz="2800" b="1" dirty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800" b="1" baseline="30000" dirty="0" err="1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b="1" dirty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  <a:p>
            <a:r>
              <a:rPr lang="en-US" sz="2800" b="1" cap="none" spc="0" dirty="0">
                <a:ln w="0"/>
                <a:gradFill flip="none" rotWithShape="1">
                  <a:gsLst>
                    <a:gs pos="42000">
                      <a:srgbClr val="439A9C"/>
                    </a:gs>
                    <a:gs pos="100000">
                      <a:srgbClr val="79BEB9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January</a:t>
            </a:r>
          </a:p>
        </p:txBody>
      </p:sp>
    </p:spTree>
    <p:extLst>
      <p:ext uri="{BB962C8B-B14F-4D97-AF65-F5344CB8AC3E}">
        <p14:creationId xmlns:p14="http://schemas.microsoft.com/office/powerpoint/2010/main" val="2094869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CFF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74" grpId="0" animBg="1"/>
      <p:bldP spid="74" grpId="1" animBg="1"/>
      <p:bldP spid="3" grpId="0" animBg="1"/>
      <p:bldP spid="3" grpId="1" animBg="1"/>
      <p:bldP spid="2" grpId="0" animBg="1"/>
      <p:bldP spid="2" grpId="1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82C6A0-5B93-C25E-39F3-DE26BADECDE2}"/>
              </a:ext>
            </a:extLst>
          </p:cNvPr>
          <p:cNvSpPr/>
          <p:nvPr/>
        </p:nvSpPr>
        <p:spPr>
          <a:xfrm>
            <a:off x="39108" y="6508105"/>
            <a:ext cx="12118467" cy="31763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Documentation</a:t>
            </a:r>
            <a:endParaRPr lang="hu-HU" b="1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35E35-9FCA-EEFD-628E-7831E14230A4}"/>
              </a:ext>
            </a:extLst>
          </p:cNvPr>
          <p:cNvSpPr/>
          <p:nvPr/>
        </p:nvSpPr>
        <p:spPr>
          <a:xfrm>
            <a:off x="0" y="-8486"/>
            <a:ext cx="11112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 flip="none" rotWithShape="1">
                  <a:gsLst>
                    <a:gs pos="22000">
                      <a:srgbClr val="7EC2BB"/>
                    </a:gs>
                    <a:gs pos="100000">
                      <a:srgbClr val="FFDD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Tasks </a:t>
            </a:r>
            <a:r>
              <a:rPr lang="en-US" sz="5400" b="1" dirty="0">
                <a:ln w="0"/>
                <a:gradFill flip="none" rotWithShape="1">
                  <a:gsLst>
                    <a:gs pos="22000">
                      <a:srgbClr val="7EC2BB"/>
                    </a:gs>
                    <a:gs pos="100000">
                      <a:srgbClr val="FFDD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leading up to the 1</a:t>
            </a:r>
            <a:r>
              <a:rPr lang="en-US" sz="5400" b="1" baseline="30000" dirty="0">
                <a:ln w="0"/>
                <a:gradFill flip="none" rotWithShape="1">
                  <a:gsLst>
                    <a:gs pos="22000">
                      <a:srgbClr val="7EC2BB"/>
                    </a:gs>
                    <a:gs pos="100000">
                      <a:srgbClr val="FFDD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5400" b="1" dirty="0">
                <a:ln w="0"/>
                <a:gradFill flip="none" rotWithShape="1">
                  <a:gsLst>
                    <a:gs pos="22000">
                      <a:srgbClr val="7EC2BB"/>
                    </a:gs>
                    <a:gs pos="100000">
                      <a:srgbClr val="FFDD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release</a:t>
            </a:r>
            <a:endParaRPr lang="en-US" sz="5400" b="1" cap="none" spc="0" dirty="0">
              <a:ln w="0"/>
              <a:gradFill flip="none" rotWithShape="1">
                <a:gsLst>
                  <a:gs pos="22000">
                    <a:srgbClr val="7EC2BB"/>
                  </a:gs>
                  <a:gs pos="100000">
                    <a:srgbClr val="FFDDD2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81E05A-8B28-D618-EE16-5B7D0EDA32A1}"/>
              </a:ext>
            </a:extLst>
          </p:cNvPr>
          <p:cNvGrpSpPr/>
          <p:nvPr/>
        </p:nvGrpSpPr>
        <p:grpSpPr>
          <a:xfrm>
            <a:off x="5924129" y="1723718"/>
            <a:ext cx="2161169" cy="1491382"/>
            <a:chOff x="507378" y="2493478"/>
            <a:chExt cx="2161169" cy="149138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C70CE6-776B-8DEF-9424-A3924B156C7D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7EC2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8E525D-BABB-22EC-A6BC-3CF01C12D559}"/>
                </a:ext>
              </a:extLst>
            </p:cNvPr>
            <p:cNvSpPr txBox="1"/>
            <p:nvPr/>
          </p:nvSpPr>
          <p:spPr>
            <a:xfrm rot="18900000">
              <a:off x="507378" y="2493478"/>
              <a:ext cx="21611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Update API routes</a:t>
              </a:r>
            </a:p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if necessary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9F5659-6D4C-7972-53FE-9A4984203293}"/>
              </a:ext>
            </a:extLst>
          </p:cNvPr>
          <p:cNvGrpSpPr/>
          <p:nvPr/>
        </p:nvGrpSpPr>
        <p:grpSpPr>
          <a:xfrm>
            <a:off x="7993117" y="2042077"/>
            <a:ext cx="1687470" cy="1169449"/>
            <a:chOff x="520566" y="2815411"/>
            <a:chExt cx="1687470" cy="116944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3209B6-6875-2F9C-E808-D86FEB79FD60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7EC2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2B264D-DA62-B360-CEE8-941075A838B6}"/>
                </a:ext>
              </a:extLst>
            </p:cNvPr>
            <p:cNvSpPr txBox="1"/>
            <p:nvPr/>
          </p:nvSpPr>
          <p:spPr>
            <a:xfrm rot="18900000">
              <a:off x="662420" y="2815411"/>
              <a:ext cx="15456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testing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67A2E-59AB-AC82-5004-85007733922F}"/>
              </a:ext>
            </a:extLst>
          </p:cNvPr>
          <p:cNvGrpSpPr/>
          <p:nvPr/>
        </p:nvGrpSpPr>
        <p:grpSpPr>
          <a:xfrm>
            <a:off x="9900013" y="1696778"/>
            <a:ext cx="2281394" cy="1518322"/>
            <a:chOff x="410053" y="2466538"/>
            <a:chExt cx="2281394" cy="151832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BCB78-D3B7-57BB-B08B-5A10F2E11309}"/>
                </a:ext>
              </a:extLst>
            </p:cNvPr>
            <p:cNvSpPr/>
            <p:nvPr/>
          </p:nvSpPr>
          <p:spPr>
            <a:xfrm>
              <a:off x="520566" y="36672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7EC2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B0B74E-ED13-61D1-992B-071D55269E07}"/>
                </a:ext>
              </a:extLst>
            </p:cNvPr>
            <p:cNvSpPr txBox="1"/>
            <p:nvPr/>
          </p:nvSpPr>
          <p:spPr>
            <a:xfrm rot="18900000">
              <a:off x="410053" y="2466538"/>
              <a:ext cx="22813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 1</a:t>
              </a:r>
              <a:r>
                <a:rPr lang="en-GB" b="1" baseline="30000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</a:t>
              </a:r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development cycle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C9EC712-FCEE-03D4-90CC-E50195514D40}"/>
              </a:ext>
            </a:extLst>
          </p:cNvPr>
          <p:cNvSpPr/>
          <p:nvPr/>
        </p:nvSpPr>
        <p:spPr>
          <a:xfrm>
            <a:off x="8199687" y="3588716"/>
            <a:ext cx="36230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b="1" cap="none" spc="0" dirty="0">
                <a:ln w="0"/>
                <a:solidFill>
                  <a:schemeClr val="bg1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First stable version</a:t>
            </a:r>
          </a:p>
          <a:p>
            <a:pPr algn="r"/>
            <a:r>
              <a:rPr lang="en-US" b="1" dirty="0">
                <a:ln w="0"/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 date: first half of March</a:t>
            </a:r>
            <a:endParaRPr lang="en-US" b="1" cap="none" spc="0" dirty="0">
              <a:ln w="0"/>
              <a:solidFill>
                <a:srgbClr val="FFDDD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46792C-F6A8-F7F3-8BFE-75686C404969}"/>
              </a:ext>
            </a:extLst>
          </p:cNvPr>
          <p:cNvSpPr/>
          <p:nvPr/>
        </p:nvSpPr>
        <p:spPr>
          <a:xfrm>
            <a:off x="11844865" y="2958870"/>
            <a:ext cx="317634" cy="3801718"/>
          </a:xfrm>
          <a:prstGeom prst="roundRect">
            <a:avLst>
              <a:gd name="adj" fmla="val 50000"/>
            </a:avLst>
          </a:prstGeom>
          <a:solidFill>
            <a:srgbClr val="FAFCFF"/>
          </a:solidFill>
          <a:ln w="76200">
            <a:gradFill>
              <a:gsLst>
                <a:gs pos="76000">
                  <a:schemeClr val="bg1">
                    <a:lumMod val="50000"/>
                  </a:schemeClr>
                </a:gs>
                <a:gs pos="11000">
                  <a:srgbClr val="7EC2BB"/>
                </a:gs>
                <a:gs pos="68000">
                  <a:srgbClr val="FFDDD2"/>
                </a:gs>
                <a:gs pos="40000">
                  <a:srgbClr val="FFDDD2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9E5A3F-EE9D-DC47-B593-BDF35E77CEF0}"/>
              </a:ext>
            </a:extLst>
          </p:cNvPr>
          <p:cNvGrpSpPr/>
          <p:nvPr/>
        </p:nvGrpSpPr>
        <p:grpSpPr>
          <a:xfrm>
            <a:off x="487849" y="2186695"/>
            <a:ext cx="4667507" cy="1028405"/>
            <a:chOff x="487849" y="2186695"/>
            <a:chExt cx="4667507" cy="10284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5B0E19-6708-77E5-D359-83071F06CCAF}"/>
                </a:ext>
              </a:extLst>
            </p:cNvPr>
            <p:cNvSpPr txBox="1"/>
            <p:nvPr/>
          </p:nvSpPr>
          <p:spPr>
            <a:xfrm>
              <a:off x="1086992" y="2186695"/>
              <a:ext cx="34692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 all API routes necessary</a:t>
              </a:r>
            </a:p>
            <a:p>
              <a:r>
                <a:rPr lang="en-GB" b="1">
                  <a:solidFill>
                    <a:srgbClr val="6AB5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 the first stable release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E925CC6-C4AD-4487-3070-5A0AB36784FB}"/>
                </a:ext>
              </a:extLst>
            </p:cNvPr>
            <p:cNvSpPr/>
            <p:nvPr/>
          </p:nvSpPr>
          <p:spPr>
            <a:xfrm>
              <a:off x="487849" y="2897466"/>
              <a:ext cx="4667507" cy="317634"/>
            </a:xfrm>
            <a:prstGeom prst="roundRect">
              <a:avLst>
                <a:gd name="adj" fmla="val 50000"/>
              </a:avLst>
            </a:prstGeom>
            <a:solidFill>
              <a:srgbClr val="FAFCFF"/>
            </a:solidFill>
            <a:ln w="76200">
              <a:solidFill>
                <a:srgbClr val="79BE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rgbClr val="79BEB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Longer process</a:t>
              </a:r>
              <a:endParaRPr lang="hu-HU" b="1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12B35A-32D5-BE79-3FAA-489D587229BF}"/>
              </a:ext>
            </a:extLst>
          </p:cNvPr>
          <p:cNvGrpSpPr/>
          <p:nvPr/>
        </p:nvGrpSpPr>
        <p:grpSpPr>
          <a:xfrm>
            <a:off x="487849" y="4416452"/>
            <a:ext cx="1459029" cy="2253075"/>
            <a:chOff x="1009752" y="4416510"/>
            <a:chExt cx="1459029" cy="225307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9299C6-1299-1F20-4C62-CE78E35A09C4}"/>
                </a:ext>
              </a:extLst>
            </p:cNvPr>
            <p:cNvSpPr txBox="1"/>
            <p:nvPr/>
          </p:nvSpPr>
          <p:spPr>
            <a:xfrm rot="2700000">
              <a:off x="969139" y="5169944"/>
              <a:ext cx="207595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working on </a:t>
              </a:r>
            </a:p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tablet mode</a:t>
              </a:r>
            </a:p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(ID scanner)</a:t>
              </a:r>
              <a:endParaRPr lang="hu-HU" b="1">
                <a:solidFill>
                  <a:srgbClr val="FFDDD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0D25C6-3B02-1425-8DD7-713CDF9B3687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44494C-048D-8AE8-045F-4F8AE40CFC67}"/>
              </a:ext>
            </a:extLst>
          </p:cNvPr>
          <p:cNvGrpSpPr/>
          <p:nvPr/>
        </p:nvGrpSpPr>
        <p:grpSpPr>
          <a:xfrm>
            <a:off x="1926965" y="4413774"/>
            <a:ext cx="1361039" cy="2362385"/>
            <a:chOff x="1009752" y="4416510"/>
            <a:chExt cx="1361039" cy="236238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B38499-9B4B-43D6-6DDF-6FC89F37AD05}"/>
                </a:ext>
              </a:extLst>
            </p:cNvPr>
            <p:cNvSpPr txBox="1"/>
            <p:nvPr/>
          </p:nvSpPr>
          <p:spPr>
            <a:xfrm rot="2700000">
              <a:off x="903018" y="5311121"/>
              <a:ext cx="2289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 and tested</a:t>
              </a:r>
            </a:p>
            <a:p>
              <a:r>
                <a:rPr lang="en-GB" b="1" dirty="0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scanner mode</a:t>
              </a:r>
              <a:endParaRPr lang="hu-HU" b="1" dirty="0">
                <a:solidFill>
                  <a:srgbClr val="FFDDD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981DB6-4184-AC18-8E86-31F848468F80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4A5C9-73AB-BA6A-F5B7-5B607B2E1DD2}"/>
              </a:ext>
            </a:extLst>
          </p:cNvPr>
          <p:cNvGrpSpPr/>
          <p:nvPr/>
        </p:nvGrpSpPr>
        <p:grpSpPr>
          <a:xfrm>
            <a:off x="3322192" y="4413774"/>
            <a:ext cx="1262970" cy="2125622"/>
            <a:chOff x="1009752" y="4416510"/>
            <a:chExt cx="1262970" cy="21256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E15BC3-4BFD-1E57-6ED9-96906DB149CC}"/>
                </a:ext>
              </a:extLst>
            </p:cNvPr>
            <p:cNvSpPr txBox="1"/>
            <p:nvPr/>
          </p:nvSpPr>
          <p:spPr>
            <a:xfrm rot="2700000">
              <a:off x="943640" y="5213050"/>
              <a:ext cx="20118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working on</a:t>
              </a:r>
            </a:p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notices page</a:t>
              </a:r>
              <a:endParaRPr lang="hu-HU" b="1">
                <a:solidFill>
                  <a:srgbClr val="FFDDD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393D9B6-D944-EF18-2FCD-CB0C2B3C789E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EED8B6-62F2-876D-ACCF-92EAE2940E61}"/>
              </a:ext>
            </a:extLst>
          </p:cNvPr>
          <p:cNvGrpSpPr/>
          <p:nvPr/>
        </p:nvGrpSpPr>
        <p:grpSpPr>
          <a:xfrm>
            <a:off x="4719625" y="4413774"/>
            <a:ext cx="1361039" cy="2362385"/>
            <a:chOff x="1009752" y="4416510"/>
            <a:chExt cx="1361039" cy="236238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092344-7865-23B1-E96C-5F2D32D68D62}"/>
                </a:ext>
              </a:extLst>
            </p:cNvPr>
            <p:cNvSpPr txBox="1"/>
            <p:nvPr/>
          </p:nvSpPr>
          <p:spPr>
            <a:xfrm rot="2700000">
              <a:off x="903018" y="5311121"/>
              <a:ext cx="2289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 and tested</a:t>
              </a:r>
            </a:p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notices page</a:t>
              </a:r>
              <a:endParaRPr lang="hu-HU" b="1">
                <a:solidFill>
                  <a:srgbClr val="FFDDD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CC5A8A-99FD-D831-854C-F490870FD2D2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7708CE-97AA-B0EB-D7AF-46DC14A32EAF}"/>
              </a:ext>
            </a:extLst>
          </p:cNvPr>
          <p:cNvGrpSpPr/>
          <p:nvPr/>
        </p:nvGrpSpPr>
        <p:grpSpPr>
          <a:xfrm>
            <a:off x="6008617" y="4402380"/>
            <a:ext cx="1262968" cy="2090159"/>
            <a:chOff x="1009752" y="4416510"/>
            <a:chExt cx="1262968" cy="20901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571F01-FED6-8885-D003-8C061E218E32}"/>
                </a:ext>
              </a:extLst>
            </p:cNvPr>
            <p:cNvSpPr txBox="1"/>
            <p:nvPr/>
          </p:nvSpPr>
          <p:spPr>
            <a:xfrm rot="2700000">
              <a:off x="943638" y="5177587"/>
              <a:ext cx="20118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working on</a:t>
              </a:r>
            </a:p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mail page</a:t>
              </a:r>
              <a:endParaRPr lang="hu-HU" b="1">
                <a:solidFill>
                  <a:srgbClr val="FFDDD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122235C-13C2-CE80-C454-1D280D9B4AF5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383219-6FEA-61F2-7BB0-09976A9F6478}"/>
              </a:ext>
            </a:extLst>
          </p:cNvPr>
          <p:cNvGrpSpPr/>
          <p:nvPr/>
        </p:nvGrpSpPr>
        <p:grpSpPr>
          <a:xfrm>
            <a:off x="7993117" y="4421173"/>
            <a:ext cx="1361039" cy="2362385"/>
            <a:chOff x="1009752" y="4416510"/>
            <a:chExt cx="1361039" cy="23623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3BAC8A-18FE-98F2-C3C3-42B569B1D213}"/>
                </a:ext>
              </a:extLst>
            </p:cNvPr>
            <p:cNvSpPr txBox="1"/>
            <p:nvPr/>
          </p:nvSpPr>
          <p:spPr>
            <a:xfrm rot="2700000">
              <a:off x="903018" y="5311121"/>
              <a:ext cx="2289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Finished and tested</a:t>
              </a:r>
            </a:p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mail page</a:t>
              </a:r>
              <a:endParaRPr lang="hu-HU" b="1">
                <a:solidFill>
                  <a:srgbClr val="FFDDD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8ED8DB-4B32-7CA8-C94C-A4CA1ED58D97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90751-D1F4-C9B5-D4B8-3E5509DC590A}"/>
              </a:ext>
            </a:extLst>
          </p:cNvPr>
          <p:cNvGrpSpPr/>
          <p:nvPr/>
        </p:nvGrpSpPr>
        <p:grpSpPr>
          <a:xfrm>
            <a:off x="10005602" y="4408596"/>
            <a:ext cx="1314614" cy="2082098"/>
            <a:chOff x="1009752" y="4416510"/>
            <a:chExt cx="1314614" cy="208209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0981E7-85E1-0445-CEE1-B92DA5B383B8}"/>
                </a:ext>
              </a:extLst>
            </p:cNvPr>
            <p:cNvSpPr txBox="1"/>
            <p:nvPr/>
          </p:nvSpPr>
          <p:spPr>
            <a:xfrm rot="2700000">
              <a:off x="1008429" y="5182670"/>
              <a:ext cx="198554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Finish up</a:t>
              </a:r>
            </a:p>
            <a:p>
              <a:r>
                <a:rPr lang="en-GB" b="1">
                  <a:solidFill>
                    <a:srgbClr val="FFDDD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(debug and test)</a:t>
              </a:r>
              <a:endParaRPr lang="hu-HU" b="1">
                <a:solidFill>
                  <a:srgbClr val="FFDDD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5BC098-10B2-BFDB-84A4-7A4FCED5E2BA}"/>
                </a:ext>
              </a:extLst>
            </p:cNvPr>
            <p:cNvSpPr/>
            <p:nvPr/>
          </p:nvSpPr>
          <p:spPr>
            <a:xfrm>
              <a:off x="1009752" y="441651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Oli-Feb.2">
            <a:extLst>
              <a:ext uri="{FF2B5EF4-FFF2-40B4-BE49-F238E27FC236}">
                <a16:creationId xmlns:a16="http://schemas.microsoft.com/office/drawing/2014/main" id="{681BB6D1-25DA-DCB9-749B-AE596AF7114D}"/>
              </a:ext>
            </a:extLst>
          </p:cNvPr>
          <p:cNvSpPr txBox="1"/>
          <p:nvPr/>
        </p:nvSpPr>
        <p:spPr>
          <a:xfrm>
            <a:off x="3637746" y="3314002"/>
            <a:ext cx="2163757" cy="954107"/>
          </a:xfrm>
          <a:prstGeom prst="rect">
            <a:avLst/>
          </a:prstGeom>
          <a:solidFill>
            <a:srgbClr val="FAFCFF"/>
          </a:solidFill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hu-HU" sz="2800" b="1" baseline="30000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GB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hu-HU" sz="2800" b="1" dirty="0">
              <a:solidFill>
                <a:srgbClr val="79BE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February</a:t>
            </a:r>
            <a:endParaRPr lang="en-GB" sz="2800" b="1" dirty="0">
              <a:solidFill>
                <a:srgbClr val="79BE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Niki-Feb.1">
            <a:extLst>
              <a:ext uri="{FF2B5EF4-FFF2-40B4-BE49-F238E27FC236}">
                <a16:creationId xmlns:a16="http://schemas.microsoft.com/office/drawing/2014/main" id="{B19764FE-FB4F-7B2B-034B-2E7B365D729B}"/>
              </a:ext>
            </a:extLst>
          </p:cNvPr>
          <p:cNvSpPr txBox="1"/>
          <p:nvPr/>
        </p:nvSpPr>
        <p:spPr>
          <a:xfrm>
            <a:off x="6065849" y="3314004"/>
            <a:ext cx="21637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u-HU" sz="2800" b="1" baseline="30000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GB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hu-HU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February</a:t>
            </a:r>
            <a:endParaRPr lang="en-GB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Niki-Feb.3">
            <a:extLst>
              <a:ext uri="{FF2B5EF4-FFF2-40B4-BE49-F238E27FC236}">
                <a16:creationId xmlns:a16="http://schemas.microsoft.com/office/drawing/2014/main" id="{B819B7A3-3A95-886E-DA67-33567021F3C2}"/>
              </a:ext>
            </a:extLst>
          </p:cNvPr>
          <p:cNvSpPr txBox="1"/>
          <p:nvPr/>
        </p:nvSpPr>
        <p:spPr>
          <a:xfrm>
            <a:off x="6013795" y="3314003"/>
            <a:ext cx="2163757" cy="954107"/>
          </a:xfrm>
          <a:prstGeom prst="rect">
            <a:avLst/>
          </a:prstGeom>
          <a:solidFill>
            <a:srgbClr val="FAFCFF"/>
          </a:solidFill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hu-HU" sz="2800" b="1" baseline="30000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hu-HU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February</a:t>
            </a:r>
            <a:endParaRPr lang="en-GB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Niki-Feb.4">
            <a:extLst>
              <a:ext uri="{FF2B5EF4-FFF2-40B4-BE49-F238E27FC236}">
                <a16:creationId xmlns:a16="http://schemas.microsoft.com/office/drawing/2014/main" id="{AD1A5EAA-98F2-A7F5-1DBE-B8C7B0A5122C}"/>
              </a:ext>
            </a:extLst>
          </p:cNvPr>
          <p:cNvSpPr txBox="1"/>
          <p:nvPr/>
        </p:nvSpPr>
        <p:spPr>
          <a:xfrm>
            <a:off x="5938367" y="3314002"/>
            <a:ext cx="2163757" cy="954107"/>
          </a:xfrm>
          <a:prstGeom prst="rect">
            <a:avLst/>
          </a:prstGeom>
          <a:solidFill>
            <a:srgbClr val="FAFCFF"/>
          </a:solidFill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hu-HU" sz="2800" b="1" baseline="30000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hu-HU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February</a:t>
            </a:r>
            <a:endParaRPr lang="en-GB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iki-Feb.14">
            <a:extLst>
              <a:ext uri="{FF2B5EF4-FFF2-40B4-BE49-F238E27FC236}">
                <a16:creationId xmlns:a16="http://schemas.microsoft.com/office/drawing/2014/main" id="{280D4012-5B03-9EF9-7780-BE0E18CA68BF}"/>
              </a:ext>
            </a:extLst>
          </p:cNvPr>
          <p:cNvSpPr txBox="1"/>
          <p:nvPr/>
        </p:nvSpPr>
        <p:spPr>
          <a:xfrm>
            <a:off x="5949434" y="3304282"/>
            <a:ext cx="2163757" cy="954107"/>
          </a:xfrm>
          <a:prstGeom prst="rect">
            <a:avLst/>
          </a:prstGeom>
          <a:solidFill>
            <a:srgbClr val="FAFCFF"/>
          </a:solidFill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hu-HU" sz="2800" b="1" baseline="30000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hu-HU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February</a:t>
            </a:r>
            <a:endParaRPr lang="en-GB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li-Feb.16">
            <a:extLst>
              <a:ext uri="{FF2B5EF4-FFF2-40B4-BE49-F238E27FC236}">
                <a16:creationId xmlns:a16="http://schemas.microsoft.com/office/drawing/2014/main" id="{4DE139A7-FCCF-CE4B-20C3-5ED536CF49BD}"/>
              </a:ext>
            </a:extLst>
          </p:cNvPr>
          <p:cNvSpPr txBox="1"/>
          <p:nvPr/>
        </p:nvSpPr>
        <p:spPr>
          <a:xfrm>
            <a:off x="3706178" y="3304282"/>
            <a:ext cx="2163757" cy="954107"/>
          </a:xfrm>
          <a:prstGeom prst="rect">
            <a:avLst/>
          </a:prstGeom>
          <a:solidFill>
            <a:srgbClr val="FAFCFF"/>
          </a:solidFill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hu-HU" sz="2800" b="1" baseline="30000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hu-HU" sz="2800" b="1" dirty="0">
              <a:solidFill>
                <a:srgbClr val="79BE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February</a:t>
            </a:r>
            <a:endParaRPr lang="en-GB" sz="2800" b="1" dirty="0">
              <a:solidFill>
                <a:srgbClr val="79BE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Niki-Feb.15">
            <a:extLst>
              <a:ext uri="{FF2B5EF4-FFF2-40B4-BE49-F238E27FC236}">
                <a16:creationId xmlns:a16="http://schemas.microsoft.com/office/drawing/2014/main" id="{947CCF5F-860F-5398-F2B2-F1BBD38C4B16}"/>
              </a:ext>
            </a:extLst>
          </p:cNvPr>
          <p:cNvSpPr txBox="1"/>
          <p:nvPr/>
        </p:nvSpPr>
        <p:spPr>
          <a:xfrm>
            <a:off x="5949434" y="3306886"/>
            <a:ext cx="2163757" cy="954107"/>
          </a:xfrm>
          <a:prstGeom prst="rect">
            <a:avLst/>
          </a:prstGeom>
          <a:solidFill>
            <a:srgbClr val="FAFCFF"/>
          </a:solidFill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hu-HU" sz="2800" b="1" baseline="30000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hu-HU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February</a:t>
            </a:r>
            <a:endParaRPr lang="en-GB" sz="2800" b="1" dirty="0">
              <a:solidFill>
                <a:srgbClr val="FCD5C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Niki-Mar.2">
            <a:extLst>
              <a:ext uri="{FF2B5EF4-FFF2-40B4-BE49-F238E27FC236}">
                <a16:creationId xmlns:a16="http://schemas.microsoft.com/office/drawing/2014/main" id="{FBFFB973-C76B-F003-45A0-93D02664C608}"/>
              </a:ext>
            </a:extLst>
          </p:cNvPr>
          <p:cNvSpPr txBox="1"/>
          <p:nvPr/>
        </p:nvSpPr>
        <p:spPr>
          <a:xfrm>
            <a:off x="5867325" y="3316879"/>
            <a:ext cx="2163757" cy="954107"/>
          </a:xfrm>
          <a:prstGeom prst="rect">
            <a:avLst/>
          </a:prstGeom>
          <a:solidFill>
            <a:srgbClr val="FAFCFF"/>
          </a:solidFill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hu-HU" sz="2800" b="1" baseline="30000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GB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</a:p>
          <a:p>
            <a:r>
              <a:rPr lang="hu-HU" sz="2800" b="1" dirty="0">
                <a:solidFill>
                  <a:srgbClr val="FCD5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march</a:t>
            </a:r>
          </a:p>
        </p:txBody>
      </p:sp>
      <p:sp>
        <p:nvSpPr>
          <p:cNvPr id="50" name="Oli-Feb.23">
            <a:extLst>
              <a:ext uri="{FF2B5EF4-FFF2-40B4-BE49-F238E27FC236}">
                <a16:creationId xmlns:a16="http://schemas.microsoft.com/office/drawing/2014/main" id="{B6E95CAB-3B5E-A8B1-3F04-7A184239B96A}"/>
              </a:ext>
            </a:extLst>
          </p:cNvPr>
          <p:cNvSpPr txBox="1"/>
          <p:nvPr/>
        </p:nvSpPr>
        <p:spPr>
          <a:xfrm>
            <a:off x="3593742" y="3314001"/>
            <a:ext cx="2163757" cy="954107"/>
          </a:xfrm>
          <a:prstGeom prst="rect">
            <a:avLst/>
          </a:prstGeom>
          <a:solidFill>
            <a:srgbClr val="FAFCFF"/>
          </a:solidFill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r>
            <a:r>
              <a:rPr lang="hu-HU" sz="2800" b="1" baseline="30000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GB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hu-HU" sz="2800" b="1" dirty="0">
              <a:solidFill>
                <a:srgbClr val="79BE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February</a:t>
            </a:r>
            <a:endParaRPr lang="en-GB" sz="2800" b="1" dirty="0">
              <a:solidFill>
                <a:srgbClr val="79BE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Oli-Feb.23">
            <a:extLst>
              <a:ext uri="{FF2B5EF4-FFF2-40B4-BE49-F238E27FC236}">
                <a16:creationId xmlns:a16="http://schemas.microsoft.com/office/drawing/2014/main" id="{9911C3C4-0421-F686-2EAA-82800FA74605}"/>
              </a:ext>
            </a:extLst>
          </p:cNvPr>
          <p:cNvSpPr txBox="1"/>
          <p:nvPr/>
        </p:nvSpPr>
        <p:spPr>
          <a:xfrm>
            <a:off x="3593742" y="3292023"/>
            <a:ext cx="2163757" cy="954107"/>
          </a:xfrm>
          <a:prstGeom prst="rect">
            <a:avLst/>
          </a:prstGeom>
          <a:solidFill>
            <a:srgbClr val="FAFCFF"/>
          </a:solidFill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hu-HU" sz="2800" b="1" baseline="30000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GB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  <a:endParaRPr lang="hu-HU" sz="2800" b="1" dirty="0">
              <a:solidFill>
                <a:srgbClr val="79BE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2800" b="1" dirty="0">
                <a:solidFill>
                  <a:srgbClr val="79BE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March</a:t>
            </a:r>
            <a:endParaRPr lang="en-GB" sz="2800" b="1" dirty="0">
              <a:solidFill>
                <a:srgbClr val="79BE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792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CFF"/>
                                      </p:to>
                                    </p:animClr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/>
      <p:bldP spid="23" grpId="0" animBg="1"/>
      <p:bldP spid="4" grpId="0" animBg="1"/>
      <p:bldP spid="4" grpId="1" animBg="1"/>
      <p:bldP spid="5" grpId="0"/>
      <p:bldP spid="5" grpId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50" grpId="0" animBg="1"/>
      <p:bldP spid="50" grpId="1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37B7-E002-BCA0-F02F-32F534DE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n w="0"/>
                <a:gradFill flip="none" rotWithShape="1">
                  <a:gsLst>
                    <a:gs pos="0">
                      <a:srgbClr val="439A9C"/>
                    </a:gs>
                    <a:gs pos="100000">
                      <a:srgbClr val="E29578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Possible Features after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11FB-1DA9-8018-7628-7B30B3EA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3200" b="1" dirty="0">
                <a:solidFill>
                  <a:schemeClr val="bg1">
                    <a:lumMod val="65000"/>
                  </a:schemeClr>
                </a:solidFill>
              </a:rPr>
              <a:t>Fire alarm attendance list</a:t>
            </a:r>
          </a:p>
          <a:p>
            <a:pPr lvl="1">
              <a:lnSpc>
                <a:spcPct val="150000"/>
              </a:lnSpc>
            </a:pPr>
            <a:r>
              <a:rPr lang="hu-HU" sz="2800" b="1" dirty="0">
                <a:solidFill>
                  <a:schemeClr val="bg1">
                    <a:lumMod val="65000"/>
                  </a:schemeClr>
                </a:solidFill>
              </a:rPr>
              <a:t>Print function</a:t>
            </a:r>
          </a:p>
          <a:p>
            <a:pPr>
              <a:lnSpc>
                <a:spcPct val="150000"/>
              </a:lnSpc>
            </a:pPr>
            <a:r>
              <a:rPr lang="hu-HU" sz="3200" b="1" dirty="0">
                <a:solidFill>
                  <a:schemeClr val="bg1">
                    <a:lumMod val="65000"/>
                  </a:schemeClr>
                </a:solidFill>
              </a:rPr>
              <a:t>Door controller</a:t>
            </a:r>
          </a:p>
          <a:p>
            <a:pPr>
              <a:lnSpc>
                <a:spcPct val="150000"/>
              </a:lnSpc>
            </a:pPr>
            <a:r>
              <a:rPr lang="hu-HU" sz="3200" b="1" dirty="0">
                <a:solidFill>
                  <a:schemeClr val="bg1">
                    <a:lumMod val="65000"/>
                  </a:schemeClr>
                </a:solidFill>
              </a:rPr>
              <a:t>Parent permission request form</a:t>
            </a:r>
          </a:p>
          <a:p>
            <a:endParaRPr lang="hu-HU" dirty="0">
              <a:solidFill>
                <a:schemeClr val="bg1">
                  <a:lumMod val="6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E575E7-12F7-52C6-D1E6-089102CD3BF3}"/>
              </a:ext>
            </a:extLst>
          </p:cNvPr>
          <p:cNvGrpSpPr/>
          <p:nvPr/>
        </p:nvGrpSpPr>
        <p:grpSpPr>
          <a:xfrm rot="5400000">
            <a:off x="-2160000" y="313200"/>
            <a:ext cx="327318" cy="5502248"/>
            <a:chOff x="10990445" y="-1717426"/>
            <a:chExt cx="327318" cy="550224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FA0B0A-53B7-43F1-C05A-26B88B08472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83C5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E683C1-CCEE-205F-ADAE-59C3BCF1A9E7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B770A5-35E6-C372-1368-DFFF79DBCF3C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4EDF886-0C28-09FA-B931-31E0290DA703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D09D3F-B0A6-1E6E-291E-D442529CC4AC}"/>
              </a:ext>
            </a:extLst>
          </p:cNvPr>
          <p:cNvGrpSpPr/>
          <p:nvPr/>
        </p:nvGrpSpPr>
        <p:grpSpPr>
          <a:xfrm rot="5400000">
            <a:off x="-2160000" y="1839600"/>
            <a:ext cx="327318" cy="5502248"/>
            <a:chOff x="10990445" y="-1717426"/>
            <a:chExt cx="327318" cy="550224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0587D8-C7A4-1CC9-A174-DBFCC9CBDA8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FFDDD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F5F1D0-C418-3D3B-AF44-78013127C6D2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E08B2B2-C59D-3B02-6BA6-D9FB48455362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7901B0-D9A7-297E-6996-70E14219AB2D}"/>
                </a:ext>
              </a:extLst>
            </p:cNvPr>
            <p:cNvSpPr/>
            <p:nvPr/>
          </p:nvSpPr>
          <p:spPr>
            <a:xfrm>
              <a:off x="11000129" y="-17009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BF8FFB-5714-D8D3-AD87-F7424E5A8ED0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1F5AB-8551-0735-A84C-F06B633F2931}"/>
              </a:ext>
            </a:extLst>
          </p:cNvPr>
          <p:cNvGrpSpPr/>
          <p:nvPr/>
        </p:nvGrpSpPr>
        <p:grpSpPr>
          <a:xfrm rot="2700000">
            <a:off x="12660850" y="-1467594"/>
            <a:ext cx="345359" cy="5670481"/>
            <a:chOff x="264535" y="641923"/>
            <a:chExt cx="345359" cy="56704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19A6D2-983E-1B02-6FB8-28E83581DA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2281847" y="3506273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0">
                    <a:srgbClr val="E29578"/>
                  </a:gs>
                  <a:gs pos="56000">
                    <a:srgbClr val="F1B9A5"/>
                  </a:gs>
                  <a:gs pos="100000">
                    <a:srgbClr val="FFDDD2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0240FA-9764-DB63-97EA-E60234804C6F}"/>
                </a:ext>
              </a:extLst>
            </p:cNvPr>
            <p:cNvSpPr/>
            <p:nvPr/>
          </p:nvSpPr>
          <p:spPr>
            <a:xfrm rot="2700000">
              <a:off x="276802" y="2703662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BAB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8CA394-6D2C-D023-659A-96818E4EA83E}"/>
                </a:ext>
              </a:extLst>
            </p:cNvPr>
            <p:cNvSpPr/>
            <p:nvPr/>
          </p:nvSpPr>
          <p:spPr>
            <a:xfrm rot="2700000">
              <a:off x="276406" y="441392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3BFA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2BEC0E4-B943-3B5C-02F0-A91EE05F8862}"/>
                </a:ext>
              </a:extLst>
            </p:cNvPr>
            <p:cNvSpPr/>
            <p:nvPr/>
          </p:nvSpPr>
          <p:spPr>
            <a:xfrm rot="2700000">
              <a:off x="292260" y="641923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7A058B6-09EB-64CA-E5AF-C936CD2DBDD2}"/>
                </a:ext>
              </a:extLst>
            </p:cNvPr>
            <p:cNvSpPr/>
            <p:nvPr/>
          </p:nvSpPr>
          <p:spPr>
            <a:xfrm rot="2700000">
              <a:off x="264535" y="599477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D2DEF-7815-F161-7136-F66E9D5BDE79}"/>
              </a:ext>
            </a:extLst>
          </p:cNvPr>
          <p:cNvGrpSpPr/>
          <p:nvPr/>
        </p:nvGrpSpPr>
        <p:grpSpPr>
          <a:xfrm>
            <a:off x="10772393" y="2399479"/>
            <a:ext cx="3983710" cy="5438457"/>
            <a:chOff x="-274991" y="2545591"/>
            <a:chExt cx="3983710" cy="543845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5E6A8F-25F1-0851-3472-2379A4AD3B36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-972963" y="5264820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47000">
                    <a:srgbClr val="42999B"/>
                  </a:gs>
                  <a:gs pos="0">
                    <a:srgbClr val="006D77"/>
                  </a:gs>
                  <a:gs pos="100000">
                    <a:srgbClr val="83C5BE"/>
                  </a:gs>
                </a:gsLst>
                <a:lin ang="27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8FA28D5-1D8C-6E84-AF19-2D544A776AA3}"/>
                </a:ext>
              </a:extLst>
            </p:cNvPr>
            <p:cNvSpPr/>
            <p:nvPr/>
          </p:nvSpPr>
          <p:spPr>
            <a:xfrm rot="18900000">
              <a:off x="3391085" y="692333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006D7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E642BE-C307-5346-A109-C5CE7AA7ED61}"/>
                </a:ext>
              </a:extLst>
            </p:cNvPr>
            <p:cNvSpPr/>
            <p:nvPr/>
          </p:nvSpPr>
          <p:spPr>
            <a:xfrm rot="18900000">
              <a:off x="1829100" y="534765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439A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3C4CACD-617B-8D4C-C379-EF0C0365EF2D}"/>
                </a:ext>
              </a:extLst>
            </p:cNvPr>
            <p:cNvSpPr/>
            <p:nvPr/>
          </p:nvSpPr>
          <p:spPr>
            <a:xfrm rot="18900000">
              <a:off x="825986" y="4344541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3AF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ECF5C8A-BA56-EC70-31F4-BD156A631F49}"/>
                </a:ext>
              </a:extLst>
            </p:cNvPr>
            <p:cNvSpPr/>
            <p:nvPr/>
          </p:nvSpPr>
          <p:spPr>
            <a:xfrm rot="18900000">
              <a:off x="-274991" y="325726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B25661-69E8-56F6-9ED3-0886FC875123}"/>
              </a:ext>
            </a:extLst>
          </p:cNvPr>
          <p:cNvGrpSpPr/>
          <p:nvPr/>
        </p:nvGrpSpPr>
        <p:grpSpPr>
          <a:xfrm rot="2700000">
            <a:off x="11525391" y="1815309"/>
            <a:ext cx="5438457" cy="4103966"/>
            <a:chOff x="9737525" y="-1381485"/>
            <a:chExt cx="5438457" cy="41039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5E7B2CF-4893-1660-0759-E2CA8EA7983C}"/>
                </a:ext>
              </a:extLst>
            </p:cNvPr>
            <p:cNvGrpSpPr/>
            <p:nvPr/>
          </p:nvGrpSpPr>
          <p:grpSpPr>
            <a:xfrm>
              <a:off x="9737525" y="-794627"/>
              <a:ext cx="5438457" cy="2400311"/>
              <a:chOff x="9737525" y="-794627"/>
              <a:chExt cx="5438457" cy="240031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ACAD2F-7B85-85B1-F626-ADF6E904BAD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9737525" y="640879"/>
                <a:ext cx="5438457" cy="0"/>
              </a:xfrm>
              <a:prstGeom prst="line">
                <a:avLst/>
              </a:prstGeom>
              <a:ln w="76200">
                <a:solidFill>
                  <a:srgbClr val="9F8C7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0F686A-3022-47E1-3F08-3807B16A4358}"/>
                  </a:ext>
                </a:extLst>
              </p:cNvPr>
              <p:cNvSpPr/>
              <p:nvPr/>
            </p:nvSpPr>
            <p:spPr>
              <a:xfrm>
                <a:off x="11467162" y="1288050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4186E45-11FF-6DAD-A18F-7B36F4F979E1}"/>
                  </a:ext>
                </a:extLst>
              </p:cNvPr>
              <p:cNvSpPr/>
              <p:nvPr/>
            </p:nvSpPr>
            <p:spPr>
              <a:xfrm>
                <a:off x="12583958" y="171254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9E8CAF7-DDC7-A723-59CE-D21343376F3B}"/>
                  </a:ext>
                </a:extLst>
              </p:cNvPr>
              <p:cNvSpPr/>
              <p:nvPr/>
            </p:nvSpPr>
            <p:spPr>
              <a:xfrm>
                <a:off x="13562994" y="-794627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AE8968-BC01-22C5-E311-DF04C0E9109E}"/>
                </a:ext>
              </a:extLst>
            </p:cNvPr>
            <p:cNvSpPr/>
            <p:nvPr/>
          </p:nvSpPr>
          <p:spPr>
            <a:xfrm>
              <a:off x="14162914" y="-138148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1077A2-0867-2AD1-7DA8-4E23FBEF9D8D}"/>
                </a:ext>
              </a:extLst>
            </p:cNvPr>
            <p:cNvSpPr/>
            <p:nvPr/>
          </p:nvSpPr>
          <p:spPr>
            <a:xfrm>
              <a:off x="10350366" y="2404847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89645931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37B7-E002-BCA0-F02F-32F534D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156" y="2382581"/>
            <a:ext cx="1930425" cy="1325563"/>
          </a:xfrm>
        </p:spPr>
        <p:txBody>
          <a:bodyPr>
            <a:noAutofit/>
          </a:bodyPr>
          <a:lstStyle/>
          <a:p>
            <a:r>
              <a:rPr lang="hu-HU" sz="7200" dirty="0">
                <a:ln w="0"/>
                <a:gradFill flip="none" rotWithShape="1">
                  <a:gsLst>
                    <a:gs pos="0">
                      <a:srgbClr val="439A9C"/>
                    </a:gs>
                    <a:gs pos="100000">
                      <a:srgbClr val="E29578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ACS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E575E7-12F7-52C6-D1E6-089102CD3BF3}"/>
              </a:ext>
            </a:extLst>
          </p:cNvPr>
          <p:cNvGrpSpPr/>
          <p:nvPr/>
        </p:nvGrpSpPr>
        <p:grpSpPr>
          <a:xfrm rot="5400000">
            <a:off x="-4192000" y="-33430"/>
            <a:ext cx="327318" cy="5502248"/>
            <a:chOff x="10990445" y="-1717426"/>
            <a:chExt cx="327318" cy="550224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FA0B0A-53B7-43F1-C05A-26B88B08472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83C5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E683C1-CCEE-205F-ADAE-59C3BCF1A9E7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B770A5-35E6-C372-1368-DFFF79DBCF3C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4EDF886-0C28-09FA-B931-31E0290DA703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D09D3F-B0A6-1E6E-291E-D442529CC4AC}"/>
              </a:ext>
            </a:extLst>
          </p:cNvPr>
          <p:cNvGrpSpPr/>
          <p:nvPr/>
        </p:nvGrpSpPr>
        <p:grpSpPr>
          <a:xfrm rot="5400000">
            <a:off x="-4192000" y="1706327"/>
            <a:ext cx="327318" cy="5502248"/>
            <a:chOff x="10990445" y="-1717426"/>
            <a:chExt cx="327318" cy="550224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0587D8-C7A4-1CC9-A174-DBFCC9CBDA8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9718" y="1065593"/>
              <a:ext cx="5438457" cy="0"/>
            </a:xfrm>
            <a:prstGeom prst="line">
              <a:avLst/>
            </a:prstGeom>
            <a:ln w="76200">
              <a:solidFill>
                <a:srgbClr val="FFDDD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F5F1D0-C418-3D3B-AF44-78013127C6D2}"/>
                </a:ext>
              </a:extLst>
            </p:cNvPr>
            <p:cNvSpPr/>
            <p:nvPr/>
          </p:nvSpPr>
          <p:spPr>
            <a:xfrm>
              <a:off x="10990445" y="3467188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E08B2B2-C59D-3B02-6BA6-D9FB48455362}"/>
                </a:ext>
              </a:extLst>
            </p:cNvPr>
            <p:cNvSpPr/>
            <p:nvPr/>
          </p:nvSpPr>
          <p:spPr>
            <a:xfrm>
              <a:off x="11000129" y="124852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7901B0-D9A7-297E-6996-70E14219AB2D}"/>
                </a:ext>
              </a:extLst>
            </p:cNvPr>
            <p:cNvSpPr/>
            <p:nvPr/>
          </p:nvSpPr>
          <p:spPr>
            <a:xfrm>
              <a:off x="11000129" y="-170094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BF8FFB-5714-D8D3-AD87-F7424E5A8ED0}"/>
                </a:ext>
              </a:extLst>
            </p:cNvPr>
            <p:cNvSpPr/>
            <p:nvPr/>
          </p:nvSpPr>
          <p:spPr>
            <a:xfrm>
              <a:off x="10990445" y="-171742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1F5AB-8551-0735-A84C-F06B633F2931}"/>
              </a:ext>
            </a:extLst>
          </p:cNvPr>
          <p:cNvGrpSpPr/>
          <p:nvPr/>
        </p:nvGrpSpPr>
        <p:grpSpPr>
          <a:xfrm rot="2700000">
            <a:off x="9733325" y="1601509"/>
            <a:ext cx="345359" cy="5670481"/>
            <a:chOff x="264535" y="641923"/>
            <a:chExt cx="345359" cy="56704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19A6D2-983E-1B02-6FB8-28E83581DA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2281847" y="3506273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0">
                    <a:srgbClr val="E29578"/>
                  </a:gs>
                  <a:gs pos="56000">
                    <a:srgbClr val="F1B9A5"/>
                  </a:gs>
                  <a:gs pos="100000">
                    <a:srgbClr val="FFDDD2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0240FA-9764-DB63-97EA-E60234804C6F}"/>
                </a:ext>
              </a:extLst>
            </p:cNvPr>
            <p:cNvSpPr/>
            <p:nvPr/>
          </p:nvSpPr>
          <p:spPr>
            <a:xfrm rot="2700000">
              <a:off x="276802" y="2703662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BAB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8CA394-6D2C-D023-659A-96818E4EA83E}"/>
                </a:ext>
              </a:extLst>
            </p:cNvPr>
            <p:cNvSpPr/>
            <p:nvPr/>
          </p:nvSpPr>
          <p:spPr>
            <a:xfrm rot="2700000">
              <a:off x="276406" y="441392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3BFA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2BEC0E4-B943-3B5C-02F0-A91EE05F8862}"/>
                </a:ext>
              </a:extLst>
            </p:cNvPr>
            <p:cNvSpPr/>
            <p:nvPr/>
          </p:nvSpPr>
          <p:spPr>
            <a:xfrm rot="2700000">
              <a:off x="292260" y="641923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E295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7A058B6-09EB-64CA-E5AF-C936CD2DBDD2}"/>
                </a:ext>
              </a:extLst>
            </p:cNvPr>
            <p:cNvSpPr/>
            <p:nvPr/>
          </p:nvSpPr>
          <p:spPr>
            <a:xfrm rot="2700000">
              <a:off x="264535" y="599477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FFDD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D2DEF-7815-F161-7136-F66E9D5BDE79}"/>
              </a:ext>
            </a:extLst>
          </p:cNvPr>
          <p:cNvGrpSpPr/>
          <p:nvPr/>
        </p:nvGrpSpPr>
        <p:grpSpPr>
          <a:xfrm>
            <a:off x="8066743" y="1048390"/>
            <a:ext cx="3983710" cy="5438457"/>
            <a:chOff x="-274991" y="2545591"/>
            <a:chExt cx="3983710" cy="543845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5E6A8F-25F1-0851-3472-2379A4AD3B36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-972963" y="5264820"/>
              <a:ext cx="5438457" cy="0"/>
            </a:xfrm>
            <a:prstGeom prst="line">
              <a:avLst/>
            </a:prstGeom>
            <a:ln w="76200">
              <a:gradFill flip="none" rotWithShape="1">
                <a:gsLst>
                  <a:gs pos="47000">
                    <a:srgbClr val="42999B"/>
                  </a:gs>
                  <a:gs pos="0">
                    <a:srgbClr val="006D77"/>
                  </a:gs>
                  <a:gs pos="100000">
                    <a:srgbClr val="83C5BE"/>
                  </a:gs>
                </a:gsLst>
                <a:lin ang="27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8FA28D5-1D8C-6E84-AF19-2D544A776AA3}"/>
                </a:ext>
              </a:extLst>
            </p:cNvPr>
            <p:cNvSpPr/>
            <p:nvPr/>
          </p:nvSpPr>
          <p:spPr>
            <a:xfrm rot="18900000">
              <a:off x="3391085" y="692333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006D7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E642BE-C307-5346-A109-C5CE7AA7ED61}"/>
                </a:ext>
              </a:extLst>
            </p:cNvPr>
            <p:cNvSpPr/>
            <p:nvPr/>
          </p:nvSpPr>
          <p:spPr>
            <a:xfrm rot="18900000">
              <a:off x="1829100" y="5347656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439A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3C4CACD-617B-8D4C-C379-EF0C0365EF2D}"/>
                </a:ext>
              </a:extLst>
            </p:cNvPr>
            <p:cNvSpPr/>
            <p:nvPr/>
          </p:nvSpPr>
          <p:spPr>
            <a:xfrm rot="18900000">
              <a:off x="825986" y="4344541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63AF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ECF5C8A-BA56-EC70-31F4-BD156A631F49}"/>
                </a:ext>
              </a:extLst>
            </p:cNvPr>
            <p:cNvSpPr/>
            <p:nvPr/>
          </p:nvSpPr>
          <p:spPr>
            <a:xfrm rot="18900000">
              <a:off x="-274991" y="3257260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83C5B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B25661-69E8-56F6-9ED3-0886FC875123}"/>
              </a:ext>
            </a:extLst>
          </p:cNvPr>
          <p:cNvGrpSpPr/>
          <p:nvPr/>
        </p:nvGrpSpPr>
        <p:grpSpPr>
          <a:xfrm rot="2700000">
            <a:off x="3295388" y="1948990"/>
            <a:ext cx="5438457" cy="4103966"/>
            <a:chOff x="9737525" y="-1381485"/>
            <a:chExt cx="5438457" cy="41039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5E7B2CF-4893-1660-0759-E2CA8EA7983C}"/>
                </a:ext>
              </a:extLst>
            </p:cNvPr>
            <p:cNvGrpSpPr/>
            <p:nvPr/>
          </p:nvGrpSpPr>
          <p:grpSpPr>
            <a:xfrm>
              <a:off x="9737525" y="-794627"/>
              <a:ext cx="5438457" cy="2400311"/>
              <a:chOff x="9737525" y="-794627"/>
              <a:chExt cx="5438457" cy="240031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ACAD2F-7B85-85B1-F626-ADF6E904BAD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9737525" y="640879"/>
                <a:ext cx="5438457" cy="0"/>
              </a:xfrm>
              <a:prstGeom prst="line">
                <a:avLst/>
              </a:prstGeom>
              <a:ln w="76200">
                <a:solidFill>
                  <a:srgbClr val="9F8C7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F0F686A-3022-47E1-3F08-3807B16A4358}"/>
                  </a:ext>
                </a:extLst>
              </p:cNvPr>
              <p:cNvSpPr/>
              <p:nvPr/>
            </p:nvSpPr>
            <p:spPr>
              <a:xfrm>
                <a:off x="11467162" y="1288050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4186E45-11FF-6DAD-A18F-7B36F4F979E1}"/>
                  </a:ext>
                </a:extLst>
              </p:cNvPr>
              <p:cNvSpPr/>
              <p:nvPr/>
            </p:nvSpPr>
            <p:spPr>
              <a:xfrm>
                <a:off x="12583958" y="171254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9E8CAF7-DDC7-A723-59CE-D21343376F3B}"/>
                  </a:ext>
                </a:extLst>
              </p:cNvPr>
              <p:cNvSpPr/>
              <p:nvPr/>
            </p:nvSpPr>
            <p:spPr>
              <a:xfrm>
                <a:off x="13562994" y="-794627"/>
                <a:ext cx="317634" cy="317634"/>
              </a:xfrm>
              <a:prstGeom prst="ellipse">
                <a:avLst/>
              </a:prstGeom>
              <a:solidFill>
                <a:srgbClr val="FAFCFF"/>
              </a:solidFill>
              <a:ln w="76200">
                <a:solidFill>
                  <a:srgbClr val="9F8C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AE8968-BC01-22C5-E311-DF04C0E9109E}"/>
                </a:ext>
              </a:extLst>
            </p:cNvPr>
            <p:cNvSpPr/>
            <p:nvPr/>
          </p:nvSpPr>
          <p:spPr>
            <a:xfrm>
              <a:off x="14162914" y="-1381485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1077A2-0867-2AD1-7DA8-4E23FBEF9D8D}"/>
                </a:ext>
              </a:extLst>
            </p:cNvPr>
            <p:cNvSpPr/>
            <p:nvPr/>
          </p:nvSpPr>
          <p:spPr>
            <a:xfrm>
              <a:off x="10350366" y="2404847"/>
              <a:ext cx="317634" cy="317634"/>
            </a:xfrm>
            <a:prstGeom prst="ellipse">
              <a:avLst/>
            </a:prstGeom>
            <a:solidFill>
              <a:srgbClr val="FAFCFF"/>
            </a:solidFill>
            <a:ln w="76200">
              <a:solidFill>
                <a:srgbClr val="9F8C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C7BA2BF-8A41-C4C4-E36B-EC474D6808EF}"/>
              </a:ext>
            </a:extLst>
          </p:cNvPr>
          <p:cNvSpPr/>
          <p:nvPr/>
        </p:nvSpPr>
        <p:spPr>
          <a:xfrm>
            <a:off x="0" y="6016616"/>
            <a:ext cx="1853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u-HU" b="1" dirty="0">
                <a:ln w="0"/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Creators: </a:t>
            </a:r>
          </a:p>
          <a:p>
            <a:r>
              <a:rPr lang="hu-HU" b="1" dirty="0">
                <a:ln w="0"/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Szilvás Nikolett</a:t>
            </a:r>
          </a:p>
          <a:p>
            <a:r>
              <a:rPr lang="hu-HU" b="1" dirty="0">
                <a:ln w="0"/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Balassa Olivér</a:t>
            </a:r>
          </a:p>
        </p:txBody>
      </p:sp>
    </p:spTree>
    <p:extLst>
      <p:ext uri="{BB962C8B-B14F-4D97-AF65-F5344CB8AC3E}">
        <p14:creationId xmlns:p14="http://schemas.microsoft.com/office/powerpoint/2010/main" val="23177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8b9045-13bd-488d-83cd-6749354534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F09CEB404F3CA440B90D6048F02BA12F" ma:contentTypeVersion="8" ma:contentTypeDescription="Új dokumentum létrehozása." ma:contentTypeScope="" ma:versionID="954581a2071a6c9d3a8d0942098a8f58">
  <xsd:schema xmlns:xsd="http://www.w3.org/2001/XMLSchema" xmlns:xs="http://www.w3.org/2001/XMLSchema" xmlns:p="http://schemas.microsoft.com/office/2006/metadata/properties" xmlns:ns3="838b9045-13bd-488d-83cd-6749354534de" targetNamespace="http://schemas.microsoft.com/office/2006/metadata/properties" ma:root="true" ma:fieldsID="1f3f06fb3eb9e62411e76237c9ee3ad2" ns3:_="">
    <xsd:import namespace="838b9045-13bd-488d-83cd-674935453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b9045-13bd-488d-83cd-674935453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DB6733-80BA-45CD-AD6F-81B1F1A4E760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8b9045-13bd-488d-83cd-6749354534de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7A2BE49-B22D-49ED-B790-CAF02F04B3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52ADBA-ABD1-43A9-82D9-B958900A2B53}">
  <ds:schemaRefs>
    <ds:schemaRef ds:uri="838b9045-13bd-488d-83cd-6749354534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Szélesvásznú</PresentationFormat>
  <Paragraphs>156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Arial</vt:lpstr>
      <vt:lpstr>Segoe UI</vt:lpstr>
      <vt:lpstr>Office Theme</vt:lpstr>
      <vt:lpstr>PowerPoint-bemutató</vt:lpstr>
      <vt:lpstr>PowerPoint-bemutató</vt:lpstr>
      <vt:lpstr>Timeline description</vt:lpstr>
      <vt:lpstr>Pre-Development</vt:lpstr>
      <vt:lpstr>PowerPoint-bemutató</vt:lpstr>
      <vt:lpstr>PowerPoint-bemutató</vt:lpstr>
      <vt:lpstr>PowerPoint-bemutató</vt:lpstr>
      <vt:lpstr>Possible Features after v1</vt:lpstr>
      <vt:lpstr>ACS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development timeline</dc:title>
  <dc:creator>Balassa Olivér</dc:creator>
  <cp:lastModifiedBy>Szilvás Nikolett</cp:lastModifiedBy>
  <cp:revision>2</cp:revision>
  <dcterms:created xsi:type="dcterms:W3CDTF">2023-12-18T09:03:46Z</dcterms:created>
  <dcterms:modified xsi:type="dcterms:W3CDTF">2024-02-05T07:48:45Z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0x010100F09CEB404F3CA440B90D6048F02BA12F</vt:lpwstr>
  </property>
</Properties>
</file>