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2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6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3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9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3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8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9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6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2/15/2023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5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EA12F-F804-AC0D-B81F-1ACE33524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>
                <a:solidFill>
                  <a:schemeClr val="bg1"/>
                </a:solidFill>
              </a:rPr>
              <a:t>Okosotthon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vezérlés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F7E6-0954-FF8E-F719-16EDA763C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1" y="5206246"/>
            <a:ext cx="7059973" cy="102412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1000"/>
              </a:lnSpc>
            </a:pPr>
            <a:r>
              <a:rPr lang="hu-HU" sz="1400" dirty="0">
                <a:solidFill>
                  <a:schemeClr val="tx1"/>
                </a:solidFill>
              </a:rPr>
              <a:t>Megoldó</a:t>
            </a:r>
            <a:r>
              <a:rPr lang="en-US" sz="1400" dirty="0">
                <a:solidFill>
                  <a:schemeClr val="tx1"/>
                </a:solidFill>
              </a:rPr>
              <a:t>: Balint Keszeg                                               </a:t>
            </a:r>
            <a:r>
              <a:rPr lang="hu-HU" sz="1400" dirty="0">
                <a:solidFill>
                  <a:schemeClr val="tx1"/>
                </a:solidFill>
              </a:rPr>
              <a:t>Konzultáns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hu-HU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Ing. ŠTEFAN BUCZ</a:t>
            </a:r>
          </a:p>
          <a:p>
            <a:pPr algn="l">
              <a:lnSpc>
                <a:spcPct val="91000"/>
              </a:lnSpc>
            </a:pPr>
            <a:r>
              <a:rPr lang="hu-HU" sz="1400" dirty="0">
                <a:solidFill>
                  <a:schemeClr val="tx1"/>
                </a:solidFill>
              </a:rPr>
              <a:t>Osztály</a:t>
            </a:r>
            <a:r>
              <a:rPr lang="en-US" sz="1400" dirty="0">
                <a:solidFill>
                  <a:schemeClr val="tx1"/>
                </a:solidFill>
              </a:rPr>
              <a:t>: 4.G                                                                    </a:t>
            </a:r>
            <a:r>
              <a:rPr lang="hu-HU" sz="1400" dirty="0">
                <a:solidFill>
                  <a:schemeClr val="tx1"/>
                </a:solidFill>
              </a:rPr>
              <a:t>Évfolyam</a:t>
            </a:r>
            <a:r>
              <a:rPr lang="en-US" sz="1400" dirty="0">
                <a:solidFill>
                  <a:schemeClr val="tx1"/>
                </a:solidFill>
              </a:rPr>
              <a:t>: 2022/2023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1286D-8F92-7125-8009-81C41C5F4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3" r="3" b="3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27E3F-7671-5887-F4FA-C6C822C5DC7B}"/>
              </a:ext>
            </a:extLst>
          </p:cNvPr>
          <p:cNvSpPr txBox="1"/>
          <p:nvPr/>
        </p:nvSpPr>
        <p:spPr>
          <a:xfrm>
            <a:off x="1524000" y="0"/>
            <a:ext cx="9144000" cy="116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sk-SK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Stredná priemyselná škola strojnícka a elektrotechnická - </a:t>
            </a:r>
            <a:r>
              <a:rPr lang="sk-SK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Gépipari</a:t>
            </a:r>
            <a:r>
              <a:rPr lang="sk-SK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és</a:t>
            </a:r>
            <a:r>
              <a:rPr lang="sk-SK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sk-SK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Elektrotechnikai</a:t>
            </a:r>
            <a:r>
              <a:rPr lang="sk-SK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Szakközépiskola</a:t>
            </a:r>
            <a:r>
              <a:rPr lang="sk-SK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Petőfiho</a:t>
            </a:r>
            <a:r>
              <a:rPr lang="sk-SK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2, Komárno 945 50</a:t>
            </a:r>
            <a:endParaRPr lang="sk-SK" dirty="0">
              <a:latin typeface="+mj-lt"/>
            </a:endParaRPr>
          </a:p>
          <a:p>
            <a:pPr>
              <a:spcAft>
                <a:spcPts val="600"/>
              </a:spcAf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469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3995-60E7-A52F-B8FF-069B6140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1. Bevezetés - motiváció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C513-7D52-C99F-6395-40B0302D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1800" dirty="0"/>
              <a:t>Motivációm főleg abból jött hogy mindig is érdekeltek a automatizált eszközök és jármüvek villága és azókhoz való programok megirása.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1800" dirty="0"/>
              <a:t>Tanulmányaim és a szakmai gyakorlat allat megszerzett tudásom alapján szeretem volna létrehozni a éretségi munkám alapjait.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1800" dirty="0"/>
              <a:t>A program maga egy egész háztartás képes automatizálni és kezelni.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1800" dirty="0"/>
              <a:t>Több komponensböl áll össze maga a porgram.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1800" dirty="0"/>
              <a:t>Belső és külső hálozatokból is elérhető.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1800" dirty="0"/>
              <a:t>Egy kisebb mikrovezérlőre lett optimizálva.</a:t>
            </a:r>
          </a:p>
        </p:txBody>
      </p:sp>
    </p:spTree>
    <p:extLst>
      <p:ext uri="{BB962C8B-B14F-4D97-AF65-F5344CB8AC3E}">
        <p14:creationId xmlns:p14="http://schemas.microsoft.com/office/powerpoint/2010/main" val="154949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4EF-9FB5-92B4-B32B-FE49AC83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Felépitése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66379117-1CC0-4577-40E1-DEDDCC1E3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2482035"/>
            <a:ext cx="7884332" cy="39978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487DF-E79E-FC46-22E8-E121240E6784}"/>
              </a:ext>
            </a:extLst>
          </p:cNvPr>
          <p:cNvSpPr txBox="1"/>
          <p:nvPr/>
        </p:nvSpPr>
        <p:spPr>
          <a:xfrm>
            <a:off x="8985380" y="2584580"/>
            <a:ext cx="3023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Szobákra osztot elrendezés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Oldalsó Nav-bár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Értesités központ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Profil</a:t>
            </a:r>
          </a:p>
        </p:txBody>
      </p:sp>
    </p:spTree>
    <p:extLst>
      <p:ext uri="{BB962C8B-B14F-4D97-AF65-F5344CB8AC3E}">
        <p14:creationId xmlns:p14="http://schemas.microsoft.com/office/powerpoint/2010/main" val="293556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4DF5-DED9-F9ED-5B63-7E406EDB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Felépitési Blokábra</a:t>
            </a:r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B9E1A2AF-79F6-FE80-6E97-B386C9D6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46" y="2309566"/>
            <a:ext cx="8012060" cy="4343498"/>
          </a:xfrm>
        </p:spPr>
      </p:pic>
    </p:spTree>
    <p:extLst>
      <p:ext uri="{BB962C8B-B14F-4D97-AF65-F5344CB8AC3E}">
        <p14:creationId xmlns:p14="http://schemas.microsoft.com/office/powerpoint/2010/main" val="13790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130C-3462-BF94-9272-5C0800BC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Programbeli érdekeségek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2EEB-8F0E-1272-EEF0-8195D7D6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Tokenes bejelentkeztető rendszer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Node-Red alapú vezérlés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Több felhasználós müködtetés és admin/felhasználó megkülömböztetés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Külső általam megirt bot-ok</a:t>
            </a:r>
          </a:p>
        </p:txBody>
      </p:sp>
    </p:spTree>
    <p:extLst>
      <p:ext uri="{BB962C8B-B14F-4D97-AF65-F5344CB8AC3E}">
        <p14:creationId xmlns:p14="http://schemas.microsoft.com/office/powerpoint/2010/main" val="396119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0FA6-5EA3-545F-BB2E-97D4F772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Zárszó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A5BA-4362-A2EE-C10A-6E153FBB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A program képes több eszközt is megkülömböztetni és érzékelni hálozaton keresztül 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A program több biztonsági teszten is átment amely a sebbeszhetőség és admin nélküli program átirást tartalmazta.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Többnyire Java nyelvben iródot amely node-ban van eltárolva.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Ki lett probálva több hálozaton is melyekből az derült ki hogy mint a weboldali felület tud müködni több féle gépen és böngészön keresztül is.</a:t>
            </a:r>
          </a:p>
        </p:txBody>
      </p:sp>
    </p:spTree>
    <p:extLst>
      <p:ext uri="{BB962C8B-B14F-4D97-AF65-F5344CB8AC3E}">
        <p14:creationId xmlns:p14="http://schemas.microsoft.com/office/powerpoint/2010/main" val="185616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03CB98-32AA-1928-3857-92E961F9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8800" dirty="0"/>
              <a:t>Köszönöm a figyelmet!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172571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Okosotthon vezérlés</vt:lpstr>
      <vt:lpstr>1. Bevezetés - motiváció</vt:lpstr>
      <vt:lpstr>Felépitése</vt:lpstr>
      <vt:lpstr>Felépitési Blokábra</vt:lpstr>
      <vt:lpstr>Programbeli érdekeségek</vt:lpstr>
      <vt:lpstr>Zárszó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Okosotthon vezérlés</dc:title>
  <dc:creator>Balint Keszeg</dc:creator>
  <cp:lastModifiedBy>Balint Keszeg</cp:lastModifiedBy>
  <cp:revision>2</cp:revision>
  <dcterms:created xsi:type="dcterms:W3CDTF">2023-02-14T21:51:00Z</dcterms:created>
  <dcterms:modified xsi:type="dcterms:W3CDTF">2023-02-14T23:22:05Z</dcterms:modified>
</cp:coreProperties>
</file>