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E3A15-4814-4551-AAA4-282FA96539C0}" v="465" dt="2025-04-25T12:50:55.719"/>
    <p1510:client id="{C0B0A67A-DB0D-40CB-AF04-F0C1FD585791}" v="472" dt="2025-04-25T12:23:2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égfelhasználó" userId="S::urn:spo:anon#8ac92dc613c89412d248e58193287d40bd6824422a01dac737787fa9487e2bb7::" providerId="AD" clId="Web-{828C4173-52A7-BDAB-06C4-97AB6F604A1A}"/>
    <pc:docChg chg="modSld">
      <pc:chgData name="Vendégfelhasználó" userId="S::urn:spo:anon#8ac92dc613c89412d248e58193287d40bd6824422a01dac737787fa9487e2bb7::" providerId="AD" clId="Web-{828C4173-52A7-BDAB-06C4-97AB6F604A1A}" dt="2025-04-25T12:53:32.441" v="0"/>
      <pc:docMkLst>
        <pc:docMk/>
      </pc:docMkLst>
      <pc:sldChg chg="addSp modSp mod setBg">
        <pc:chgData name="Vendégfelhasználó" userId="S::urn:spo:anon#8ac92dc613c89412d248e58193287d40bd6824422a01dac737787fa9487e2bb7::" providerId="AD" clId="Web-{828C4173-52A7-BDAB-06C4-97AB6F604A1A}" dt="2025-04-25T12:53:32.441" v="0"/>
        <pc:sldMkLst>
          <pc:docMk/>
          <pc:sldMk cId="845852393" sldId="265"/>
        </pc:sldMkLst>
        <pc:spChg chg="mod">
          <ac:chgData name="Vendégfelhasználó" userId="S::urn:spo:anon#8ac92dc613c89412d248e58193287d40bd6824422a01dac737787fa9487e2bb7::" providerId="AD" clId="Web-{828C4173-52A7-BDAB-06C4-97AB6F604A1A}" dt="2025-04-25T12:53:32.441" v="0"/>
          <ac:spMkLst>
            <pc:docMk/>
            <pc:sldMk cId="845852393" sldId="265"/>
            <ac:spMk id="2" creationId="{2A85EC3D-9A2E-BF19-C776-C9505A50C54D}"/>
          </ac:spMkLst>
        </pc:spChg>
        <pc:spChg chg="mod">
          <ac:chgData name="Vendégfelhasználó" userId="S::urn:spo:anon#8ac92dc613c89412d248e58193287d40bd6824422a01dac737787fa9487e2bb7::" providerId="AD" clId="Web-{828C4173-52A7-BDAB-06C4-97AB6F604A1A}" dt="2025-04-25T12:53:32.441" v="0"/>
          <ac:spMkLst>
            <pc:docMk/>
            <pc:sldMk cId="845852393" sldId="265"/>
            <ac:spMk id="3" creationId="{67B15037-D188-8C91-454F-B875AB49EFF5}"/>
          </ac:spMkLst>
        </pc:spChg>
        <pc:spChg chg="add">
          <ac:chgData name="Vendégfelhasználó" userId="S::urn:spo:anon#8ac92dc613c89412d248e58193287d40bd6824422a01dac737787fa9487e2bb7::" providerId="AD" clId="Web-{828C4173-52A7-BDAB-06C4-97AB6F604A1A}" dt="2025-04-25T12:53:32.441" v="0"/>
          <ac:spMkLst>
            <pc:docMk/>
            <pc:sldMk cId="845852393" sldId="265"/>
            <ac:spMk id="8" creationId="{C2554CA6-288E-4202-BC52-2E5A8F0C0AED}"/>
          </ac:spMkLst>
        </pc:spChg>
        <pc:spChg chg="add">
          <ac:chgData name="Vendégfelhasználó" userId="S::urn:spo:anon#8ac92dc613c89412d248e58193287d40bd6824422a01dac737787fa9487e2bb7::" providerId="AD" clId="Web-{828C4173-52A7-BDAB-06C4-97AB6F604A1A}" dt="2025-04-25T12:53:32.441" v="0"/>
          <ac:spMkLst>
            <pc:docMk/>
            <pc:sldMk cId="845852393" sldId="265"/>
            <ac:spMk id="10" creationId="{B10BB131-AC8E-4A8E-A5D1-36260F720C3B}"/>
          </ac:spMkLst>
        </pc:spChg>
        <pc:spChg chg="add">
          <ac:chgData name="Vendégfelhasználó" userId="S::urn:spo:anon#8ac92dc613c89412d248e58193287d40bd6824422a01dac737787fa9487e2bb7::" providerId="AD" clId="Web-{828C4173-52A7-BDAB-06C4-97AB6F604A1A}" dt="2025-04-25T12:53:32.441" v="0"/>
          <ac:spMkLst>
            <pc:docMk/>
            <pc:sldMk cId="845852393" sldId="265"/>
            <ac:spMk id="12" creationId="{5B7778FC-632E-4DCA-A7CB-0D7731CCF970}"/>
          </ac:spMkLst>
        </pc:spChg>
        <pc:spChg chg="add">
          <ac:chgData name="Vendégfelhasználó" userId="S::urn:spo:anon#8ac92dc613c89412d248e58193287d40bd6824422a01dac737787fa9487e2bb7::" providerId="AD" clId="Web-{828C4173-52A7-BDAB-06C4-97AB6F604A1A}" dt="2025-04-25T12:53:32.441" v="0"/>
          <ac:spMkLst>
            <pc:docMk/>
            <pc:sldMk cId="845852393" sldId="265"/>
            <ac:spMk id="14" creationId="{FA23A907-97FB-4A8F-880A-DD77401C42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87F06-B963-41C8-9DA4-731117AAED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EF539C-7C2A-4758-891A-06FCC1F24EBB}">
      <dgm:prSet/>
      <dgm:spPr/>
      <dgm:t>
        <a:bodyPr/>
        <a:lstStyle/>
        <a:p>
          <a:pPr rtl="0"/>
          <a:r>
            <a:rPr lang="hu-HU" dirty="0">
              <a:latin typeface="Aptos Display" panose="020F0302020204030204"/>
            </a:rPr>
            <a:t>Feladatainkat átláthatóbban tudjuk követni</a:t>
          </a:r>
          <a:endParaRPr lang="en-US" dirty="0">
            <a:latin typeface="Aptos Display" panose="020F0302020204030204"/>
          </a:endParaRPr>
        </a:p>
      </dgm:t>
    </dgm:pt>
    <dgm:pt modelId="{F451BBA3-8E67-47CC-ADE1-51DF3ABDC0F1}" type="parTrans" cxnId="{2A4B456A-7568-4C87-8A2E-BC28179ECB0A}">
      <dgm:prSet/>
      <dgm:spPr/>
      <dgm:t>
        <a:bodyPr/>
        <a:lstStyle/>
        <a:p>
          <a:endParaRPr lang="en-US"/>
        </a:p>
      </dgm:t>
    </dgm:pt>
    <dgm:pt modelId="{980F0B05-2718-48F1-AC89-0D2CBE6670A4}" type="sibTrans" cxnId="{2A4B456A-7568-4C87-8A2E-BC28179ECB0A}">
      <dgm:prSet/>
      <dgm:spPr/>
      <dgm:t>
        <a:bodyPr/>
        <a:lstStyle/>
        <a:p>
          <a:endParaRPr lang="en-US"/>
        </a:p>
      </dgm:t>
    </dgm:pt>
    <dgm:pt modelId="{FA3FD0ED-5A24-4581-B7B1-CCEB0C3F4A6B}">
      <dgm:prSet phldr="0"/>
      <dgm:spPr/>
      <dgm:t>
        <a:bodyPr/>
        <a:lstStyle/>
        <a:p>
          <a:pPr rtl="0"/>
          <a:r>
            <a:rPr lang="hu-HU" dirty="0">
              <a:latin typeface="Aptos Display" panose="020F0302020204030204"/>
            </a:rPr>
            <a:t>Emberek ösztönzése feladataik betartására</a:t>
          </a:r>
          <a:endParaRPr lang="hu-HU" dirty="0"/>
        </a:p>
      </dgm:t>
    </dgm:pt>
    <dgm:pt modelId="{C9DD50C5-505A-4A3F-AD43-448889E9B033}" type="parTrans" cxnId="{09A22614-56D7-43FF-809F-C87F89E1AC1B}">
      <dgm:prSet/>
      <dgm:spPr/>
      <dgm:t>
        <a:bodyPr/>
        <a:lstStyle/>
        <a:p>
          <a:endParaRPr lang="en-US"/>
        </a:p>
      </dgm:t>
    </dgm:pt>
    <dgm:pt modelId="{7775E71F-0F25-48F5-8E31-78C30C1D58E7}" type="sibTrans" cxnId="{09A22614-56D7-43FF-809F-C87F89E1AC1B}">
      <dgm:prSet/>
      <dgm:spPr/>
      <dgm:t>
        <a:bodyPr/>
        <a:lstStyle/>
        <a:p>
          <a:endParaRPr lang="en-US"/>
        </a:p>
      </dgm:t>
    </dgm:pt>
    <dgm:pt modelId="{920A35A6-9D86-4390-838B-13BB9FB3EB72}">
      <dgm:prSet phldr="0"/>
      <dgm:spPr/>
      <dgm:t>
        <a:bodyPr/>
        <a:lstStyle/>
        <a:p>
          <a:pPr rtl="0"/>
          <a:r>
            <a:rPr lang="hu-HU" dirty="0">
              <a:latin typeface="Aptos Display" panose="020F0302020204030204"/>
            </a:rPr>
            <a:t>Mindennapi teendőink követésének megkönnyítése</a:t>
          </a:r>
        </a:p>
      </dgm:t>
    </dgm:pt>
    <dgm:pt modelId="{000030C7-53F2-4337-B586-43F50A48CBAC}" type="parTrans" cxnId="{9810F0A7-3C91-40AB-930C-31D6A0B3E3B4}">
      <dgm:prSet/>
      <dgm:spPr/>
    </dgm:pt>
    <dgm:pt modelId="{AE4BA257-D3E0-417B-91B0-097BF33262FF}" type="sibTrans" cxnId="{9810F0A7-3C91-40AB-930C-31D6A0B3E3B4}">
      <dgm:prSet/>
      <dgm:spPr/>
    </dgm:pt>
    <dgm:pt modelId="{6501B9F0-1621-4DE3-BEE7-C4510EB0DF12}" type="pres">
      <dgm:prSet presAssocID="{5B087F06-B963-41C8-9DA4-731117AAED72}" presName="linear" presStyleCnt="0">
        <dgm:presLayoutVars>
          <dgm:animLvl val="lvl"/>
          <dgm:resizeHandles val="exact"/>
        </dgm:presLayoutVars>
      </dgm:prSet>
      <dgm:spPr/>
    </dgm:pt>
    <dgm:pt modelId="{6A7690CE-EFA8-42C2-894A-C94ACCFB59F2}" type="pres">
      <dgm:prSet presAssocID="{12EF539C-7C2A-4758-891A-06FCC1F24E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B3FDA7-6C59-44F7-B554-7F2ADF7460D9}" type="pres">
      <dgm:prSet presAssocID="{980F0B05-2718-48F1-AC89-0D2CBE6670A4}" presName="spacer" presStyleCnt="0"/>
      <dgm:spPr/>
    </dgm:pt>
    <dgm:pt modelId="{DE7CFD1F-9BF5-4213-90AC-5BAE8DECF317}" type="pres">
      <dgm:prSet presAssocID="{FA3FD0ED-5A24-4581-B7B1-CCEB0C3F4A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7F2FF3-C4D5-45EC-A379-BAFB82FFF59F}" type="pres">
      <dgm:prSet presAssocID="{7775E71F-0F25-48F5-8E31-78C30C1D58E7}" presName="spacer" presStyleCnt="0"/>
      <dgm:spPr/>
    </dgm:pt>
    <dgm:pt modelId="{12D93FCD-FE91-40E1-85B3-FB532B98D490}" type="pres">
      <dgm:prSet presAssocID="{920A35A6-9D86-4390-838B-13BB9FB3EB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A22614-56D7-43FF-809F-C87F89E1AC1B}" srcId="{5B087F06-B963-41C8-9DA4-731117AAED72}" destId="{FA3FD0ED-5A24-4581-B7B1-CCEB0C3F4A6B}" srcOrd="1" destOrd="0" parTransId="{C9DD50C5-505A-4A3F-AD43-448889E9B033}" sibTransId="{7775E71F-0F25-48F5-8E31-78C30C1D58E7}"/>
    <dgm:cxn modelId="{2F17CA2D-A4E3-43BA-8CEF-FD33609CDDD3}" type="presOf" srcId="{FA3FD0ED-5A24-4581-B7B1-CCEB0C3F4A6B}" destId="{DE7CFD1F-9BF5-4213-90AC-5BAE8DECF317}" srcOrd="0" destOrd="0" presId="urn:microsoft.com/office/officeart/2005/8/layout/vList2"/>
    <dgm:cxn modelId="{2D6E6C38-B5F4-4339-A934-2E43ECBE8D5A}" type="presOf" srcId="{920A35A6-9D86-4390-838B-13BB9FB3EB72}" destId="{12D93FCD-FE91-40E1-85B3-FB532B98D490}" srcOrd="0" destOrd="0" presId="urn:microsoft.com/office/officeart/2005/8/layout/vList2"/>
    <dgm:cxn modelId="{FB4EAE5C-4C77-4484-BA3C-C97AF0A9CF7B}" type="presOf" srcId="{5B087F06-B963-41C8-9DA4-731117AAED72}" destId="{6501B9F0-1621-4DE3-BEE7-C4510EB0DF12}" srcOrd="0" destOrd="0" presId="urn:microsoft.com/office/officeart/2005/8/layout/vList2"/>
    <dgm:cxn modelId="{2A4B456A-7568-4C87-8A2E-BC28179ECB0A}" srcId="{5B087F06-B963-41C8-9DA4-731117AAED72}" destId="{12EF539C-7C2A-4758-891A-06FCC1F24EBB}" srcOrd="0" destOrd="0" parTransId="{F451BBA3-8E67-47CC-ADE1-51DF3ABDC0F1}" sibTransId="{980F0B05-2718-48F1-AC89-0D2CBE6670A4}"/>
    <dgm:cxn modelId="{75224893-9CFA-4412-A3A7-1A61D6DEEBF3}" type="presOf" srcId="{12EF539C-7C2A-4758-891A-06FCC1F24EBB}" destId="{6A7690CE-EFA8-42C2-894A-C94ACCFB59F2}" srcOrd="0" destOrd="0" presId="urn:microsoft.com/office/officeart/2005/8/layout/vList2"/>
    <dgm:cxn modelId="{9810F0A7-3C91-40AB-930C-31D6A0B3E3B4}" srcId="{5B087F06-B963-41C8-9DA4-731117AAED72}" destId="{920A35A6-9D86-4390-838B-13BB9FB3EB72}" srcOrd="2" destOrd="0" parTransId="{000030C7-53F2-4337-B586-43F50A48CBAC}" sibTransId="{AE4BA257-D3E0-417B-91B0-097BF33262FF}"/>
    <dgm:cxn modelId="{6DB9AD42-4ABB-4301-B37D-FF3CBF83C775}" type="presParOf" srcId="{6501B9F0-1621-4DE3-BEE7-C4510EB0DF12}" destId="{6A7690CE-EFA8-42C2-894A-C94ACCFB59F2}" srcOrd="0" destOrd="0" presId="urn:microsoft.com/office/officeart/2005/8/layout/vList2"/>
    <dgm:cxn modelId="{82C50AD6-1E92-45E1-8D9B-4E1E5A3CABDA}" type="presParOf" srcId="{6501B9F0-1621-4DE3-BEE7-C4510EB0DF12}" destId="{95B3FDA7-6C59-44F7-B554-7F2ADF7460D9}" srcOrd="1" destOrd="0" presId="urn:microsoft.com/office/officeart/2005/8/layout/vList2"/>
    <dgm:cxn modelId="{4A03D4FA-2F0A-42A7-8E57-406294B92E48}" type="presParOf" srcId="{6501B9F0-1621-4DE3-BEE7-C4510EB0DF12}" destId="{DE7CFD1F-9BF5-4213-90AC-5BAE8DECF317}" srcOrd="2" destOrd="0" presId="urn:microsoft.com/office/officeart/2005/8/layout/vList2"/>
    <dgm:cxn modelId="{492F6224-40DD-446E-905F-A0400309EF27}" type="presParOf" srcId="{6501B9F0-1621-4DE3-BEE7-C4510EB0DF12}" destId="{CA7F2FF3-C4D5-45EC-A379-BAFB82FFF59F}" srcOrd="3" destOrd="0" presId="urn:microsoft.com/office/officeart/2005/8/layout/vList2"/>
    <dgm:cxn modelId="{4DB1AA07-7E85-4982-BF1D-8A4907717744}" type="presParOf" srcId="{6501B9F0-1621-4DE3-BEE7-C4510EB0DF12}" destId="{12D93FCD-FE91-40E1-85B3-FB532B98D4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690CE-EFA8-42C2-894A-C94ACCFB59F2}">
      <dsp:nvSpPr>
        <dsp:cNvPr id="0" name=""/>
        <dsp:cNvSpPr/>
      </dsp:nvSpPr>
      <dsp:spPr>
        <a:xfrm>
          <a:off x="0" y="250343"/>
          <a:ext cx="6263640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>
              <a:latin typeface="Aptos Display" panose="020F0302020204030204"/>
            </a:rPr>
            <a:t>Feladatainkat átláthatóbban tudjuk követni</a:t>
          </a:r>
          <a:endParaRPr lang="en-US" sz="4000" kern="1200" dirty="0">
            <a:latin typeface="Aptos Display" panose="020F0302020204030204"/>
          </a:endParaRPr>
        </a:p>
      </dsp:txBody>
      <dsp:txXfrm>
        <a:off x="77676" y="328019"/>
        <a:ext cx="6108288" cy="1435848"/>
      </dsp:txXfrm>
    </dsp:sp>
    <dsp:sp modelId="{DE7CFD1F-9BF5-4213-90AC-5BAE8DECF317}">
      <dsp:nvSpPr>
        <dsp:cNvPr id="0" name=""/>
        <dsp:cNvSpPr/>
      </dsp:nvSpPr>
      <dsp:spPr>
        <a:xfrm>
          <a:off x="0" y="1956744"/>
          <a:ext cx="6263640" cy="15912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>
              <a:latin typeface="Aptos Display" panose="020F0302020204030204"/>
            </a:rPr>
            <a:t>Emberek ösztönzése feladataik betartására</a:t>
          </a:r>
          <a:endParaRPr lang="hu-HU" sz="4000" kern="1200" dirty="0"/>
        </a:p>
      </dsp:txBody>
      <dsp:txXfrm>
        <a:off x="77676" y="2034420"/>
        <a:ext cx="6108288" cy="1435848"/>
      </dsp:txXfrm>
    </dsp:sp>
    <dsp:sp modelId="{12D93FCD-FE91-40E1-85B3-FB532B98D490}">
      <dsp:nvSpPr>
        <dsp:cNvPr id="0" name=""/>
        <dsp:cNvSpPr/>
      </dsp:nvSpPr>
      <dsp:spPr>
        <a:xfrm>
          <a:off x="0" y="3663144"/>
          <a:ext cx="6263640" cy="15912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>
              <a:latin typeface="Aptos Display" panose="020F0302020204030204"/>
            </a:rPr>
            <a:t>Mindennapi teendőink követésének megkönnyítése</a:t>
          </a:r>
        </a:p>
      </dsp:txBody>
      <dsp:txXfrm>
        <a:off x="77676" y="3740820"/>
        <a:ext cx="6108288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34">
            <a:extLst>
              <a:ext uri="{FF2B5EF4-FFF2-40B4-BE49-F238E27FC236}">
                <a16:creationId xmlns:a16="http://schemas.microsoft.com/office/drawing/2014/main" id="{1FEEE36C-F7BE-4DD0-B2D6-E5D5CE8F5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36">
            <a:extLst>
              <a:ext uri="{FF2B5EF4-FFF2-40B4-BE49-F238E27FC236}">
                <a16:creationId xmlns:a16="http://schemas.microsoft.com/office/drawing/2014/main" id="{A68CFF98-17D2-423B-B835-08CCF25C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99763">
            <a:off x="8238324" y="1935051"/>
            <a:ext cx="2987899" cy="2987899"/>
          </a:xfrm>
          <a:prstGeom prst="arc">
            <a:avLst>
              <a:gd name="adj1" fmla="val 16200000"/>
              <a:gd name="adj2" fmla="val 204546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621864" y="1370171"/>
            <a:ext cx="4920523" cy="2387600"/>
          </a:xfrm>
        </p:spPr>
        <p:txBody>
          <a:bodyPr>
            <a:normAutofit/>
          </a:bodyPr>
          <a:lstStyle/>
          <a:p>
            <a:pPr algn="l"/>
            <a:r>
              <a:rPr lang="hu-HU" sz="5600" b="1" u="sng">
                <a:latin typeface="Book Antiqua"/>
              </a:rPr>
              <a:t>Feladatkezelő alkalmazás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621864" y="3849845"/>
            <a:ext cx="4920523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u-HU"/>
              <a:t>Készítette: Csonti Olivér és </a:t>
            </a:r>
            <a:r>
              <a:rPr lang="hu-HU" err="1"/>
              <a:t>Negyela</a:t>
            </a:r>
            <a:r>
              <a:rPr lang="hu-HU"/>
              <a:t> Bálint</a:t>
            </a:r>
          </a:p>
        </p:txBody>
      </p:sp>
      <p:pic>
        <p:nvPicPr>
          <p:cNvPr id="4" name="Kép 3" descr="A képen szöveg, képernyőkép, rajzfilm látható&#10;&#10;Lehet, hogy az AI által létrehozott tartalom helytelen.">
            <a:extLst>
              <a:ext uri="{FF2B5EF4-FFF2-40B4-BE49-F238E27FC236}">
                <a16:creationId xmlns:a16="http://schemas.microsoft.com/office/drawing/2014/main" id="{1C0D9D3A-59D3-4E03-7278-502A3DEC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410898" y="335910"/>
            <a:ext cx="2897547" cy="2897547"/>
          </a:xfrm>
          <a:custGeom>
            <a:avLst/>
            <a:gdLst/>
            <a:ahLst/>
            <a:cxnLst/>
            <a:rect l="l" t="t" r="r" b="b"/>
            <a:pathLst>
              <a:path w="2476918" h="2476918">
                <a:moveTo>
                  <a:pt x="1238459" y="0"/>
                </a:moveTo>
                <a:cubicBezTo>
                  <a:pt x="1922441" y="0"/>
                  <a:pt x="2476918" y="554477"/>
                  <a:pt x="2476918" y="1238459"/>
                </a:cubicBezTo>
                <a:cubicBezTo>
                  <a:pt x="2476918" y="1922441"/>
                  <a:pt x="1922441" y="2476918"/>
                  <a:pt x="1238459" y="2476918"/>
                </a:cubicBezTo>
                <a:cubicBezTo>
                  <a:pt x="554477" y="2476918"/>
                  <a:pt x="0" y="1922441"/>
                  <a:pt x="0" y="1238459"/>
                </a:cubicBezTo>
                <a:cubicBezTo>
                  <a:pt x="0" y="554477"/>
                  <a:pt x="554477" y="0"/>
                  <a:pt x="1238459" y="0"/>
                </a:cubicBezTo>
                <a:close/>
              </a:path>
            </a:pathLst>
          </a:custGeom>
        </p:spPr>
      </p:pic>
      <p:sp>
        <p:nvSpPr>
          <p:cNvPr id="60" name="Oval 3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683" y="1674152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 descr="A képen szöveg, Betűtípus, tábla, tervezés látható&#10;&#10;Lehet, hogy az AI által létrehozott tartalom helytelen.">
            <a:extLst>
              <a:ext uri="{FF2B5EF4-FFF2-40B4-BE49-F238E27FC236}">
                <a16:creationId xmlns:a16="http://schemas.microsoft.com/office/drawing/2014/main" id="{30960EC3-AB7A-7216-EF08-9A62F5E4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7" r="13854" b="2"/>
          <a:stretch/>
        </p:blipFill>
        <p:spPr>
          <a:xfrm>
            <a:off x="1842226" y="1967946"/>
            <a:ext cx="4186669" cy="418666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1" name="Rectangle 40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7203" y="4072671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DD2D9AB-C21E-8168-741C-0DB4D650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hu-HU" sz="5600"/>
              <a:t>Köszönjük a figyelmet!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artalom helye 8" descr="A képen szöveg, képernyőkép, multimédia, Mobiltelefon látható&#10;&#10;Lehet, hogy az AI által létrehozott tartalom helytelen.">
            <a:extLst>
              <a:ext uri="{FF2B5EF4-FFF2-40B4-BE49-F238E27FC236}">
                <a16:creationId xmlns:a16="http://schemas.microsoft.com/office/drawing/2014/main" id="{3AC5EA0D-C636-F16C-9E34-292E1D95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72" r="18329" b="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34A92CD-E087-937F-BD4A-A31C731C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7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DE213AE-207C-B515-BB0B-A6E52611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hu-HU" sz="4000" dirty="0"/>
              <a:t>Alkalmazásunk céljai: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B6E5419-3819-965D-A73B-73726CB81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003534"/>
              </p:ext>
            </p:extLst>
          </p:nvPr>
        </p:nvGraphicFramePr>
        <p:xfrm>
          <a:off x="5142689" y="630288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97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44A555C-FA2F-BF02-E8FE-F67AE0E8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Funkciók: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1C589E-0F5D-9C8F-266C-ADE296744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Regisztráció és bejelentkezés</a:t>
            </a:r>
          </a:p>
          <a:p>
            <a:r>
              <a:rPr lang="hu-HU" dirty="0"/>
              <a:t>Feladatok hozzáadása és eltávolítása</a:t>
            </a:r>
          </a:p>
          <a:p>
            <a:r>
              <a:rPr lang="hu-HU" dirty="0"/>
              <a:t>Határidő megadása</a:t>
            </a:r>
          </a:p>
          <a:p>
            <a:r>
              <a:rPr lang="hu-HU" dirty="0"/>
              <a:t>Feladatok szűrése betűk szerint</a:t>
            </a:r>
          </a:p>
          <a:p>
            <a:r>
              <a:rPr lang="hu-HU" dirty="0"/>
              <a:t>Feladatok rendezése határidő szerint (</a:t>
            </a:r>
            <a:r>
              <a:rPr lang="hu-HU" err="1"/>
              <a:t>legrégebbi</a:t>
            </a:r>
            <a:r>
              <a:rPr lang="hu-HU" dirty="0"/>
              <a:t> és legutóbbi)</a:t>
            </a:r>
          </a:p>
          <a:p>
            <a:r>
              <a:rPr lang="hu-HU" dirty="0"/>
              <a:t>Rövid leírás hozzáadása a megadott feladathoz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630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7C5F937-FDA4-49FD-A135-03738460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15E37C-522A-423F-B958-36BF66141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5B3EA1-362D-B987-BF90-275B216F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anchor="ctr">
            <a:normAutofit/>
          </a:bodyPr>
          <a:lstStyle/>
          <a:p>
            <a:r>
              <a:rPr lang="hu-HU" sz="4100">
                <a:solidFill>
                  <a:srgbClr val="FFFFFF"/>
                </a:solidFill>
              </a:rPr>
              <a:t>Regisztráció és bejelentkezés</a:t>
            </a:r>
          </a:p>
        </p:txBody>
      </p:sp>
      <p:pic>
        <p:nvPicPr>
          <p:cNvPr id="4" name="Tartalom helye 3" descr="A képen szöveg, képernyőkép, Téglalap, sárga látható&#10;&#10;Lehet, hogy az AI által létrehozott tartalom helytelen.">
            <a:extLst>
              <a:ext uri="{FF2B5EF4-FFF2-40B4-BE49-F238E27FC236}">
                <a16:creationId xmlns:a16="http://schemas.microsoft.com/office/drawing/2014/main" id="{73141AF4-0115-A040-92A7-B2096056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17" r="14911" b="1"/>
          <a:stretch/>
        </p:blipFill>
        <p:spPr>
          <a:xfrm>
            <a:off x="20" y="10"/>
            <a:ext cx="6095980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3" y="0"/>
                </a:lnTo>
                <a:lnTo>
                  <a:pt x="5998730" y="19709"/>
                </a:lnTo>
                <a:cubicBezTo>
                  <a:pt x="6001245" y="280059"/>
                  <a:pt x="5986414" y="540409"/>
                  <a:pt x="5999656" y="800631"/>
                </a:cubicBezTo>
                <a:cubicBezTo>
                  <a:pt x="6009854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2" y="3561638"/>
                  <a:pt x="5989196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0" y="4176620"/>
                </a:lnTo>
                <a:cubicBezTo>
                  <a:pt x="5886701" y="4176651"/>
                  <a:pt x="5821787" y="4174749"/>
                  <a:pt x="5756904" y="4173480"/>
                </a:cubicBezTo>
                <a:cubicBezTo>
                  <a:pt x="5518558" y="4169040"/>
                  <a:pt x="5280085" y="4173480"/>
                  <a:pt x="5042246" y="4150774"/>
                </a:cubicBezTo>
                <a:cubicBezTo>
                  <a:pt x="4977617" y="4144622"/>
                  <a:pt x="4912545" y="4140690"/>
                  <a:pt x="4847599" y="4141467"/>
                </a:cubicBezTo>
                <a:cubicBezTo>
                  <a:pt x="4782654" y="4142244"/>
                  <a:pt x="4717834" y="4147730"/>
                  <a:pt x="4653712" y="4160414"/>
                </a:cubicBezTo>
                <a:cubicBezTo>
                  <a:pt x="4446570" y="4200625"/>
                  <a:pt x="4238795" y="4203162"/>
                  <a:pt x="4029496" y="4186925"/>
                </a:cubicBezTo>
                <a:cubicBezTo>
                  <a:pt x="3943620" y="4180203"/>
                  <a:pt x="3857745" y="4169040"/>
                  <a:pt x="3771488" y="4171196"/>
                </a:cubicBezTo>
                <a:cubicBezTo>
                  <a:pt x="3623584" y="4175129"/>
                  <a:pt x="3475553" y="4167137"/>
                  <a:pt x="3327522" y="4169167"/>
                </a:cubicBezTo>
                <a:cubicBezTo>
                  <a:pt x="3323527" y="4169738"/>
                  <a:pt x="3319442" y="4169205"/>
                  <a:pt x="3315726" y="4167645"/>
                </a:cubicBezTo>
                <a:cubicBezTo>
                  <a:pt x="3278940" y="4142402"/>
                  <a:pt x="3238602" y="4152169"/>
                  <a:pt x="3200548" y="4158765"/>
                </a:cubicBezTo>
                <a:cubicBezTo>
                  <a:pt x="3074081" y="4180710"/>
                  <a:pt x="2947741" y="4191492"/>
                  <a:pt x="2819245" y="4174494"/>
                </a:cubicBezTo>
                <a:cubicBezTo>
                  <a:pt x="2696545" y="4156698"/>
                  <a:pt x="2572095" y="4154478"/>
                  <a:pt x="2448850" y="4167898"/>
                </a:cubicBezTo>
                <a:cubicBezTo>
                  <a:pt x="2279382" y="4187687"/>
                  <a:pt x="2110548" y="4183501"/>
                  <a:pt x="1941461" y="4167898"/>
                </a:cubicBezTo>
                <a:cubicBezTo>
                  <a:pt x="1872836" y="4161556"/>
                  <a:pt x="1803197" y="4150774"/>
                  <a:pt x="1735207" y="4166630"/>
                </a:cubicBezTo>
                <a:cubicBezTo>
                  <a:pt x="1651488" y="4186038"/>
                  <a:pt x="1568022" y="4179695"/>
                  <a:pt x="1484049" y="4175382"/>
                </a:cubicBezTo>
                <a:cubicBezTo>
                  <a:pt x="1377751" y="4169801"/>
                  <a:pt x="1271707" y="4153692"/>
                  <a:pt x="1165028" y="4166376"/>
                </a:cubicBezTo>
                <a:cubicBezTo>
                  <a:pt x="1115684" y="4172211"/>
                  <a:pt x="1066721" y="4181471"/>
                  <a:pt x="1016743" y="4179061"/>
                </a:cubicBezTo>
                <a:cubicBezTo>
                  <a:pt x="878480" y="4172719"/>
                  <a:pt x="740343" y="4165235"/>
                  <a:pt x="601825" y="4166376"/>
                </a:cubicBezTo>
                <a:cubicBezTo>
                  <a:pt x="543856" y="4166757"/>
                  <a:pt x="486267" y="4168659"/>
                  <a:pt x="428552" y="4172845"/>
                </a:cubicBezTo>
                <a:cubicBezTo>
                  <a:pt x="320858" y="4180710"/>
                  <a:pt x="213545" y="4170055"/>
                  <a:pt x="106233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5" name="Kép 4" descr="A képen szöveg, képernyőkép, Téglalap, rozsdabarna látható&#10;&#10;Lehet, hogy az AI által létrehozott tartalom helytelen.">
            <a:extLst>
              <a:ext uri="{FF2B5EF4-FFF2-40B4-BE49-F238E27FC236}">
                <a16:creationId xmlns:a16="http://schemas.microsoft.com/office/drawing/2014/main" id="{352D553F-1ECE-F461-660B-8BCA83B4AE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62" r="14913" b="2"/>
          <a:stretch/>
        </p:blipFill>
        <p:spPr>
          <a:xfrm>
            <a:off x="6019800" y="-1"/>
            <a:ext cx="6172193" cy="418767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C125E75E-F290-415E-9397-4DAC206C5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533095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2B3EC1-5230-393E-2AC2-0427030C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562856"/>
            <a:ext cx="6894576" cy="1600200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4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811A261-7995-DAB5-BC5F-47D80C96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7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Amennyiben</a:t>
            </a:r>
            <a:r>
              <a:rPr lang="en-US" sz="2800" dirty="0"/>
              <a:t> a </a:t>
            </a:r>
            <a:r>
              <a:rPr lang="en-US" sz="2800" dirty="0" err="1"/>
              <a:t>két</a:t>
            </a:r>
            <a:r>
              <a:rPr lang="en-US" sz="2800" dirty="0"/>
              <a:t> </a:t>
            </a:r>
            <a:r>
              <a:rPr lang="en-US" sz="2800" dirty="0" err="1"/>
              <a:t>jelszó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egyezik</a:t>
            </a:r>
            <a:r>
              <a:rPr lang="en-US" sz="2800" dirty="0"/>
              <a:t> </a:t>
            </a:r>
            <a:r>
              <a:rPr lang="en-US" sz="2800" dirty="0" err="1"/>
              <a:t>vagy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töltünk</a:t>
            </a:r>
            <a:r>
              <a:rPr lang="en-US" sz="2800" dirty="0"/>
              <a:t> ki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mezőt</a:t>
            </a:r>
            <a:r>
              <a:rPr lang="en-US" sz="2800" dirty="0"/>
              <a:t>, a </a:t>
            </a:r>
            <a:r>
              <a:rPr lang="en-US" sz="2800" dirty="0" err="1"/>
              <a:t>regisztráció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lehetséges</a:t>
            </a:r>
            <a:r>
              <a:rPr lang="en-US" sz="2800" dirty="0"/>
              <a:t> </a:t>
            </a:r>
            <a:r>
              <a:rPr lang="en-US" sz="2800" dirty="0" err="1"/>
              <a:t>és</a:t>
            </a:r>
            <a:r>
              <a:rPr lang="en-US" sz="2800" dirty="0"/>
              <a:t> </a:t>
            </a:r>
            <a:r>
              <a:rPr lang="en-US" sz="2800" dirty="0" err="1"/>
              <a:t>hibaüzenetet</a:t>
            </a:r>
            <a:r>
              <a:rPr lang="en-US" sz="2800" dirty="0"/>
              <a:t> </a:t>
            </a:r>
            <a:r>
              <a:rPr lang="en-US" sz="2800" dirty="0" err="1">
                <a:ea typeface="+mj-lt"/>
                <a:cs typeface="+mj-lt"/>
              </a:rPr>
              <a:t>í</a:t>
            </a:r>
            <a:r>
              <a:rPr lang="en-US" sz="2800" dirty="0" err="1"/>
              <a:t>r</a:t>
            </a:r>
            <a:r>
              <a:rPr lang="en-US" sz="2800" dirty="0"/>
              <a:t> ki</a:t>
            </a:r>
            <a:endParaRPr lang="en-US" sz="2800" kern="1200" dirty="0">
              <a:latin typeface="+mj-lt"/>
            </a:endParaRPr>
          </a:p>
        </p:txBody>
      </p:sp>
      <p:pic>
        <p:nvPicPr>
          <p:cNvPr id="5" name="Kép 4" descr="A képen szöveg, képernyőkép, Téglalap, sárga látható&#10;&#10;Lehet, hogy az AI által létrehozott tartalom helytelen.">
            <a:extLst>
              <a:ext uri="{FF2B5EF4-FFF2-40B4-BE49-F238E27FC236}">
                <a16:creationId xmlns:a16="http://schemas.microsoft.com/office/drawing/2014/main" id="{EDBCA864-04EB-1CEF-6662-750D8874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08" r="14625"/>
          <a:stretch/>
        </p:blipFill>
        <p:spPr>
          <a:xfrm>
            <a:off x="198741" y="1796889"/>
            <a:ext cx="5803323" cy="4602877"/>
          </a:xfrm>
          <a:prstGeom prst="rect">
            <a:avLst/>
          </a:prstGeom>
        </p:spPr>
      </p:pic>
      <p:pic>
        <p:nvPicPr>
          <p:cNvPr id="4" name="Tartalom helye 3" descr="A képen szöveg, képernyőkép, Téglalap, tervezés látható&#10;&#10;Lehet, hogy az AI által létrehozott tartalom helytelen.">
            <a:extLst>
              <a:ext uri="{FF2B5EF4-FFF2-40B4-BE49-F238E27FC236}">
                <a16:creationId xmlns:a16="http://schemas.microsoft.com/office/drawing/2014/main" id="{53A96237-AAE9-2092-660D-7C03F37A7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1907" r="14625"/>
          <a:stretch/>
        </p:blipFill>
        <p:spPr>
          <a:xfrm>
            <a:off x="6011805" y="1796890"/>
            <a:ext cx="5981452" cy="46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2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8DF923-52A9-0E86-D172-0A80B7E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21" y="365125"/>
            <a:ext cx="10822379" cy="1325563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Feladat hozzáadása határidővel együtt és feladat törlése </a:t>
            </a:r>
            <a:endParaRPr lang="hu-HU"/>
          </a:p>
        </p:txBody>
      </p:sp>
      <p:pic>
        <p:nvPicPr>
          <p:cNvPr id="4" name="Tartalom helye 3" descr="A képen szöveg, képernyőkép, Téglalap, szám látható&#10;&#10;Lehet, hogy az AI által létrehozott tartalom helytelen.">
            <a:extLst>
              <a:ext uri="{FF2B5EF4-FFF2-40B4-BE49-F238E27FC236}">
                <a16:creationId xmlns:a16="http://schemas.microsoft.com/office/drawing/2014/main" id="{A10810F6-D66C-FC30-7996-76F277A4B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40" y="1686822"/>
            <a:ext cx="9995064" cy="5014891"/>
          </a:xfrm>
        </p:spPr>
      </p:pic>
    </p:spTree>
    <p:extLst>
      <p:ext uri="{BB962C8B-B14F-4D97-AF65-F5344CB8AC3E}">
        <p14:creationId xmlns:p14="http://schemas.microsoft.com/office/powerpoint/2010/main" val="387195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C6696E6-4DB6-22FF-F1C1-40641643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Szűrés és rendezés</a:t>
            </a:r>
          </a:p>
        </p:txBody>
      </p:sp>
      <p:pic>
        <p:nvPicPr>
          <p:cNvPr id="4" name="Tartalom helye 3" descr="A képen szöveg, képernyőkép, Téglalap, sárga látható&#10;&#10;Lehet, hogy az AI által létrehozott tartalom helytelen.">
            <a:extLst>
              <a:ext uri="{FF2B5EF4-FFF2-40B4-BE49-F238E27FC236}">
                <a16:creationId xmlns:a16="http://schemas.microsoft.com/office/drawing/2014/main" id="{65364F95-5E42-516C-4F9E-4FDED0015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194" r="13595" b="2"/>
          <a:stretch/>
        </p:blipFill>
        <p:spPr>
          <a:xfrm>
            <a:off x="178949" y="2004708"/>
            <a:ext cx="5912180" cy="4296096"/>
          </a:xfrm>
          <a:prstGeom prst="rect">
            <a:avLst/>
          </a:prstGeom>
        </p:spPr>
      </p:pic>
      <p:pic>
        <p:nvPicPr>
          <p:cNvPr id="5" name="Kép 4" descr="A képen szöveg, képernyőkép, Téglalap, sárga látható&#10;&#10;Lehet, hogy az AI által létrehozott tartalom helytelen.">
            <a:extLst>
              <a:ext uri="{FF2B5EF4-FFF2-40B4-BE49-F238E27FC236}">
                <a16:creationId xmlns:a16="http://schemas.microsoft.com/office/drawing/2014/main" id="{E43E0E3E-FD38-7EAD-7BA9-4DC9D697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82" r="14306" b="2"/>
          <a:stretch/>
        </p:blipFill>
        <p:spPr>
          <a:xfrm>
            <a:off x="6189934" y="2004709"/>
            <a:ext cx="5902284" cy="42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B816C-C95A-9894-7266-564AACE5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420" y="206788"/>
            <a:ext cx="4676900" cy="1295875"/>
          </a:xfrm>
        </p:spPr>
        <p:txBody>
          <a:bodyPr>
            <a:normAutofit/>
          </a:bodyPr>
          <a:lstStyle/>
          <a:p>
            <a:pPr algn="ctr"/>
            <a:r>
              <a:rPr lang="hu-HU"/>
              <a:t>Leírás hozzáadása </a:t>
            </a:r>
          </a:p>
        </p:txBody>
      </p:sp>
      <p:pic>
        <p:nvPicPr>
          <p:cNvPr id="4" name="Tartalom helye 3" descr="A képen szöveg, képernyőkép, Téglalap, sárga látható&#10;&#10;Lehet, hogy az AI által létrehozott tartalom helytelen.">
            <a:extLst>
              <a:ext uri="{FF2B5EF4-FFF2-40B4-BE49-F238E27FC236}">
                <a16:creationId xmlns:a16="http://schemas.microsoft.com/office/drawing/2014/main" id="{2799D966-1948-AC50-9D90-CFF34DF0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69" y="1693544"/>
            <a:ext cx="10301844" cy="5149891"/>
          </a:xfrm>
        </p:spPr>
      </p:pic>
    </p:spTree>
    <p:extLst>
      <p:ext uri="{BB962C8B-B14F-4D97-AF65-F5344CB8AC3E}">
        <p14:creationId xmlns:p14="http://schemas.microsoft.com/office/powerpoint/2010/main" val="87176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85EC3D-9A2E-BF19-C776-C9505A50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hu-HU" sz="4100">
                <a:solidFill>
                  <a:srgbClr val="FFFFFF"/>
                </a:solidFill>
              </a:rPr>
              <a:t>Következtetés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15037-D188-8C91-454F-B875AB49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Technológia szerepe </a:t>
            </a:r>
            <a:endParaRPr lang="hu-HU"/>
          </a:p>
          <a:p>
            <a:r>
              <a:rPr lang="hu-HU" dirty="0">
                <a:latin typeface="28"/>
                <a:ea typeface="Calibri"/>
                <a:cs typeface="Calibri"/>
              </a:rPr>
              <a:t>Keresési funkciók segítségével könnyen megtalálható bármelyik teendő</a:t>
            </a:r>
          </a:p>
          <a:p>
            <a:r>
              <a:rPr lang="hu-HU" dirty="0">
                <a:latin typeface="Calibri"/>
                <a:ea typeface="Calibri"/>
                <a:cs typeface="Calibri"/>
              </a:rPr>
              <a:t>Regisztrációnak köszönhetően bármelyik eszközünkről követhető felhasználói fiókunk</a:t>
            </a:r>
            <a:endParaRPr lang="hu-HU" dirty="0">
              <a:latin typeface="28"/>
              <a:ea typeface="Calibri"/>
              <a:cs typeface="Calibri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85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Office-téma</vt:lpstr>
      <vt:lpstr>Feladatkezelő alkalmazás</vt:lpstr>
      <vt:lpstr>Alkalmazásunk céljai:</vt:lpstr>
      <vt:lpstr>Funkciók:</vt:lpstr>
      <vt:lpstr>Regisztráció és bejelentkezés</vt:lpstr>
      <vt:lpstr>Amennyiben a két jelszó nem egyezik vagy nem töltünk ki egy mezőt, a regisztráció nem lehetséges és hibaüzenetet ír ki</vt:lpstr>
      <vt:lpstr>Feladat hozzáadása határidővel együtt és feladat törlése </vt:lpstr>
      <vt:lpstr>Szűrés és rendezés</vt:lpstr>
      <vt:lpstr>Leírás hozzáadása </vt:lpstr>
      <vt:lpstr>Következtetés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227</cp:revision>
  <dcterms:created xsi:type="dcterms:W3CDTF">2025-04-25T12:00:06Z</dcterms:created>
  <dcterms:modified xsi:type="dcterms:W3CDTF">2025-04-25T12:53:32Z</dcterms:modified>
</cp:coreProperties>
</file>