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52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4B5132-02CC-4FF3-B816-95AD03160E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US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924E8C-0174-405A-8F68-1502961F8727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70AF8D-0116-4A11-BA65-23B302A1800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US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489CDF-A5F4-4609-B098-91FFEC561E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DB20649-70C0-4034-9BE5-1023AC9864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 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 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DA3DD131-1F2D-4C59-B71C-D5517E4B3A3E}" type="slidenum"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940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165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&lt;footer&gt; 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CCB27427-C5F6-4E0C-96D6-CF394E2CA033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&lt;footer&gt;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4A26820B-0E07-411F-8934-83E8D1D5A49B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22" name="Téglalap 21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hu-HU" sz="2600" b="0" strike="noStrike" cap="all" spc="24">
                <a:solidFill>
                  <a:srgbClr val="000000"/>
                </a:solidFill>
                <a:latin typeface="Calibri"/>
                <a:ea typeface="Times New Roman"/>
              </a:rPr>
              <a:t>Okos otthon Vezérlő rendszer</a:t>
            </a:r>
            <a:endParaRPr lang="en-US" sz="26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3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hu-HU" sz="2700" b="1" strike="noStrike" spc="-1" dirty="0">
                <a:solidFill>
                  <a:srgbClr val="DBF5F9"/>
                </a:solidFill>
                <a:latin typeface="Source Sans Pro"/>
              </a:rPr>
              <a:t>Döme Balázs Márk</a:t>
            </a:r>
            <a:endParaRPr lang="en-US" sz="2700" b="1" strike="noStrike" spc="-1" dirty="0">
              <a:solidFill>
                <a:srgbClr val="DBF5F9"/>
              </a:solidFill>
              <a:latin typeface="Source Sans Pro"/>
            </a:endParaRPr>
          </a:p>
          <a:p>
            <a:pPr indent="0">
              <a:buNone/>
            </a:pPr>
            <a:r>
              <a:rPr lang="en-US" sz="2700" b="1" strike="noStrike" spc="-1" dirty="0">
                <a:solidFill>
                  <a:srgbClr val="DBF5F9"/>
                </a:solidFill>
                <a:latin typeface="Source Sans Pro"/>
              </a:rPr>
              <a:t>Mentor: </a:t>
            </a:r>
            <a:r>
              <a:rPr lang="en-US" sz="2700" b="1" strike="noStrike" spc="-1" dirty="0" err="1">
                <a:solidFill>
                  <a:srgbClr val="DBF5F9"/>
                </a:solidFill>
                <a:latin typeface="Source Sans Pro"/>
              </a:rPr>
              <a:t>Szabó</a:t>
            </a:r>
            <a:r>
              <a:rPr lang="en-US" sz="2700" b="1" strike="noStrike" spc="-1" dirty="0">
                <a:solidFill>
                  <a:srgbClr val="DBF5F9"/>
                </a:solidFill>
                <a:latin typeface="Source Sans Pro"/>
              </a:rPr>
              <a:t> Beatrix</a:t>
            </a:r>
          </a:p>
          <a:p>
            <a:pPr indent="0">
              <a:buNone/>
            </a:pPr>
            <a:endParaRPr lang="en-US" sz="2700" b="1" strike="noStrike" spc="-1" dirty="0">
              <a:solidFill>
                <a:srgbClr val="DBF5F9"/>
              </a:solidFill>
              <a:latin typeface="Source Sans Pro"/>
            </a:endParaRPr>
          </a:p>
          <a:p>
            <a:pPr indent="0" algn="r">
              <a:buNone/>
            </a:pPr>
            <a:r>
              <a:rPr lang="en-US" sz="2700" b="1" strike="noStrike" spc="-1" dirty="0">
                <a:solidFill>
                  <a:srgbClr val="DBF5F9"/>
                </a:solidFill>
                <a:latin typeface="Source Sans Pro"/>
              </a:rPr>
              <a:t>Mórahalom 2024.</a:t>
            </a:r>
          </a:p>
        </p:txBody>
      </p:sp>
      <p:pic>
        <p:nvPicPr>
          <p:cNvPr id="25" name="Kép 24"/>
          <p:cNvPicPr/>
          <p:nvPr/>
        </p:nvPicPr>
        <p:blipFill>
          <a:blip r:embed="rId2"/>
          <a:stretch/>
        </p:blipFill>
        <p:spPr>
          <a:xfrm>
            <a:off x="8191800" y="457200"/>
            <a:ext cx="1409400" cy="14094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Insmertetés - Kliens</a:t>
            </a: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C/C++ alapú Arduion Framework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Könnyü használhatóság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Támogatottság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 - Kliens</a:t>
            </a: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Platformio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Nyilt forráskódú fejlesztői környezet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Kezel hardvereket, könyvtárakat, monitorozást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000" b="1" strike="noStrike" spc="-1">
                <a:solidFill>
                  <a:srgbClr val="009EDA"/>
                </a:solidFill>
                <a:latin typeface="Source Sans Pro Black"/>
              </a:rPr>
              <a:t>Köszönöm a figyelmet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Bevezetés</a:t>
            </a: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Okos otthon vezérlő rendszer házak, lakások modernizálására.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Fő célunk egy nyilt forráskódú okos otthon rendszer megtervzése és megépítése-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Szemelőtt tartottuk a költségek minimalizálását, szoftver és hardver könnyen értelmezhetőségét-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Mi a probléma?</a:t>
            </a: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4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A legtöbb okosotthon rendszer zárt forráskódú és a hardver sem publikus, így nem tudjuk mit veszünk.</a:t>
            </a:r>
          </a:p>
          <a:p>
            <a:pPr marL="432000" indent="0">
              <a:spcAft>
                <a:spcPts val="1054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Egy okos otthon rendszer általában csak lámpák kapcsolására alkalmas, viszont a mi rendszerünk képes más ezközöket is kapcsolni (pl 3D nyomtató).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</a:t>
            </a: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Adatbázis – MySql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Szerver – Go, JS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Szerver – Docker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Szerver – GNU/Linux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Kliens – ESP32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Klienc – C/C++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Kliens – Platformio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 - Adatbázis</a:t>
            </a: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Dockerizált környezetben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Később ismertetve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MySql 8.1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 - Szerver</a:t>
            </a: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Go-ban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írt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 HTTP, API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és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 WebSocket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szerv</a:t>
            </a:r>
            <a:endParaRPr lang="en-US" sz="24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Source Sans Pro"/>
              </a:rPr>
              <a:t>Google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Source Sans Pro"/>
              </a:rPr>
              <a:t>fejelszti</a:t>
            </a:r>
            <a:endParaRPr lang="en-US" sz="21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Source Sans Pro"/>
              </a:rPr>
              <a:t>Go-Chi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Source Sans Pro"/>
              </a:rPr>
              <a:t>könyvtár</a:t>
            </a:r>
            <a:r>
              <a:rPr lang="en-US" sz="2100" b="0" strike="noStrike" spc="-1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Source Sans Pro"/>
              </a:rPr>
              <a:t>használatával</a:t>
            </a:r>
            <a:endParaRPr lang="en-US" sz="21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JS-ben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ource Sans Pro"/>
              </a:rPr>
              <a:t>fejlesztett</a:t>
            </a:r>
            <a:r>
              <a:rPr lang="en-US" sz="2400" b="0" strike="noStrike" spc="-1" dirty="0">
                <a:solidFill>
                  <a:srgbClr val="000000"/>
                </a:solidFill>
                <a:latin typeface="Source Sans Pro"/>
              </a:rPr>
              <a:t> frontend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Source Sans Pro"/>
              </a:rPr>
              <a:t>JSON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Source Sans Pro"/>
              </a:rPr>
              <a:t>alapú</a:t>
            </a:r>
            <a:r>
              <a:rPr lang="en-US" sz="2100" b="0" strike="noStrike" spc="-1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Source Sans Pro"/>
              </a:rPr>
              <a:t>kommunikáció</a:t>
            </a:r>
            <a:r>
              <a:rPr lang="en-US" sz="2100" b="0" strike="noStrike" spc="-1" dirty="0">
                <a:solidFill>
                  <a:srgbClr val="000000"/>
                </a:solidFill>
                <a:latin typeface="Source Sans Pro"/>
              </a:rPr>
              <a:t> a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Source Sans Pro"/>
              </a:rPr>
              <a:t>szerverrel</a:t>
            </a:r>
            <a:endParaRPr lang="en-US" sz="21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 - Szerver</a:t>
            </a: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Docker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Docker compose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Virtuális interfészek és hálózatok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Nem csak kompatibilitási problémákat old meg, de biztonsági szempontból is előnyös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 - Szerver</a:t>
            </a: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GNU/Linux alapú rendszer mint futási környezet a virtuális környezetben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Tárhelytakarékos, stabil és nyilt forráskódú környezet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>
                <a:solidFill>
                  <a:srgbClr val="FFFFFF"/>
                </a:solidFill>
                <a:latin typeface="Source Sans Pro Light"/>
              </a:rPr>
              <a:t>Ismertetés- Kliens</a:t>
            </a: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ESP32 mikrovezérlő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WiFi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Bluetooth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Low-power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ource Sans Pro"/>
              </a:rPr>
              <a:t>5V/7-30V 8 csatornás relé vezérlő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ESP32 mikrovezzérlővel ellátott relé vezérlő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Source Sans Pro"/>
              </a:rPr>
              <a:t>Nyilt forráskódú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248</Words>
  <Application>Microsoft Office PowerPoint</Application>
  <PresentationFormat>Egyéni</PresentationFormat>
  <Paragraphs>56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12</vt:i4>
      </vt:variant>
    </vt:vector>
  </HeadingPairs>
  <TitlesOfParts>
    <vt:vector size="24" baseType="lpstr">
      <vt:lpstr>Arial</vt:lpstr>
      <vt:lpstr>Calibri</vt:lpstr>
      <vt:lpstr>DejaVu Sans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</vt:lpstr>
      <vt:lpstr>Office</vt:lpstr>
      <vt:lpstr>Office</vt:lpstr>
      <vt:lpstr>Okos otthon Vezérlő rendszer</vt:lpstr>
      <vt:lpstr>Bevezetés</vt:lpstr>
      <vt:lpstr>Mi a probléma?</vt:lpstr>
      <vt:lpstr>Ismertetés</vt:lpstr>
      <vt:lpstr>Ismertetés - Adatbázis</vt:lpstr>
      <vt:lpstr>Ismertetés - Szerver</vt:lpstr>
      <vt:lpstr>Ismertetés - Szerver</vt:lpstr>
      <vt:lpstr>Ismertetés - Szerver</vt:lpstr>
      <vt:lpstr>Ismertetés- Kliens</vt:lpstr>
      <vt:lpstr>Insmertetés - Kliens</vt:lpstr>
      <vt:lpstr>Ismertetés - Kliens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Döme Balázs Márk</dc:creator>
  <dc:description/>
  <cp:lastModifiedBy>Döme Balázs Márk</cp:lastModifiedBy>
  <cp:revision>32</cp:revision>
  <dcterms:created xsi:type="dcterms:W3CDTF">2024-04-30T09:15:26Z</dcterms:created>
  <dcterms:modified xsi:type="dcterms:W3CDTF">2024-05-29T08:38:49Z</dcterms:modified>
  <dc:language>en-US</dc:language>
</cp:coreProperties>
</file>