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4" r:id="rId6"/>
    <p:sldId id="279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Righteou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B27ADC-150B-4949-BD5F-A8637E463623}">
  <a:tblStyle styleId="{4DB27ADC-150B-4949-BD5F-A8637E463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4a98eb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4a98eb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491f2141d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491f2141d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561975" y="1540575"/>
            <a:ext cx="5387700" cy="28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207" name="Google Shape;207;p9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9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237" name="Google Shape;237;p9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ubTitle" idx="1"/>
          </p:nvPr>
        </p:nvSpPr>
        <p:spPr>
          <a:xfrm>
            <a:off x="1614236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2" hasCustomPrompt="1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3"/>
          </p:nvPr>
        </p:nvSpPr>
        <p:spPr>
          <a:xfrm>
            <a:off x="1614236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5" hasCustomPrompt="1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8" hasCustomPrompt="1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24" name="Google Shape;324;p1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582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subTitle" idx="2"/>
          </p:nvPr>
        </p:nvSpPr>
        <p:spPr>
          <a:xfrm>
            <a:off x="33444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ubTitle" idx="3"/>
          </p:nvPr>
        </p:nvSpPr>
        <p:spPr>
          <a:xfrm>
            <a:off x="60306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4"/>
          </p:nvPr>
        </p:nvSpPr>
        <p:spPr>
          <a:xfrm>
            <a:off x="6582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5"/>
          </p:nvPr>
        </p:nvSpPr>
        <p:spPr>
          <a:xfrm>
            <a:off x="33444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subTitle" idx="6"/>
          </p:nvPr>
        </p:nvSpPr>
        <p:spPr>
          <a:xfrm>
            <a:off x="60306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73" name="Google Shape;373;p15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>
            <a:spLocks noGrp="1"/>
          </p:cNvSpPr>
          <p:nvPr>
            <p:ph type="subTitle" idx="1"/>
          </p:nvPr>
        </p:nvSpPr>
        <p:spPr>
          <a:xfrm>
            <a:off x="355036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2"/>
          </p:nvPr>
        </p:nvSpPr>
        <p:spPr>
          <a:xfrm>
            <a:off x="618871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3"/>
          </p:nvPr>
        </p:nvSpPr>
        <p:spPr>
          <a:xfrm>
            <a:off x="912025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4"/>
          </p:nvPr>
        </p:nvSpPr>
        <p:spPr>
          <a:xfrm>
            <a:off x="3550363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5"/>
          </p:nvPr>
        </p:nvSpPr>
        <p:spPr>
          <a:xfrm>
            <a:off x="6188713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6"/>
          </p:nvPr>
        </p:nvSpPr>
        <p:spPr>
          <a:xfrm>
            <a:off x="912025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7"/>
          </p:nvPr>
        </p:nvSpPr>
        <p:spPr>
          <a:xfrm>
            <a:off x="912025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8"/>
          </p:nvPr>
        </p:nvSpPr>
        <p:spPr>
          <a:xfrm>
            <a:off x="3550363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9"/>
          </p:nvPr>
        </p:nvSpPr>
        <p:spPr>
          <a:xfrm>
            <a:off x="6188700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3"/>
          </p:nvPr>
        </p:nvSpPr>
        <p:spPr>
          <a:xfrm>
            <a:off x="912025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4"/>
          </p:nvPr>
        </p:nvSpPr>
        <p:spPr>
          <a:xfrm>
            <a:off x="3550363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15"/>
          </p:nvPr>
        </p:nvSpPr>
        <p:spPr>
          <a:xfrm>
            <a:off x="6188700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89" name="Google Shape;389;p16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390" name="Google Shape;390;p16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">
  <p:cSld name="CUSTOM_13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535" name="Google Shape;535;p2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2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565" name="Google Shape;565;p22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62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18850" y="3267250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Teleki Krisztián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KOLLÉGIUMI RÁDIÓ</a:t>
            </a:r>
            <a:endParaRPr dirty="0"/>
          </a:p>
        </p:txBody>
      </p:sp>
      <p:sp>
        <p:nvSpPr>
          <p:cNvPr id="4" name="Google Shape;597;p28">
            <a:extLst>
              <a:ext uri="{FF2B5EF4-FFF2-40B4-BE49-F238E27FC236}">
                <a16:creationId xmlns:a16="http://schemas.microsoft.com/office/drawing/2014/main" id="{5BB6920B-6F4E-42A2-802B-0F2F3A8A4865}"/>
              </a:ext>
            </a:extLst>
          </p:cNvPr>
          <p:cNvSpPr txBox="1">
            <a:spLocks/>
          </p:cNvSpPr>
          <p:nvPr/>
        </p:nvSpPr>
        <p:spPr>
          <a:xfrm>
            <a:off x="518850" y="3571900"/>
            <a:ext cx="37293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hu-HU" dirty="0">
                <a:solidFill>
                  <a:schemeClr val="lt1"/>
                </a:solidFill>
              </a:rPr>
              <a:t>Mentor: Szabó Beatrix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5254125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2965153" y="35975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2595500" y="3407975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4895047" y="1871725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1014400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644747" y="1871725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618" name="Google Shape;618;p30"/>
          <p:cNvSpPr txBox="1">
            <a:spLocks noGrp="1"/>
          </p:cNvSpPr>
          <p:nvPr>
            <p:ph type="subTitle" idx="1"/>
          </p:nvPr>
        </p:nvSpPr>
        <p:spPr>
          <a:xfrm>
            <a:off x="3564989" y="35975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BEMUTATÁS</a:t>
            </a:r>
            <a:endParaRPr dirty="0"/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3"/>
          </p:nvPr>
        </p:nvSpPr>
        <p:spPr>
          <a:xfrm>
            <a:off x="3564989" y="3882811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Here you could describe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the topic of the section</a:t>
            </a:r>
            <a:endParaRPr sz="1400" dirty="0"/>
          </a:p>
        </p:txBody>
      </p:sp>
      <p:sp>
        <p:nvSpPr>
          <p:cNvPr id="620" name="Google Shape;620;p30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CÉLKÖZÖNSÉG</a:t>
            </a:r>
            <a:endParaRPr dirty="0"/>
          </a:p>
        </p:txBody>
      </p:sp>
      <p:sp>
        <p:nvSpPr>
          <p:cNvPr id="621" name="Google Shape;621;p30"/>
          <p:cNvSpPr txBox="1">
            <a:spLocks noGrp="1"/>
          </p:cNvSpPr>
          <p:nvPr>
            <p:ph type="title" idx="5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23" name="Google Shape;623;p30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812496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FELVÁZOLÁSA</a:t>
            </a:r>
            <a:endParaRPr dirty="0"/>
          </a:p>
        </p:txBody>
      </p:sp>
      <p:sp>
        <p:nvSpPr>
          <p:cNvPr id="624" name="Google Shape;624;p30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 idx="2"/>
          </p:nvPr>
        </p:nvSpPr>
        <p:spPr>
          <a:xfrm>
            <a:off x="2595564" y="35033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629" name="Google Shape;629;p30"/>
          <p:cNvSpPr txBox="1">
            <a:spLocks noGrp="1"/>
          </p:cNvSpPr>
          <p:nvPr>
            <p:ph type="title" idx="8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PROBLÉMA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561975" y="1540575"/>
            <a:ext cx="6508060" cy="170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hu-HU" dirty="0"/>
              <a:t>Kollégiumban a központi ébresztő nem mindenkinek felel meg.</a:t>
            </a:r>
          </a:p>
          <a:p>
            <a:r>
              <a:rPr lang="hu-HU" dirty="0"/>
              <a:t>A zenék minősége nem megfelelő.</a:t>
            </a:r>
          </a:p>
          <a:p>
            <a:r>
              <a:rPr lang="hu-HU" dirty="0"/>
              <a:t>Eltérő zenei ízlések.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6388997" y="1898056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2015791" y="1898056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CÉLKÖZÖNSÉG</a:t>
            </a:r>
            <a:endParaRPr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2"/>
          </p:nvPr>
        </p:nvSpPr>
        <p:spPr>
          <a:xfrm>
            <a:off x="1157791" y="3075256"/>
            <a:ext cx="245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KOLLÉGIUMOK</a:t>
            </a:r>
            <a:endParaRPr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3"/>
          </p:nvPr>
        </p:nvSpPr>
        <p:spPr>
          <a:xfrm>
            <a:off x="5531009" y="3075256"/>
            <a:ext cx="245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ISKOLA RÁDIÓK</a:t>
            </a:r>
            <a:endParaRPr dirty="0"/>
          </a:p>
        </p:txBody>
      </p:sp>
      <p:grpSp>
        <p:nvGrpSpPr>
          <p:cNvPr id="716" name="Google Shape;716;p35"/>
          <p:cNvGrpSpPr/>
          <p:nvPr/>
        </p:nvGrpSpPr>
        <p:grpSpPr>
          <a:xfrm>
            <a:off x="1905948" y="2837332"/>
            <a:ext cx="958902" cy="37841"/>
            <a:chOff x="2897257" y="2253538"/>
            <a:chExt cx="958902" cy="37841"/>
          </a:xfrm>
        </p:grpSpPr>
        <p:sp>
          <p:nvSpPr>
            <p:cNvPr id="717" name="Google Shape;717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6279166" y="2837332"/>
            <a:ext cx="958902" cy="37841"/>
            <a:chOff x="2897257" y="2253538"/>
            <a:chExt cx="958902" cy="37841"/>
          </a:xfrm>
        </p:grpSpPr>
        <p:sp>
          <p:nvSpPr>
            <p:cNvPr id="725" name="Google Shape;725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5"/>
          <p:cNvGrpSpPr/>
          <p:nvPr/>
        </p:nvGrpSpPr>
        <p:grpSpPr>
          <a:xfrm>
            <a:off x="6554734" y="2076656"/>
            <a:ext cx="407750" cy="382000"/>
            <a:chOff x="1931725" y="3583500"/>
            <a:chExt cx="407750" cy="382000"/>
          </a:xfrm>
        </p:grpSpPr>
        <p:sp>
          <p:nvSpPr>
            <p:cNvPr id="733" name="Google Shape;733;p35"/>
            <p:cNvSpPr/>
            <p:nvPr/>
          </p:nvSpPr>
          <p:spPr>
            <a:xfrm>
              <a:off x="1980275" y="3798200"/>
              <a:ext cx="119500" cy="119500"/>
            </a:xfrm>
            <a:custGeom>
              <a:avLst/>
              <a:gdLst/>
              <a:ahLst/>
              <a:cxnLst/>
              <a:rect l="l" t="t" r="r" b="b"/>
              <a:pathLst>
                <a:path w="4780" h="4780" extrusionOk="0">
                  <a:moveTo>
                    <a:pt x="2883" y="1031"/>
                  </a:moveTo>
                  <a:cubicBezTo>
                    <a:pt x="3286" y="1180"/>
                    <a:pt x="3615" y="1509"/>
                    <a:pt x="3764" y="1912"/>
                  </a:cubicBezTo>
                  <a:lnTo>
                    <a:pt x="2883" y="1912"/>
                  </a:lnTo>
                  <a:lnTo>
                    <a:pt x="2883" y="1031"/>
                  </a:lnTo>
                  <a:close/>
                  <a:moveTo>
                    <a:pt x="1927" y="1046"/>
                  </a:moveTo>
                  <a:lnTo>
                    <a:pt x="1927" y="1927"/>
                  </a:lnTo>
                  <a:lnTo>
                    <a:pt x="1046" y="1927"/>
                  </a:lnTo>
                  <a:cubicBezTo>
                    <a:pt x="1195" y="1509"/>
                    <a:pt x="1524" y="1180"/>
                    <a:pt x="1927" y="1046"/>
                  </a:cubicBezTo>
                  <a:close/>
                  <a:moveTo>
                    <a:pt x="1927" y="2853"/>
                  </a:moveTo>
                  <a:lnTo>
                    <a:pt x="1927" y="3734"/>
                  </a:lnTo>
                  <a:cubicBezTo>
                    <a:pt x="1524" y="3600"/>
                    <a:pt x="1195" y="3271"/>
                    <a:pt x="1046" y="2853"/>
                  </a:cubicBezTo>
                  <a:close/>
                  <a:moveTo>
                    <a:pt x="3764" y="2853"/>
                  </a:moveTo>
                  <a:cubicBezTo>
                    <a:pt x="3615" y="3271"/>
                    <a:pt x="3286" y="3600"/>
                    <a:pt x="2883" y="3734"/>
                  </a:cubicBezTo>
                  <a:lnTo>
                    <a:pt x="2883" y="2853"/>
                  </a:lnTo>
                  <a:close/>
                  <a:moveTo>
                    <a:pt x="2390" y="0"/>
                  </a:moveTo>
                  <a:cubicBezTo>
                    <a:pt x="1076" y="0"/>
                    <a:pt x="0" y="1061"/>
                    <a:pt x="0" y="2390"/>
                  </a:cubicBezTo>
                  <a:cubicBezTo>
                    <a:pt x="0" y="3719"/>
                    <a:pt x="1076" y="4780"/>
                    <a:pt x="2390" y="4780"/>
                  </a:cubicBezTo>
                  <a:cubicBezTo>
                    <a:pt x="3719" y="4780"/>
                    <a:pt x="4780" y="3719"/>
                    <a:pt x="4780" y="2390"/>
                  </a:cubicBezTo>
                  <a:cubicBezTo>
                    <a:pt x="4780" y="1061"/>
                    <a:pt x="3719" y="0"/>
                    <a:pt x="2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71825" y="3798200"/>
              <a:ext cx="119500" cy="119500"/>
            </a:xfrm>
            <a:custGeom>
              <a:avLst/>
              <a:gdLst/>
              <a:ahLst/>
              <a:cxnLst/>
              <a:rect l="l" t="t" r="r" b="b"/>
              <a:pathLst>
                <a:path w="4780" h="4780" extrusionOk="0">
                  <a:moveTo>
                    <a:pt x="2853" y="1031"/>
                  </a:moveTo>
                  <a:cubicBezTo>
                    <a:pt x="3271" y="1180"/>
                    <a:pt x="3584" y="1509"/>
                    <a:pt x="3734" y="1912"/>
                  </a:cubicBezTo>
                  <a:lnTo>
                    <a:pt x="2853" y="1912"/>
                  </a:lnTo>
                  <a:lnTo>
                    <a:pt x="2853" y="1031"/>
                  </a:lnTo>
                  <a:close/>
                  <a:moveTo>
                    <a:pt x="1897" y="1046"/>
                  </a:moveTo>
                  <a:lnTo>
                    <a:pt x="1897" y="1927"/>
                  </a:lnTo>
                  <a:lnTo>
                    <a:pt x="1031" y="1927"/>
                  </a:lnTo>
                  <a:cubicBezTo>
                    <a:pt x="1180" y="1509"/>
                    <a:pt x="1493" y="1180"/>
                    <a:pt x="1897" y="1046"/>
                  </a:cubicBezTo>
                  <a:close/>
                  <a:moveTo>
                    <a:pt x="1897" y="2853"/>
                  </a:moveTo>
                  <a:lnTo>
                    <a:pt x="1897" y="3734"/>
                  </a:lnTo>
                  <a:cubicBezTo>
                    <a:pt x="1493" y="3600"/>
                    <a:pt x="1180" y="3271"/>
                    <a:pt x="1031" y="2853"/>
                  </a:cubicBezTo>
                  <a:close/>
                  <a:moveTo>
                    <a:pt x="3734" y="2853"/>
                  </a:moveTo>
                  <a:cubicBezTo>
                    <a:pt x="3584" y="3271"/>
                    <a:pt x="3271" y="3600"/>
                    <a:pt x="2853" y="3734"/>
                  </a:cubicBezTo>
                  <a:lnTo>
                    <a:pt x="2853" y="2853"/>
                  </a:lnTo>
                  <a:close/>
                  <a:moveTo>
                    <a:pt x="2390" y="0"/>
                  </a:moveTo>
                  <a:cubicBezTo>
                    <a:pt x="1060" y="0"/>
                    <a:pt x="0" y="1061"/>
                    <a:pt x="0" y="2390"/>
                  </a:cubicBezTo>
                  <a:cubicBezTo>
                    <a:pt x="0" y="3719"/>
                    <a:pt x="1060" y="4780"/>
                    <a:pt x="2390" y="4780"/>
                  </a:cubicBezTo>
                  <a:cubicBezTo>
                    <a:pt x="3719" y="4780"/>
                    <a:pt x="4779" y="3719"/>
                    <a:pt x="4779" y="2390"/>
                  </a:cubicBezTo>
                  <a:cubicBezTo>
                    <a:pt x="4779" y="1061"/>
                    <a:pt x="3689" y="0"/>
                    <a:pt x="2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980275" y="3750775"/>
              <a:ext cx="23925" cy="23550"/>
            </a:xfrm>
            <a:custGeom>
              <a:avLst/>
              <a:gdLst/>
              <a:ahLst/>
              <a:cxnLst/>
              <a:rect l="l" t="t" r="r" b="b"/>
              <a:pathLst>
                <a:path w="957" h="942" extrusionOk="0">
                  <a:moveTo>
                    <a:pt x="0" y="1"/>
                  </a:moveTo>
                  <a:lnTo>
                    <a:pt x="0" y="942"/>
                  </a:lnTo>
                  <a:lnTo>
                    <a:pt x="956" y="942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267025" y="3750775"/>
              <a:ext cx="23925" cy="23550"/>
            </a:xfrm>
            <a:custGeom>
              <a:avLst/>
              <a:gdLst/>
              <a:ahLst/>
              <a:cxnLst/>
              <a:rect l="l" t="t" r="r" b="b"/>
              <a:pathLst>
                <a:path w="957" h="942" extrusionOk="0">
                  <a:moveTo>
                    <a:pt x="0" y="1"/>
                  </a:moveTo>
                  <a:lnTo>
                    <a:pt x="0" y="942"/>
                  </a:lnTo>
                  <a:lnTo>
                    <a:pt x="956" y="942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31725" y="3583500"/>
              <a:ext cx="407750" cy="382000"/>
            </a:xfrm>
            <a:custGeom>
              <a:avLst/>
              <a:gdLst/>
              <a:ahLst/>
              <a:cxnLst/>
              <a:rect l="l" t="t" r="r" b="b"/>
              <a:pathLst>
                <a:path w="16310" h="15280" extrusionOk="0">
                  <a:moveTo>
                    <a:pt x="10560" y="957"/>
                  </a:moveTo>
                  <a:lnTo>
                    <a:pt x="10560" y="1913"/>
                  </a:lnTo>
                  <a:lnTo>
                    <a:pt x="5781" y="1913"/>
                  </a:lnTo>
                  <a:lnTo>
                    <a:pt x="5781" y="957"/>
                  </a:lnTo>
                  <a:close/>
                  <a:moveTo>
                    <a:pt x="14398" y="1913"/>
                  </a:moveTo>
                  <a:lnTo>
                    <a:pt x="14398" y="4780"/>
                  </a:lnTo>
                  <a:lnTo>
                    <a:pt x="1942" y="4780"/>
                  </a:lnTo>
                  <a:lnTo>
                    <a:pt x="1942" y="1913"/>
                  </a:lnTo>
                  <a:lnTo>
                    <a:pt x="4825" y="1913"/>
                  </a:lnTo>
                  <a:lnTo>
                    <a:pt x="4825" y="2853"/>
                  </a:lnTo>
                  <a:lnTo>
                    <a:pt x="11501" y="2853"/>
                  </a:lnTo>
                  <a:lnTo>
                    <a:pt x="11501" y="1913"/>
                  </a:lnTo>
                  <a:close/>
                  <a:moveTo>
                    <a:pt x="5781" y="5721"/>
                  </a:moveTo>
                  <a:lnTo>
                    <a:pt x="5781" y="6662"/>
                  </a:lnTo>
                  <a:lnTo>
                    <a:pt x="4825" y="6662"/>
                  </a:lnTo>
                  <a:lnTo>
                    <a:pt x="4825" y="5721"/>
                  </a:lnTo>
                  <a:close/>
                  <a:moveTo>
                    <a:pt x="7677" y="5721"/>
                  </a:moveTo>
                  <a:lnTo>
                    <a:pt x="7677" y="6662"/>
                  </a:lnTo>
                  <a:lnTo>
                    <a:pt x="6722" y="6662"/>
                  </a:lnTo>
                  <a:lnTo>
                    <a:pt x="6722" y="5721"/>
                  </a:lnTo>
                  <a:close/>
                  <a:moveTo>
                    <a:pt x="9589" y="5721"/>
                  </a:moveTo>
                  <a:lnTo>
                    <a:pt x="9589" y="6662"/>
                  </a:lnTo>
                  <a:lnTo>
                    <a:pt x="8633" y="6662"/>
                  </a:lnTo>
                  <a:lnTo>
                    <a:pt x="8633" y="5721"/>
                  </a:lnTo>
                  <a:close/>
                  <a:moveTo>
                    <a:pt x="11501" y="5721"/>
                  </a:moveTo>
                  <a:lnTo>
                    <a:pt x="11501" y="6662"/>
                  </a:lnTo>
                  <a:lnTo>
                    <a:pt x="10560" y="6662"/>
                  </a:lnTo>
                  <a:lnTo>
                    <a:pt x="10560" y="5721"/>
                  </a:lnTo>
                  <a:close/>
                  <a:moveTo>
                    <a:pt x="15354" y="5721"/>
                  </a:moveTo>
                  <a:lnTo>
                    <a:pt x="15354" y="14324"/>
                  </a:lnTo>
                  <a:lnTo>
                    <a:pt x="957" y="14324"/>
                  </a:lnTo>
                  <a:lnTo>
                    <a:pt x="957" y="5721"/>
                  </a:lnTo>
                  <a:lnTo>
                    <a:pt x="3854" y="5721"/>
                  </a:lnTo>
                  <a:lnTo>
                    <a:pt x="3854" y="7618"/>
                  </a:lnTo>
                  <a:lnTo>
                    <a:pt x="12457" y="7618"/>
                  </a:lnTo>
                  <a:lnTo>
                    <a:pt x="12457" y="5721"/>
                  </a:lnTo>
                  <a:close/>
                  <a:moveTo>
                    <a:pt x="4825" y="1"/>
                  </a:moveTo>
                  <a:lnTo>
                    <a:pt x="4825" y="957"/>
                  </a:lnTo>
                  <a:lnTo>
                    <a:pt x="1001" y="957"/>
                  </a:lnTo>
                  <a:lnTo>
                    <a:pt x="1001" y="4780"/>
                  </a:lnTo>
                  <a:lnTo>
                    <a:pt x="1" y="4780"/>
                  </a:lnTo>
                  <a:lnTo>
                    <a:pt x="1" y="15279"/>
                  </a:lnTo>
                  <a:lnTo>
                    <a:pt x="16310" y="15279"/>
                  </a:lnTo>
                  <a:lnTo>
                    <a:pt x="16310" y="4765"/>
                  </a:lnTo>
                  <a:lnTo>
                    <a:pt x="15354" y="4765"/>
                  </a:lnTo>
                  <a:lnTo>
                    <a:pt x="15354" y="957"/>
                  </a:lnTo>
                  <a:lnTo>
                    <a:pt x="11501" y="957"/>
                  </a:lnTo>
                  <a:lnTo>
                    <a:pt x="11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5"/>
          <p:cNvGrpSpPr/>
          <p:nvPr/>
        </p:nvGrpSpPr>
        <p:grpSpPr>
          <a:xfrm>
            <a:off x="2206166" y="2063769"/>
            <a:ext cx="358450" cy="407750"/>
            <a:chOff x="1297750" y="4526650"/>
            <a:chExt cx="358450" cy="407750"/>
          </a:xfrm>
        </p:grpSpPr>
        <p:sp>
          <p:nvSpPr>
            <p:cNvPr id="745" name="Google Shape;745;p35"/>
            <p:cNvSpPr/>
            <p:nvPr/>
          </p:nvSpPr>
          <p:spPr>
            <a:xfrm>
              <a:off x="1320525" y="4526650"/>
              <a:ext cx="310675" cy="407750"/>
            </a:xfrm>
            <a:custGeom>
              <a:avLst/>
              <a:gdLst/>
              <a:ahLst/>
              <a:cxnLst/>
              <a:rect l="l" t="t" r="r" b="b"/>
              <a:pathLst>
                <a:path w="12427" h="16310" extrusionOk="0">
                  <a:moveTo>
                    <a:pt x="6243" y="956"/>
                  </a:moveTo>
                  <a:cubicBezTo>
                    <a:pt x="7035" y="956"/>
                    <a:pt x="7737" y="1345"/>
                    <a:pt x="8170" y="1942"/>
                  </a:cubicBezTo>
                  <a:lnTo>
                    <a:pt x="6736" y="1942"/>
                  </a:lnTo>
                  <a:lnTo>
                    <a:pt x="6736" y="2898"/>
                  </a:lnTo>
                  <a:lnTo>
                    <a:pt x="8603" y="2898"/>
                  </a:lnTo>
                  <a:cubicBezTo>
                    <a:pt x="8648" y="3047"/>
                    <a:pt x="8663" y="3211"/>
                    <a:pt x="8663" y="3391"/>
                  </a:cubicBezTo>
                  <a:lnTo>
                    <a:pt x="8663" y="3869"/>
                  </a:lnTo>
                  <a:lnTo>
                    <a:pt x="6736" y="3869"/>
                  </a:lnTo>
                  <a:lnTo>
                    <a:pt x="6736" y="4824"/>
                  </a:lnTo>
                  <a:lnTo>
                    <a:pt x="8648" y="4824"/>
                  </a:lnTo>
                  <a:lnTo>
                    <a:pt x="8648" y="5780"/>
                  </a:lnTo>
                  <a:lnTo>
                    <a:pt x="3869" y="5780"/>
                  </a:lnTo>
                  <a:lnTo>
                    <a:pt x="3869" y="4810"/>
                  </a:lnTo>
                  <a:lnTo>
                    <a:pt x="5765" y="4810"/>
                  </a:lnTo>
                  <a:lnTo>
                    <a:pt x="5765" y="3854"/>
                  </a:lnTo>
                  <a:lnTo>
                    <a:pt x="3869" y="3854"/>
                  </a:lnTo>
                  <a:lnTo>
                    <a:pt x="3869" y="3361"/>
                  </a:lnTo>
                  <a:cubicBezTo>
                    <a:pt x="3869" y="3197"/>
                    <a:pt x="3883" y="3047"/>
                    <a:pt x="3913" y="2883"/>
                  </a:cubicBezTo>
                  <a:lnTo>
                    <a:pt x="5780" y="2883"/>
                  </a:lnTo>
                  <a:lnTo>
                    <a:pt x="5780" y="1927"/>
                  </a:lnTo>
                  <a:lnTo>
                    <a:pt x="4346" y="1927"/>
                  </a:lnTo>
                  <a:cubicBezTo>
                    <a:pt x="4750" y="1345"/>
                    <a:pt x="5467" y="956"/>
                    <a:pt x="6243" y="956"/>
                  </a:cubicBezTo>
                  <a:close/>
                  <a:moveTo>
                    <a:pt x="8648" y="6721"/>
                  </a:moveTo>
                  <a:lnTo>
                    <a:pt x="8648" y="7677"/>
                  </a:lnTo>
                  <a:lnTo>
                    <a:pt x="3869" y="7677"/>
                  </a:lnTo>
                  <a:lnTo>
                    <a:pt x="3869" y="6721"/>
                  </a:lnTo>
                  <a:close/>
                  <a:moveTo>
                    <a:pt x="8648" y="8633"/>
                  </a:moveTo>
                  <a:lnTo>
                    <a:pt x="8648" y="9111"/>
                  </a:lnTo>
                  <a:cubicBezTo>
                    <a:pt x="8648" y="10440"/>
                    <a:pt x="7572" y="11545"/>
                    <a:pt x="6243" y="11545"/>
                  </a:cubicBezTo>
                  <a:cubicBezTo>
                    <a:pt x="4929" y="11545"/>
                    <a:pt x="3854" y="10455"/>
                    <a:pt x="3854" y="9111"/>
                  </a:cubicBezTo>
                  <a:lnTo>
                    <a:pt x="3854" y="8633"/>
                  </a:lnTo>
                  <a:close/>
                  <a:moveTo>
                    <a:pt x="10798" y="7677"/>
                  </a:moveTo>
                  <a:cubicBezTo>
                    <a:pt x="10634" y="7961"/>
                    <a:pt x="10544" y="8289"/>
                    <a:pt x="10544" y="8633"/>
                  </a:cubicBezTo>
                  <a:lnTo>
                    <a:pt x="10544" y="9111"/>
                  </a:lnTo>
                  <a:cubicBezTo>
                    <a:pt x="10544" y="11500"/>
                    <a:pt x="8618" y="13442"/>
                    <a:pt x="6243" y="13442"/>
                  </a:cubicBezTo>
                  <a:cubicBezTo>
                    <a:pt x="3883" y="13442"/>
                    <a:pt x="1957" y="11500"/>
                    <a:pt x="1957" y="9111"/>
                  </a:cubicBezTo>
                  <a:lnTo>
                    <a:pt x="1957" y="8633"/>
                  </a:lnTo>
                  <a:cubicBezTo>
                    <a:pt x="1957" y="8274"/>
                    <a:pt x="1867" y="7961"/>
                    <a:pt x="1688" y="7677"/>
                  </a:cubicBezTo>
                  <a:lnTo>
                    <a:pt x="2913" y="7677"/>
                  </a:lnTo>
                  <a:lnTo>
                    <a:pt x="2913" y="9111"/>
                  </a:lnTo>
                  <a:cubicBezTo>
                    <a:pt x="2913" y="10978"/>
                    <a:pt x="4406" y="12501"/>
                    <a:pt x="6243" y="12501"/>
                  </a:cubicBezTo>
                  <a:cubicBezTo>
                    <a:pt x="8095" y="12501"/>
                    <a:pt x="9589" y="10978"/>
                    <a:pt x="9589" y="9111"/>
                  </a:cubicBezTo>
                  <a:lnTo>
                    <a:pt x="9589" y="7677"/>
                  </a:lnTo>
                  <a:close/>
                  <a:moveTo>
                    <a:pt x="6781" y="14368"/>
                  </a:moveTo>
                  <a:cubicBezTo>
                    <a:pt x="6855" y="14741"/>
                    <a:pt x="6990" y="15070"/>
                    <a:pt x="7199" y="15354"/>
                  </a:cubicBezTo>
                  <a:lnTo>
                    <a:pt x="5302" y="15354"/>
                  </a:lnTo>
                  <a:cubicBezTo>
                    <a:pt x="5511" y="15070"/>
                    <a:pt x="5676" y="14741"/>
                    <a:pt x="5735" y="14368"/>
                  </a:cubicBezTo>
                  <a:cubicBezTo>
                    <a:pt x="5900" y="14383"/>
                    <a:pt x="6064" y="14383"/>
                    <a:pt x="6258" y="14383"/>
                  </a:cubicBezTo>
                  <a:cubicBezTo>
                    <a:pt x="6422" y="14383"/>
                    <a:pt x="6602" y="14383"/>
                    <a:pt x="6781" y="14368"/>
                  </a:cubicBezTo>
                  <a:close/>
                  <a:moveTo>
                    <a:pt x="6213" y="0"/>
                  </a:moveTo>
                  <a:cubicBezTo>
                    <a:pt x="4361" y="0"/>
                    <a:pt x="2868" y="1524"/>
                    <a:pt x="2868" y="3391"/>
                  </a:cubicBezTo>
                  <a:lnTo>
                    <a:pt x="2868" y="6721"/>
                  </a:lnTo>
                  <a:lnTo>
                    <a:pt x="0" y="6721"/>
                  </a:lnTo>
                  <a:lnTo>
                    <a:pt x="0" y="7677"/>
                  </a:lnTo>
                  <a:lnTo>
                    <a:pt x="30" y="7677"/>
                  </a:lnTo>
                  <a:cubicBezTo>
                    <a:pt x="553" y="7677"/>
                    <a:pt x="986" y="8110"/>
                    <a:pt x="986" y="8633"/>
                  </a:cubicBezTo>
                  <a:lnTo>
                    <a:pt x="986" y="9111"/>
                  </a:lnTo>
                  <a:cubicBezTo>
                    <a:pt x="986" y="11530"/>
                    <a:pt x="2599" y="13561"/>
                    <a:pt x="4780" y="14189"/>
                  </a:cubicBezTo>
                  <a:cubicBezTo>
                    <a:pt x="4645" y="14846"/>
                    <a:pt x="4063" y="15354"/>
                    <a:pt x="3376" y="15354"/>
                  </a:cubicBezTo>
                  <a:lnTo>
                    <a:pt x="2898" y="15354"/>
                  </a:lnTo>
                  <a:lnTo>
                    <a:pt x="2898" y="16309"/>
                  </a:lnTo>
                  <a:lnTo>
                    <a:pt x="9574" y="16309"/>
                  </a:lnTo>
                  <a:lnTo>
                    <a:pt x="9574" y="15354"/>
                  </a:lnTo>
                  <a:lnTo>
                    <a:pt x="9081" y="15354"/>
                  </a:lnTo>
                  <a:cubicBezTo>
                    <a:pt x="8394" y="15354"/>
                    <a:pt x="7796" y="14846"/>
                    <a:pt x="7692" y="14189"/>
                  </a:cubicBezTo>
                  <a:cubicBezTo>
                    <a:pt x="9872" y="13561"/>
                    <a:pt x="11470" y="11530"/>
                    <a:pt x="11470" y="9111"/>
                  </a:cubicBezTo>
                  <a:lnTo>
                    <a:pt x="11470" y="8633"/>
                  </a:lnTo>
                  <a:cubicBezTo>
                    <a:pt x="11470" y="8110"/>
                    <a:pt x="11904" y="7677"/>
                    <a:pt x="12426" y="7677"/>
                  </a:cubicBezTo>
                  <a:lnTo>
                    <a:pt x="12426" y="6721"/>
                  </a:lnTo>
                  <a:lnTo>
                    <a:pt x="9559" y="6721"/>
                  </a:lnTo>
                  <a:lnTo>
                    <a:pt x="9559" y="3391"/>
                  </a:lnTo>
                  <a:cubicBezTo>
                    <a:pt x="9559" y="1524"/>
                    <a:pt x="8065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345175" y="4561750"/>
              <a:ext cx="27650" cy="50425"/>
            </a:xfrm>
            <a:custGeom>
              <a:avLst/>
              <a:gdLst/>
              <a:ahLst/>
              <a:cxnLst/>
              <a:rect l="l" t="t" r="r" b="b"/>
              <a:pathLst>
                <a:path w="1106" h="2017" extrusionOk="0">
                  <a:moveTo>
                    <a:pt x="433" y="0"/>
                  </a:moveTo>
                  <a:cubicBezTo>
                    <a:pt x="284" y="150"/>
                    <a:pt x="0" y="508"/>
                    <a:pt x="0" y="1016"/>
                  </a:cubicBezTo>
                  <a:cubicBezTo>
                    <a:pt x="0" y="1509"/>
                    <a:pt x="269" y="1867"/>
                    <a:pt x="433" y="2017"/>
                  </a:cubicBezTo>
                  <a:lnTo>
                    <a:pt x="1105" y="1345"/>
                  </a:lnTo>
                  <a:cubicBezTo>
                    <a:pt x="1046" y="1285"/>
                    <a:pt x="956" y="1180"/>
                    <a:pt x="956" y="1016"/>
                  </a:cubicBezTo>
                  <a:cubicBezTo>
                    <a:pt x="956" y="837"/>
                    <a:pt x="1046" y="732"/>
                    <a:pt x="1105" y="672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297750" y="4527400"/>
              <a:ext cx="41475" cy="118750"/>
            </a:xfrm>
            <a:custGeom>
              <a:avLst/>
              <a:gdLst/>
              <a:ahLst/>
              <a:cxnLst/>
              <a:rect l="l" t="t" r="r" b="b"/>
              <a:pathLst>
                <a:path w="1659" h="4750" extrusionOk="0">
                  <a:moveTo>
                    <a:pt x="986" y="0"/>
                  </a:moveTo>
                  <a:cubicBezTo>
                    <a:pt x="374" y="613"/>
                    <a:pt x="0" y="1494"/>
                    <a:pt x="0" y="2390"/>
                  </a:cubicBezTo>
                  <a:cubicBezTo>
                    <a:pt x="0" y="3271"/>
                    <a:pt x="344" y="4122"/>
                    <a:pt x="986" y="4750"/>
                  </a:cubicBezTo>
                  <a:lnTo>
                    <a:pt x="1658" y="4078"/>
                  </a:lnTo>
                  <a:cubicBezTo>
                    <a:pt x="1210" y="3630"/>
                    <a:pt x="941" y="3032"/>
                    <a:pt x="941" y="2405"/>
                  </a:cubicBezTo>
                  <a:cubicBezTo>
                    <a:pt x="941" y="1748"/>
                    <a:pt x="1210" y="1135"/>
                    <a:pt x="1658" y="68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80775" y="4561750"/>
              <a:ext cx="27650" cy="50425"/>
            </a:xfrm>
            <a:custGeom>
              <a:avLst/>
              <a:gdLst/>
              <a:ahLst/>
              <a:cxnLst/>
              <a:rect l="l" t="t" r="r" b="b"/>
              <a:pathLst>
                <a:path w="1106" h="2017" extrusionOk="0">
                  <a:moveTo>
                    <a:pt x="672" y="0"/>
                  </a:moveTo>
                  <a:lnTo>
                    <a:pt x="0" y="672"/>
                  </a:lnTo>
                  <a:cubicBezTo>
                    <a:pt x="60" y="732"/>
                    <a:pt x="149" y="837"/>
                    <a:pt x="149" y="1016"/>
                  </a:cubicBezTo>
                  <a:cubicBezTo>
                    <a:pt x="149" y="1180"/>
                    <a:pt x="60" y="1285"/>
                    <a:pt x="0" y="1345"/>
                  </a:cubicBezTo>
                  <a:lnTo>
                    <a:pt x="672" y="2017"/>
                  </a:lnTo>
                  <a:cubicBezTo>
                    <a:pt x="821" y="1867"/>
                    <a:pt x="1105" y="1509"/>
                    <a:pt x="1105" y="1016"/>
                  </a:cubicBezTo>
                  <a:cubicBezTo>
                    <a:pt x="1105" y="508"/>
                    <a:pt x="851" y="15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14375" y="4527400"/>
              <a:ext cx="41825" cy="118750"/>
            </a:xfrm>
            <a:custGeom>
              <a:avLst/>
              <a:gdLst/>
              <a:ahLst/>
              <a:cxnLst/>
              <a:rect l="l" t="t" r="r" b="b"/>
              <a:pathLst>
                <a:path w="1673" h="4750" extrusionOk="0">
                  <a:moveTo>
                    <a:pt x="672" y="0"/>
                  </a:moveTo>
                  <a:lnTo>
                    <a:pt x="0" y="672"/>
                  </a:lnTo>
                  <a:cubicBezTo>
                    <a:pt x="448" y="1120"/>
                    <a:pt x="717" y="1733"/>
                    <a:pt x="717" y="2390"/>
                  </a:cubicBezTo>
                  <a:cubicBezTo>
                    <a:pt x="717" y="3017"/>
                    <a:pt x="463" y="3615"/>
                    <a:pt x="0" y="4063"/>
                  </a:cubicBezTo>
                  <a:lnTo>
                    <a:pt x="672" y="4750"/>
                  </a:lnTo>
                  <a:cubicBezTo>
                    <a:pt x="1314" y="4122"/>
                    <a:pt x="1673" y="3286"/>
                    <a:pt x="1673" y="2390"/>
                  </a:cubicBezTo>
                  <a:cubicBezTo>
                    <a:pt x="1673" y="1494"/>
                    <a:pt x="1314" y="613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>
            <a:spLocks noGrp="1"/>
          </p:cNvSpPr>
          <p:nvPr>
            <p:ph type="subTitle" idx="1"/>
          </p:nvPr>
        </p:nvSpPr>
        <p:spPr>
          <a:xfrm>
            <a:off x="4941841" y="2100309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Belépés az oldalra</a:t>
            </a:r>
            <a:endParaRPr dirty="0"/>
          </a:p>
        </p:txBody>
      </p:sp>
      <p:sp>
        <p:nvSpPr>
          <p:cNvPr id="756" name="Google Shape;756;p36"/>
          <p:cNvSpPr txBox="1">
            <a:spLocks noGrp="1"/>
          </p:cNvSpPr>
          <p:nvPr>
            <p:ph type="subTitle" idx="3"/>
          </p:nvPr>
        </p:nvSpPr>
        <p:spPr>
          <a:xfrm>
            <a:off x="1302964" y="3511134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Beküldött zenék rangsorolása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4"/>
          </p:nvPr>
        </p:nvSpPr>
        <p:spPr>
          <a:xfrm>
            <a:off x="4941841" y="3511134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Youtube link beküldése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subTitle" idx="6"/>
          </p:nvPr>
        </p:nvSpPr>
        <p:spPr>
          <a:xfrm>
            <a:off x="1302964" y="2100309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Felhasználó létrehozása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6"/>
          <p:cNvSpPr txBox="1">
            <a:spLocks noGrp="1"/>
          </p:cNvSpPr>
          <p:nvPr>
            <p:ph type="subTitle" idx="7"/>
          </p:nvPr>
        </p:nvSpPr>
        <p:spPr>
          <a:xfrm>
            <a:off x="1302964" y="3232003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SZAVAZÁS</a:t>
            </a:r>
            <a:endParaRPr dirty="0"/>
          </a:p>
        </p:txBody>
      </p:sp>
      <p:sp>
        <p:nvSpPr>
          <p:cNvPr id="761" name="Google Shape;761;p36"/>
          <p:cNvSpPr txBox="1">
            <a:spLocks noGrp="1"/>
          </p:cNvSpPr>
          <p:nvPr>
            <p:ph type="subTitle" idx="13"/>
          </p:nvPr>
        </p:nvSpPr>
        <p:spPr>
          <a:xfrm>
            <a:off x="1302964" y="1819523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REGISZTRÁCIÓ</a:t>
            </a:r>
            <a:endParaRPr dirty="0"/>
          </a:p>
        </p:txBody>
      </p:sp>
      <p:sp>
        <p:nvSpPr>
          <p:cNvPr id="762" name="Google Shape;762;p36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BEMUTATÁS</a:t>
            </a:r>
            <a:endParaRPr dirty="0"/>
          </a:p>
        </p:txBody>
      </p:sp>
      <p:sp>
        <p:nvSpPr>
          <p:cNvPr id="763" name="Google Shape;763;p36"/>
          <p:cNvSpPr txBox="1">
            <a:spLocks noGrp="1"/>
          </p:cNvSpPr>
          <p:nvPr>
            <p:ph type="subTitle" idx="8"/>
          </p:nvPr>
        </p:nvSpPr>
        <p:spPr>
          <a:xfrm>
            <a:off x="4941841" y="3232003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ZENE BEKÜLDÉS</a:t>
            </a:r>
            <a:endParaRPr dirty="0"/>
          </a:p>
        </p:txBody>
      </p:sp>
      <p:sp>
        <p:nvSpPr>
          <p:cNvPr id="764" name="Google Shape;764;p36"/>
          <p:cNvSpPr txBox="1">
            <a:spLocks noGrp="1"/>
          </p:cNvSpPr>
          <p:nvPr>
            <p:ph type="subTitle" idx="14"/>
          </p:nvPr>
        </p:nvSpPr>
        <p:spPr>
          <a:xfrm>
            <a:off x="4941841" y="1819523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BEJELENTKEZÉS</a:t>
            </a:r>
            <a:endParaRPr dirty="0"/>
          </a:p>
        </p:txBody>
      </p:sp>
      <p:sp>
        <p:nvSpPr>
          <p:cNvPr id="765" name="Google Shape;765;p36"/>
          <p:cNvSpPr/>
          <p:nvPr/>
        </p:nvSpPr>
        <p:spPr>
          <a:xfrm>
            <a:off x="1049138" y="1908708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1049138" y="3321183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4688239" y="1908708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4688239" y="3321183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111095" y="915944"/>
            <a:ext cx="6800451" cy="331161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</Words>
  <Application>Microsoft Office PowerPoint</Application>
  <PresentationFormat>Diavetítés a képernyőre (16:9 oldalarány)</PresentationFormat>
  <Paragraphs>30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Arimo</vt:lpstr>
      <vt:lpstr>Righteous</vt:lpstr>
      <vt:lpstr>Radio Production Workshop by Slidesgo</vt:lpstr>
      <vt:lpstr>KOLLÉGIUMI RÁDIÓ</vt:lpstr>
      <vt:lpstr>BEVEZETÉS</vt:lpstr>
      <vt:lpstr>PROBLÉMA</vt:lpstr>
      <vt:lpstr>CÉLKÖZÖNSÉG</vt:lpstr>
      <vt:lpstr>BEMUTATÁS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KOLLÉGIUMI RÁDIÓ</dc:title>
  <dc:creator>Betty</dc:creator>
  <cp:lastModifiedBy>Krisztian Teleki</cp:lastModifiedBy>
  <cp:revision>7</cp:revision>
  <dcterms:modified xsi:type="dcterms:W3CDTF">2024-05-29T18:53:45Z</dcterms:modified>
</cp:coreProperties>
</file>