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4B5132-02CC-4FF3-B816-95AD03160E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924E8C-0174-405A-8F68-1502961F87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70AF8D-0116-4A11-BA65-23B302A180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489CDF-A5F4-4609-B098-91FFEC561E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Vivi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B20649-70C0-4034-9BE5-1023AC9864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360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DA3DD131-1F2D-4C59-B71C-D5517E4B3A3E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1</a:t>
            </a:fld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94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en-US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en-US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en-US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en-US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en-US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en-US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en-US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CCB27427-C5F6-4E0C-96D6-CF394E2CA033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  <p:sldLayoutId id="2147483653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7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8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9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4A26820B-0E07-411F-8934-83E8D1D5A49B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22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hu-HU" sz="2600" spc="24" strike="noStrike" cap="all">
                <a:solidFill>
                  <a:srgbClr val="000000"/>
                </a:solidFill>
                <a:latin typeface="Calibri"/>
                <a:ea typeface="Times New Roman"/>
              </a:rPr>
              <a:t>Okos otthon Vezérlő rendszer</a:t>
            </a:r>
            <a:endParaRPr b="0" lang="en-US" sz="2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9000000" cy="13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dbf5f9"/>
                </a:solidFill>
                <a:latin typeface="Source Sans Pro"/>
              </a:rPr>
              <a:t>Újhelyi Bence</a:t>
            </a:r>
            <a:endParaRPr b="1" lang="en-US" sz="2700" spc="-1" strike="noStrike">
              <a:solidFill>
                <a:srgbClr val="dbf5f9"/>
              </a:solidFill>
              <a:latin typeface="Source Sans Pro"/>
            </a:endParaRPr>
          </a:p>
          <a:p>
            <a:pPr indent="0">
              <a:buNone/>
            </a:pPr>
            <a:r>
              <a:rPr b="1" lang="en-US" sz="2700" spc="-1" strike="noStrike">
                <a:solidFill>
                  <a:srgbClr val="dbf5f9"/>
                </a:solidFill>
                <a:latin typeface="Source Sans Pro"/>
              </a:rPr>
              <a:t>Mentor: Szabó Beatrix</a:t>
            </a:r>
            <a:endParaRPr b="1" lang="en-US" sz="2700" spc="-1" strike="noStrike">
              <a:solidFill>
                <a:srgbClr val="dbf5f9"/>
              </a:solidFill>
              <a:latin typeface="Source Sans Pro"/>
            </a:endParaRPr>
          </a:p>
          <a:p>
            <a:pPr indent="0">
              <a:buNone/>
            </a:pPr>
            <a:endParaRPr b="1" lang="en-US" sz="2700" spc="-1" strike="noStrike">
              <a:solidFill>
                <a:srgbClr val="dbf5f9"/>
              </a:solidFill>
              <a:latin typeface="Source Sans Pro"/>
            </a:endParaRPr>
          </a:p>
          <a:p>
            <a:pPr indent="0" algn="r">
              <a:buNone/>
            </a:pPr>
            <a:r>
              <a:rPr b="1" lang="en-US" sz="2700" spc="-1" strike="noStrike">
                <a:solidFill>
                  <a:srgbClr val="dbf5f9"/>
                </a:solidFill>
                <a:latin typeface="Source Sans Pro"/>
              </a:rPr>
              <a:t>Mórahalom 2024.</a:t>
            </a:r>
            <a:endParaRPr b="1" lang="en-US" sz="2700" spc="-1" strike="noStrike">
              <a:solidFill>
                <a:srgbClr val="dbf5f9"/>
              </a:solidFill>
              <a:latin typeface="Source Sans Pro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8191800" y="457200"/>
            <a:ext cx="1409400" cy="140940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Insmertetés - Kliens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C/C++ alapú Arduion Framework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Source Sans Pro"/>
              </a:rPr>
              <a:t>Könnyü használhatóság</a:t>
            </a:r>
            <a:endParaRPr b="0" lang="en-US" sz="21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Source Sans Pro"/>
              </a:rPr>
              <a:t>Támogatottság</a:t>
            </a:r>
            <a:endParaRPr b="0" lang="en-US" sz="21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Ismertetés - Kliens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Platformio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Source Sans Pro"/>
              </a:rPr>
              <a:t>Nyilt forráskódú fejlesztői környezet</a:t>
            </a:r>
            <a:endParaRPr b="0" lang="en-US" sz="21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Source Sans Pro"/>
              </a:rPr>
              <a:t>Kezel hardvereket, könyvtárakat, monitorozást</a:t>
            </a:r>
            <a:endParaRPr b="0" lang="en-US" sz="21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2920" y="630720"/>
            <a:ext cx="90716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000" spc="-1" strike="noStrike">
                <a:solidFill>
                  <a:srgbClr val="009eda"/>
                </a:solidFill>
                <a:latin typeface="Source Sans Pro Black"/>
              </a:rPr>
              <a:t>Köszönöm a figyelmet</a:t>
            </a:r>
            <a:endParaRPr b="1" lang="en-US" sz="3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Bevezetés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Okos otthon vezérlő rendszer házak, lakások modernizálására.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Fő célunk egy nyilt forráskódú okos otthon rendszer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megtervzése és megépítése-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Szemelőtt tartottuk a költségek minimalizálását, szoftver és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hardver könnyen értelmezhetőségét-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Mi a probléma?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4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A legtöbb okosotthon rendszer zárt forráskódú és a hardver sem publikus, így nem tudjuk mit veszünk.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0">
              <a:spcAft>
                <a:spcPts val="1054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Egy okos otthon rendszer általában csak lámpák kapcsolására alkalmas, viszont a mi rendszerünk képes más ezközöket is kapcsolni (pl 3D nyomtató).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Ismertetés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Adatbázis – MySql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Szerver – Go, JS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Szerver – Docker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Szerver – GNU/Linux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Kliens – ESP32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Klienc – C/C++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Kliens – Platformio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Ismertetés - Adatbázis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Dockerizált környezetben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Source Sans Pro"/>
              </a:rPr>
              <a:t>Később ismertetve</a:t>
            </a:r>
            <a:endParaRPr b="0" lang="en-US" sz="21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MySql 8.1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Ismertetés - Szerver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Go-ban írt HTTP, API és WebSocket szerv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Source Sans Pro"/>
              </a:rPr>
              <a:t>Google fejelszti</a:t>
            </a:r>
            <a:endParaRPr b="0" lang="en-US" sz="21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Source Sans Pro"/>
              </a:rPr>
              <a:t>Go-Chi könyvtár használatával</a:t>
            </a:r>
            <a:endParaRPr b="0" lang="en-US" sz="21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JS-ben fejlesztett frontend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Source Sans Pro"/>
              </a:rPr>
              <a:t>JSON alapú kommunikáció a szerverrel</a:t>
            </a:r>
            <a:endParaRPr b="0" lang="en-US" sz="21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Ismertetés - Szerver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Docker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Docker compose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Virtuális interfészek és hálózatok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Nem csak kompatibilitási problémákat old meg, de biztonsági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szempontból is előnyös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Ismertetés - Szerver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GNU/Linux alapú rendszer mint futási környezet a virtuális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környezetben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Tárhelytakarékos, stabil és nyilt forráskódú környezet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Ismertetés- Kliens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ESP32 mikrovezérlő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Source Sans Pro"/>
              </a:rPr>
              <a:t>WiFi</a:t>
            </a:r>
            <a:endParaRPr b="0" lang="en-US" sz="21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Source Sans Pro"/>
              </a:rPr>
              <a:t>Bluetooth</a:t>
            </a:r>
            <a:endParaRPr b="0" lang="en-US" sz="21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Source Sans Pro"/>
              </a:rPr>
              <a:t>Low-power</a:t>
            </a:r>
            <a:endParaRPr b="0" lang="en-US" sz="21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5V/7-30V 8 csatornás relé vezérlő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Source Sans Pro"/>
              </a:rPr>
              <a:t>ESP32 mikrovezzérlővel ellátott relé vezérlő</a:t>
            </a:r>
            <a:endParaRPr b="0" lang="en-US" sz="21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Source Sans Pro"/>
              </a:rPr>
              <a:t>Nyilt forráskódú</a:t>
            </a:r>
            <a:endParaRPr b="0" lang="en-US" sz="21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LibreOffice/24.2.2.2$Linux_X86_64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2024-04-30T09:15:26Z</dcterms:created>
  <dc:creator/>
  <dc:description/>
  <dc:language>en-US</dc:language>
  <cp:lastModifiedBy/>
  <dcterms:modified xsi:type="dcterms:W3CDTF">2024-04-30T10:09:08Z</dcterms:modified>
  <cp:revision>31</cp:revision>
  <dc:subject/>
  <dc:title>Vivid</dc:title>
</cp:coreProperties>
</file>