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34"/>
  </p:notesMasterIdLst>
  <p:sldIdLst>
    <p:sldId id="256" r:id="rId5"/>
    <p:sldId id="329" r:id="rId6"/>
    <p:sldId id="271" r:id="rId7"/>
    <p:sldId id="316" r:id="rId8"/>
    <p:sldId id="300" r:id="rId9"/>
    <p:sldId id="273" r:id="rId10"/>
    <p:sldId id="275" r:id="rId11"/>
    <p:sldId id="276" r:id="rId12"/>
    <p:sldId id="303" r:id="rId13"/>
    <p:sldId id="304" r:id="rId14"/>
    <p:sldId id="310" r:id="rId15"/>
    <p:sldId id="306" r:id="rId16"/>
    <p:sldId id="308" r:id="rId17"/>
    <p:sldId id="319" r:id="rId18"/>
    <p:sldId id="305" r:id="rId19"/>
    <p:sldId id="314" r:id="rId20"/>
    <p:sldId id="311" r:id="rId21"/>
    <p:sldId id="323" r:id="rId22"/>
    <p:sldId id="324" r:id="rId23"/>
    <p:sldId id="325" r:id="rId24"/>
    <p:sldId id="322" r:id="rId25"/>
    <p:sldId id="326" r:id="rId26"/>
    <p:sldId id="327" r:id="rId27"/>
    <p:sldId id="328" r:id="rId28"/>
    <p:sldId id="320" r:id="rId29"/>
    <p:sldId id="313" r:id="rId30"/>
    <p:sldId id="301" r:id="rId31"/>
    <p:sldId id="309" r:id="rId32"/>
    <p:sldId id="257"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A1AC7C-E473-4F18-92DE-55DB6D21CC42}" v="2" dt="2024-01-14T12:18:17.3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85497" autoAdjust="0"/>
  </p:normalViewPr>
  <p:slideViewPr>
    <p:cSldViewPr snapToGrid="0">
      <p:cViewPr varScale="1">
        <p:scale>
          <a:sx n="136" d="100"/>
          <a:sy n="136" d="100"/>
        </p:scale>
        <p:origin x="118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zokody Linus (szokolin)" userId="4fdd80c1-e5c5-4a41-8e32-85cc83223d64" providerId="ADAL" clId="{93A1AC7C-E473-4F18-92DE-55DB6D21CC42}"/>
    <pc:docChg chg="custSel modSld">
      <pc:chgData name="Szokody Linus (szokolin)" userId="4fdd80c1-e5c5-4a41-8e32-85cc83223d64" providerId="ADAL" clId="{93A1AC7C-E473-4F18-92DE-55DB6D21CC42}" dt="2024-01-14T14:12:01.463" v="248" actId="20577"/>
      <pc:docMkLst>
        <pc:docMk/>
      </pc:docMkLst>
      <pc:sldChg chg="modSp mod">
        <pc:chgData name="Szokody Linus (szokolin)" userId="4fdd80c1-e5c5-4a41-8e32-85cc83223d64" providerId="ADAL" clId="{93A1AC7C-E473-4F18-92DE-55DB6D21CC42}" dt="2024-01-14T14:12:01.463" v="248" actId="20577"/>
        <pc:sldMkLst>
          <pc:docMk/>
          <pc:sldMk cId="524067694" sldId="301"/>
        </pc:sldMkLst>
        <pc:spChg chg="mod">
          <ac:chgData name="Szokody Linus (szokolin)" userId="4fdd80c1-e5c5-4a41-8e32-85cc83223d64" providerId="ADAL" clId="{93A1AC7C-E473-4F18-92DE-55DB6D21CC42}" dt="2024-01-14T14:12:01.463" v="248" actId="20577"/>
          <ac:spMkLst>
            <pc:docMk/>
            <pc:sldMk cId="524067694" sldId="301"/>
            <ac:spMk id="3" creationId="{126212E1-52E6-23A7-959B-8B1AE75D1593}"/>
          </ac:spMkLst>
        </pc:spChg>
      </pc:sldChg>
      <pc:sldChg chg="addSp modSp mod modShow">
        <pc:chgData name="Szokody Linus (szokolin)" userId="4fdd80c1-e5c5-4a41-8e32-85cc83223d64" providerId="ADAL" clId="{93A1AC7C-E473-4F18-92DE-55DB6D21CC42}" dt="2024-01-14T12:18:21.470" v="3" actId="729"/>
        <pc:sldMkLst>
          <pc:docMk/>
          <pc:sldMk cId="3137454884" sldId="310"/>
        </pc:sldMkLst>
        <pc:spChg chg="add mod">
          <ac:chgData name="Szokody Linus (szokolin)" userId="4fdd80c1-e5c5-4a41-8e32-85cc83223d64" providerId="ADAL" clId="{93A1AC7C-E473-4F18-92DE-55DB6D21CC42}" dt="2024-01-14T12:18:17.316" v="2"/>
          <ac:spMkLst>
            <pc:docMk/>
            <pc:sldMk cId="3137454884" sldId="310"/>
            <ac:spMk id="4" creationId="{F8115CF1-6F5F-8E03-4250-8BDEF4ECEB01}"/>
          </ac:spMkLst>
        </pc:spChg>
      </pc:sldChg>
      <pc:sldChg chg="addSp modSp mod modShow">
        <pc:chgData name="Szokody Linus (szokolin)" userId="4fdd80c1-e5c5-4a41-8e32-85cc83223d64" providerId="ADAL" clId="{93A1AC7C-E473-4F18-92DE-55DB6D21CC42}" dt="2024-01-14T12:17:30.896" v="1" actId="729"/>
        <pc:sldMkLst>
          <pc:docMk/>
          <pc:sldMk cId="2288489653" sldId="319"/>
        </pc:sldMkLst>
        <pc:spChg chg="add mod">
          <ac:chgData name="Szokody Linus (szokolin)" userId="4fdd80c1-e5c5-4a41-8e32-85cc83223d64" providerId="ADAL" clId="{93A1AC7C-E473-4F18-92DE-55DB6D21CC42}" dt="2024-01-14T12:17:27.367" v="0"/>
          <ac:spMkLst>
            <pc:docMk/>
            <pc:sldMk cId="2288489653" sldId="319"/>
            <ac:spMk id="8" creationId="{EAAB8FB0-A756-3EA8-9E1A-1554F69A2610}"/>
          </ac:spMkLst>
        </pc:spChg>
      </pc:sldChg>
      <pc:sldChg chg="modSp mod">
        <pc:chgData name="Szokody Linus (szokolin)" userId="4fdd80c1-e5c5-4a41-8e32-85cc83223d64" providerId="ADAL" clId="{93A1AC7C-E473-4F18-92DE-55DB6D21CC42}" dt="2024-01-14T12:35:05.421" v="219" actId="27636"/>
        <pc:sldMkLst>
          <pc:docMk/>
          <pc:sldMk cId="1834474348" sldId="322"/>
        </pc:sldMkLst>
        <pc:spChg chg="mod">
          <ac:chgData name="Szokody Linus (szokolin)" userId="4fdd80c1-e5c5-4a41-8e32-85cc83223d64" providerId="ADAL" clId="{93A1AC7C-E473-4F18-92DE-55DB6D21CC42}" dt="2024-01-14T12:21:12.868" v="76" actId="6549"/>
          <ac:spMkLst>
            <pc:docMk/>
            <pc:sldMk cId="1834474348" sldId="322"/>
            <ac:spMk id="2" creationId="{7CC71533-61AD-3367-99F5-F5940E4BF641}"/>
          </ac:spMkLst>
        </pc:spChg>
        <pc:spChg chg="mod">
          <ac:chgData name="Szokody Linus (szokolin)" userId="4fdd80c1-e5c5-4a41-8e32-85cc83223d64" providerId="ADAL" clId="{93A1AC7C-E473-4F18-92DE-55DB6D21CC42}" dt="2024-01-14T12:20:51.018" v="61" actId="14100"/>
          <ac:spMkLst>
            <pc:docMk/>
            <pc:sldMk cId="1834474348" sldId="322"/>
            <ac:spMk id="3" creationId="{D82ECD8E-6990-001A-C01C-F603E1A54750}"/>
          </ac:spMkLst>
        </pc:spChg>
        <pc:spChg chg="mod">
          <ac:chgData name="Szokody Linus (szokolin)" userId="4fdd80c1-e5c5-4a41-8e32-85cc83223d64" providerId="ADAL" clId="{93A1AC7C-E473-4F18-92DE-55DB6D21CC42}" dt="2024-01-14T12:35:05.421" v="219" actId="27636"/>
          <ac:spMkLst>
            <pc:docMk/>
            <pc:sldMk cId="1834474348" sldId="322"/>
            <ac:spMk id="6" creationId="{77941F14-E83E-B09C-02E4-A503CC2657ED}"/>
          </ac:spMkLst>
        </pc:spChg>
      </pc:sldChg>
      <pc:sldChg chg="mod modShow">
        <pc:chgData name="Szokody Linus (szokolin)" userId="4fdd80c1-e5c5-4a41-8e32-85cc83223d64" providerId="ADAL" clId="{93A1AC7C-E473-4F18-92DE-55DB6D21CC42}" dt="2024-01-14T12:20:58.158" v="62" actId="729"/>
        <pc:sldMkLst>
          <pc:docMk/>
          <pc:sldMk cId="4219334631" sldId="323"/>
        </pc:sldMkLst>
      </pc:sldChg>
      <pc:sldChg chg="mod modShow">
        <pc:chgData name="Szokody Linus (szokolin)" userId="4fdd80c1-e5c5-4a41-8e32-85cc83223d64" providerId="ADAL" clId="{93A1AC7C-E473-4F18-92DE-55DB6D21CC42}" dt="2024-01-14T12:20:58.158" v="62" actId="729"/>
        <pc:sldMkLst>
          <pc:docMk/>
          <pc:sldMk cId="3838069317" sldId="324"/>
        </pc:sldMkLst>
      </pc:sldChg>
      <pc:sldChg chg="mod modShow">
        <pc:chgData name="Szokody Linus (szokolin)" userId="4fdd80c1-e5c5-4a41-8e32-85cc83223d64" providerId="ADAL" clId="{93A1AC7C-E473-4F18-92DE-55DB6D21CC42}" dt="2024-01-14T12:20:58.158" v="62" actId="729"/>
        <pc:sldMkLst>
          <pc:docMk/>
          <pc:sldMk cId="923563772" sldId="325"/>
        </pc:sldMkLst>
      </pc:sldChg>
      <pc:sldChg chg="mod modShow">
        <pc:chgData name="Szokody Linus (szokolin)" userId="4fdd80c1-e5c5-4a41-8e32-85cc83223d64" providerId="ADAL" clId="{93A1AC7C-E473-4F18-92DE-55DB6D21CC42}" dt="2024-01-14T12:21:24.443" v="77" actId="729"/>
        <pc:sldMkLst>
          <pc:docMk/>
          <pc:sldMk cId="2814892956" sldId="326"/>
        </pc:sldMkLst>
      </pc:sldChg>
      <pc:sldChg chg="modSp mod">
        <pc:chgData name="Szokody Linus (szokolin)" userId="4fdd80c1-e5c5-4a41-8e32-85cc83223d64" providerId="ADAL" clId="{93A1AC7C-E473-4F18-92DE-55DB6D21CC42}" dt="2024-01-14T12:22:14.364" v="114" actId="20577"/>
        <pc:sldMkLst>
          <pc:docMk/>
          <pc:sldMk cId="2364363445" sldId="327"/>
        </pc:sldMkLst>
        <pc:spChg chg="mod">
          <ac:chgData name="Szokody Linus (szokolin)" userId="4fdd80c1-e5c5-4a41-8e32-85cc83223d64" providerId="ADAL" clId="{93A1AC7C-E473-4F18-92DE-55DB6D21CC42}" dt="2024-01-14T12:22:14.364" v="114" actId="20577"/>
          <ac:spMkLst>
            <pc:docMk/>
            <pc:sldMk cId="2364363445" sldId="327"/>
            <ac:spMk id="2" creationId="{B84C745C-3709-8C59-F454-C09406A3EE07}"/>
          </ac:spMkLst>
        </pc:spChg>
        <pc:spChg chg="mod">
          <ac:chgData name="Szokody Linus (szokolin)" userId="4fdd80c1-e5c5-4a41-8e32-85cc83223d64" providerId="ADAL" clId="{93A1AC7C-E473-4F18-92DE-55DB6D21CC42}" dt="2024-01-14T12:22:01.527" v="104" actId="20577"/>
          <ac:spMkLst>
            <pc:docMk/>
            <pc:sldMk cId="2364363445" sldId="327"/>
            <ac:spMk id="3" creationId="{36694DBD-4802-957C-45A3-0BB1D24A9E89}"/>
          </ac:spMkLst>
        </pc:spChg>
      </pc:sldChg>
      <pc:sldChg chg="modSp mod">
        <pc:chgData name="Szokody Linus (szokolin)" userId="4fdd80c1-e5c5-4a41-8e32-85cc83223d64" providerId="ADAL" clId="{93A1AC7C-E473-4F18-92DE-55DB6D21CC42}" dt="2024-01-14T12:30:08.878" v="116" actId="20577"/>
        <pc:sldMkLst>
          <pc:docMk/>
          <pc:sldMk cId="3263005869" sldId="328"/>
        </pc:sldMkLst>
        <pc:spChg chg="mod">
          <ac:chgData name="Szokody Linus (szokolin)" userId="4fdd80c1-e5c5-4a41-8e32-85cc83223d64" providerId="ADAL" clId="{93A1AC7C-E473-4F18-92DE-55DB6D21CC42}" dt="2024-01-14T12:30:08.878" v="116" actId="20577"/>
          <ac:spMkLst>
            <pc:docMk/>
            <pc:sldMk cId="3263005869" sldId="328"/>
            <ac:spMk id="3" creationId="{49F0C5AF-F29A-8629-80E6-3DB79B23B441}"/>
          </ac:spMkLst>
        </pc:spChg>
      </pc:sldChg>
    </pc:docChg>
  </pc:docChgLst>
  <pc:docChgLst>
    <pc:chgData name="Linus Szokody" userId="040e720b-db52-4dea-86c8-045d0feb53b3" providerId="ADAL" clId="{22163592-21E7-49E0-9606-1C5857C6EB96}"/>
    <pc:docChg chg="undo redo custSel addSld delSld modSld sldOrd">
      <pc:chgData name="Linus Szokody" userId="040e720b-db52-4dea-86c8-045d0feb53b3" providerId="ADAL" clId="{22163592-21E7-49E0-9606-1C5857C6EB96}" dt="2023-12-29T09:06:10.578" v="5421" actId="20577"/>
      <pc:docMkLst>
        <pc:docMk/>
      </pc:docMkLst>
      <pc:sldChg chg="modSp mod">
        <pc:chgData name="Linus Szokody" userId="040e720b-db52-4dea-86c8-045d0feb53b3" providerId="ADAL" clId="{22163592-21E7-49E0-9606-1C5857C6EB96}" dt="2023-12-28T13:07:33.963" v="3607" actId="20578"/>
        <pc:sldMkLst>
          <pc:docMk/>
          <pc:sldMk cId="2627293107" sldId="256"/>
        </pc:sldMkLst>
        <pc:spChg chg="mod">
          <ac:chgData name="Linus Szokody" userId="040e720b-db52-4dea-86c8-045d0feb53b3" providerId="ADAL" clId="{22163592-21E7-49E0-9606-1C5857C6EB96}" dt="2023-12-28T13:07:31.603" v="3606" actId="20577"/>
          <ac:spMkLst>
            <pc:docMk/>
            <pc:sldMk cId="2627293107" sldId="256"/>
            <ac:spMk id="2" creationId="{CCD3CB13-810C-8EA6-C718-EEEF48CC2928}"/>
          </ac:spMkLst>
        </pc:spChg>
        <pc:spChg chg="mod">
          <ac:chgData name="Linus Szokody" userId="040e720b-db52-4dea-86c8-045d0feb53b3" providerId="ADAL" clId="{22163592-21E7-49E0-9606-1C5857C6EB96}" dt="2023-12-28T13:07:33.963" v="3607" actId="20578"/>
          <ac:spMkLst>
            <pc:docMk/>
            <pc:sldMk cId="2627293107" sldId="256"/>
            <ac:spMk id="3" creationId="{34C647F8-E293-123D-8F03-685E8470CED1}"/>
          </ac:spMkLst>
        </pc:spChg>
      </pc:sldChg>
      <pc:sldChg chg="modSp mod modShow">
        <pc:chgData name="Linus Szokody" userId="040e720b-db52-4dea-86c8-045d0feb53b3" providerId="ADAL" clId="{22163592-21E7-49E0-9606-1C5857C6EB96}" dt="2023-12-28T12:46:19.875" v="2514" actId="729"/>
        <pc:sldMkLst>
          <pc:docMk/>
          <pc:sldMk cId="487635496" sldId="257"/>
        </pc:sldMkLst>
        <pc:spChg chg="mod">
          <ac:chgData name="Linus Szokody" userId="040e720b-db52-4dea-86c8-045d0feb53b3" providerId="ADAL" clId="{22163592-21E7-49E0-9606-1C5857C6EB96}" dt="2023-12-28T10:12:51.714" v="1518" actId="20577"/>
          <ac:spMkLst>
            <pc:docMk/>
            <pc:sldMk cId="487635496" sldId="257"/>
            <ac:spMk id="2" creationId="{2F6A45BD-2D6B-365B-1B57-C3882560E31C}"/>
          </ac:spMkLst>
        </pc:spChg>
        <pc:spChg chg="mod">
          <ac:chgData name="Linus Szokody" userId="040e720b-db52-4dea-86c8-045d0feb53b3" providerId="ADAL" clId="{22163592-21E7-49E0-9606-1C5857C6EB96}" dt="2023-12-28T10:15:09.496" v="1525" actId="20577"/>
          <ac:spMkLst>
            <pc:docMk/>
            <pc:sldMk cId="487635496" sldId="257"/>
            <ac:spMk id="3" creationId="{C8B2FA99-3C51-441D-3A3C-9F5D3EFE9946}"/>
          </ac:spMkLst>
        </pc:spChg>
      </pc:sldChg>
      <pc:sldChg chg="mod modShow">
        <pc:chgData name="Linus Szokody" userId="040e720b-db52-4dea-86c8-045d0feb53b3" providerId="ADAL" clId="{22163592-21E7-49E0-9606-1C5857C6EB96}" dt="2023-12-28T12:46:19.875" v="2514" actId="729"/>
        <pc:sldMkLst>
          <pc:docMk/>
          <pc:sldMk cId="2512959434" sldId="258"/>
        </pc:sldMkLst>
      </pc:sldChg>
      <pc:sldChg chg="modSp del mod modShow">
        <pc:chgData name="Linus Szokody" userId="040e720b-db52-4dea-86c8-045d0feb53b3" providerId="ADAL" clId="{22163592-21E7-49E0-9606-1C5857C6EB96}" dt="2023-12-28T13:26:56.564" v="5307" actId="47"/>
        <pc:sldMkLst>
          <pc:docMk/>
          <pc:sldMk cId="3079332326" sldId="259"/>
        </pc:sldMkLst>
        <pc:spChg chg="mod">
          <ac:chgData name="Linus Szokody" userId="040e720b-db52-4dea-86c8-045d0feb53b3" providerId="ADAL" clId="{22163592-21E7-49E0-9606-1C5857C6EB96}" dt="2023-12-28T12:42:15.688" v="2138" actId="20577"/>
          <ac:spMkLst>
            <pc:docMk/>
            <pc:sldMk cId="3079332326" sldId="259"/>
            <ac:spMk id="2" creationId="{6BB6B61E-A125-7632-E4E5-2221A8A26863}"/>
          </ac:spMkLst>
        </pc:spChg>
      </pc:sldChg>
      <pc:sldChg chg="modSp mod modShow">
        <pc:chgData name="Linus Szokody" userId="040e720b-db52-4dea-86c8-045d0feb53b3" providerId="ADAL" clId="{22163592-21E7-49E0-9606-1C5857C6EB96}" dt="2023-12-28T12:46:19.875" v="2514" actId="729"/>
        <pc:sldMkLst>
          <pc:docMk/>
          <pc:sldMk cId="1221399466" sldId="260"/>
        </pc:sldMkLst>
        <pc:spChg chg="mod">
          <ac:chgData name="Linus Szokody" userId="040e720b-db52-4dea-86c8-045d0feb53b3" providerId="ADAL" clId="{22163592-21E7-49E0-9606-1C5857C6EB96}" dt="2023-12-28T12:41:36.185" v="2120" actId="6549"/>
          <ac:spMkLst>
            <pc:docMk/>
            <pc:sldMk cId="1221399466" sldId="260"/>
            <ac:spMk id="3" creationId="{9DC0AD65-16F1-816E-A99C-EAAA82B6F17B}"/>
          </ac:spMkLst>
        </pc:spChg>
      </pc:sldChg>
      <pc:sldChg chg="modSp mod modShow">
        <pc:chgData name="Linus Szokody" userId="040e720b-db52-4dea-86c8-045d0feb53b3" providerId="ADAL" clId="{22163592-21E7-49E0-9606-1C5857C6EB96}" dt="2023-12-28T12:46:19.875" v="2514" actId="729"/>
        <pc:sldMkLst>
          <pc:docMk/>
          <pc:sldMk cId="3240526241" sldId="261"/>
        </pc:sldMkLst>
        <pc:spChg chg="mod">
          <ac:chgData name="Linus Szokody" userId="040e720b-db52-4dea-86c8-045d0feb53b3" providerId="ADAL" clId="{22163592-21E7-49E0-9606-1C5857C6EB96}" dt="2023-12-28T12:26:49.782" v="2118" actId="20577"/>
          <ac:spMkLst>
            <pc:docMk/>
            <pc:sldMk cId="3240526241" sldId="261"/>
            <ac:spMk id="3" creationId="{F89B3A1A-3DF2-1067-DA7F-DC0A56D71313}"/>
          </ac:spMkLst>
        </pc:spChg>
      </pc:sldChg>
      <pc:sldChg chg="modSp mod modShow">
        <pc:chgData name="Linus Szokody" userId="040e720b-db52-4dea-86c8-045d0feb53b3" providerId="ADAL" clId="{22163592-21E7-49E0-9606-1C5857C6EB96}" dt="2023-12-28T12:46:19.875" v="2514" actId="729"/>
        <pc:sldMkLst>
          <pc:docMk/>
          <pc:sldMk cId="3993817771" sldId="262"/>
        </pc:sldMkLst>
        <pc:spChg chg="mod">
          <ac:chgData name="Linus Szokody" userId="040e720b-db52-4dea-86c8-045d0feb53b3" providerId="ADAL" clId="{22163592-21E7-49E0-9606-1C5857C6EB96}" dt="2023-12-28T09:59:29.897" v="727" actId="20577"/>
          <ac:spMkLst>
            <pc:docMk/>
            <pc:sldMk cId="3993817771" sldId="262"/>
            <ac:spMk id="3" creationId="{F7D99785-4A86-8D27-1CEB-74990C3D56B3}"/>
          </ac:spMkLst>
        </pc:spChg>
      </pc:sldChg>
      <pc:sldChg chg="modSp new mod modShow">
        <pc:chgData name="Linus Szokody" userId="040e720b-db52-4dea-86c8-045d0feb53b3" providerId="ADAL" clId="{22163592-21E7-49E0-9606-1C5857C6EB96}" dt="2023-12-28T12:46:19.875" v="2514" actId="729"/>
        <pc:sldMkLst>
          <pc:docMk/>
          <pc:sldMk cId="2928125137" sldId="263"/>
        </pc:sldMkLst>
        <pc:spChg chg="mod">
          <ac:chgData name="Linus Szokody" userId="040e720b-db52-4dea-86c8-045d0feb53b3" providerId="ADAL" clId="{22163592-21E7-49E0-9606-1C5857C6EB96}" dt="2023-12-28T09:48:46.521" v="2" actId="20577"/>
          <ac:spMkLst>
            <pc:docMk/>
            <pc:sldMk cId="2928125137" sldId="263"/>
            <ac:spMk id="2" creationId="{B98057BE-D0FA-DE67-4DF9-029CD7C1935E}"/>
          </ac:spMkLst>
        </pc:spChg>
        <pc:spChg chg="mod">
          <ac:chgData name="Linus Szokody" userId="040e720b-db52-4dea-86c8-045d0feb53b3" providerId="ADAL" clId="{22163592-21E7-49E0-9606-1C5857C6EB96}" dt="2023-12-28T10:00:30.306" v="761" actId="20577"/>
          <ac:spMkLst>
            <pc:docMk/>
            <pc:sldMk cId="2928125137" sldId="263"/>
            <ac:spMk id="3" creationId="{40BB35AB-545F-33A3-7429-BC8C377123C7}"/>
          </ac:spMkLst>
        </pc:spChg>
      </pc:sldChg>
      <pc:sldChg chg="modSp new mod modShow">
        <pc:chgData name="Linus Szokody" userId="040e720b-db52-4dea-86c8-045d0feb53b3" providerId="ADAL" clId="{22163592-21E7-49E0-9606-1C5857C6EB96}" dt="2023-12-28T12:46:19.875" v="2514" actId="729"/>
        <pc:sldMkLst>
          <pc:docMk/>
          <pc:sldMk cId="971345094" sldId="264"/>
        </pc:sldMkLst>
        <pc:spChg chg="mod">
          <ac:chgData name="Linus Szokody" userId="040e720b-db52-4dea-86c8-045d0feb53b3" providerId="ADAL" clId="{22163592-21E7-49E0-9606-1C5857C6EB96}" dt="2023-12-28T09:49:32.201" v="32"/>
          <ac:spMkLst>
            <pc:docMk/>
            <pc:sldMk cId="971345094" sldId="264"/>
            <ac:spMk id="2" creationId="{9E5EC989-F021-0FA4-049A-EB294455E6B6}"/>
          </ac:spMkLst>
        </pc:spChg>
        <pc:spChg chg="mod">
          <ac:chgData name="Linus Szokody" userId="040e720b-db52-4dea-86c8-045d0feb53b3" providerId="ADAL" clId="{22163592-21E7-49E0-9606-1C5857C6EB96}" dt="2023-12-28T10:01:25.567" v="860" actId="20577"/>
          <ac:spMkLst>
            <pc:docMk/>
            <pc:sldMk cId="971345094" sldId="264"/>
            <ac:spMk id="3" creationId="{7E293BFE-6A0F-3069-3EB9-3E4A24B29858}"/>
          </ac:spMkLst>
        </pc:spChg>
      </pc:sldChg>
      <pc:sldChg chg="modSp new mod modShow">
        <pc:chgData name="Linus Szokody" userId="040e720b-db52-4dea-86c8-045d0feb53b3" providerId="ADAL" clId="{22163592-21E7-49E0-9606-1C5857C6EB96}" dt="2023-12-28T12:46:19.875" v="2514" actId="729"/>
        <pc:sldMkLst>
          <pc:docMk/>
          <pc:sldMk cId="1308404347" sldId="265"/>
        </pc:sldMkLst>
        <pc:spChg chg="mod">
          <ac:chgData name="Linus Szokody" userId="040e720b-db52-4dea-86c8-045d0feb53b3" providerId="ADAL" clId="{22163592-21E7-49E0-9606-1C5857C6EB96}" dt="2023-12-28T09:50:21.205" v="52"/>
          <ac:spMkLst>
            <pc:docMk/>
            <pc:sldMk cId="1308404347" sldId="265"/>
            <ac:spMk id="2" creationId="{9B358085-0270-099F-FE0F-E648DAC2E0F4}"/>
          </ac:spMkLst>
        </pc:spChg>
        <pc:spChg chg="mod">
          <ac:chgData name="Linus Szokody" userId="040e720b-db52-4dea-86c8-045d0feb53b3" providerId="ADAL" clId="{22163592-21E7-49E0-9606-1C5857C6EB96}" dt="2023-12-28T10:02:02.743" v="931" actId="20577"/>
          <ac:spMkLst>
            <pc:docMk/>
            <pc:sldMk cId="1308404347" sldId="265"/>
            <ac:spMk id="3" creationId="{1CD31532-F1CD-D22A-9BD6-22C7BA7D4E64}"/>
          </ac:spMkLst>
        </pc:spChg>
      </pc:sldChg>
      <pc:sldChg chg="modSp new mod modShow">
        <pc:chgData name="Linus Szokody" userId="040e720b-db52-4dea-86c8-045d0feb53b3" providerId="ADAL" clId="{22163592-21E7-49E0-9606-1C5857C6EB96}" dt="2023-12-28T12:46:19.875" v="2514" actId="729"/>
        <pc:sldMkLst>
          <pc:docMk/>
          <pc:sldMk cId="2903663023" sldId="266"/>
        </pc:sldMkLst>
        <pc:spChg chg="mod">
          <ac:chgData name="Linus Szokody" userId="040e720b-db52-4dea-86c8-045d0feb53b3" providerId="ADAL" clId="{22163592-21E7-49E0-9606-1C5857C6EB96}" dt="2023-12-28T09:50:45.313" v="65"/>
          <ac:spMkLst>
            <pc:docMk/>
            <pc:sldMk cId="2903663023" sldId="266"/>
            <ac:spMk id="2" creationId="{70FE129E-1F74-2B5B-0E7B-64457BAAB497}"/>
          </ac:spMkLst>
        </pc:spChg>
        <pc:spChg chg="mod">
          <ac:chgData name="Linus Szokody" userId="040e720b-db52-4dea-86c8-045d0feb53b3" providerId="ADAL" clId="{22163592-21E7-49E0-9606-1C5857C6EB96}" dt="2023-12-28T10:03:13.316" v="1007" actId="20577"/>
          <ac:spMkLst>
            <pc:docMk/>
            <pc:sldMk cId="2903663023" sldId="266"/>
            <ac:spMk id="3" creationId="{8CBFA153-42F7-98EF-BF52-BFF6009A9B19}"/>
          </ac:spMkLst>
        </pc:spChg>
      </pc:sldChg>
      <pc:sldChg chg="modSp new mod modShow">
        <pc:chgData name="Linus Szokody" userId="040e720b-db52-4dea-86c8-045d0feb53b3" providerId="ADAL" clId="{22163592-21E7-49E0-9606-1C5857C6EB96}" dt="2023-12-28T12:46:19.875" v="2514" actId="729"/>
        <pc:sldMkLst>
          <pc:docMk/>
          <pc:sldMk cId="2534628318" sldId="267"/>
        </pc:sldMkLst>
        <pc:spChg chg="mod">
          <ac:chgData name="Linus Szokody" userId="040e720b-db52-4dea-86c8-045d0feb53b3" providerId="ADAL" clId="{22163592-21E7-49E0-9606-1C5857C6EB96}" dt="2023-12-28T10:04:10.857" v="1022" actId="20577"/>
          <ac:spMkLst>
            <pc:docMk/>
            <pc:sldMk cId="2534628318" sldId="267"/>
            <ac:spMk id="2" creationId="{1F6C0568-3979-5794-9575-A1B06D08E961}"/>
          </ac:spMkLst>
        </pc:spChg>
        <pc:spChg chg="mod">
          <ac:chgData name="Linus Szokody" userId="040e720b-db52-4dea-86c8-045d0feb53b3" providerId="ADAL" clId="{22163592-21E7-49E0-9606-1C5857C6EB96}" dt="2023-12-28T10:11:47.564" v="1502" actId="20577"/>
          <ac:spMkLst>
            <pc:docMk/>
            <pc:sldMk cId="2534628318" sldId="267"/>
            <ac:spMk id="3" creationId="{8483DB77-711A-CF94-0E14-213428429B98}"/>
          </ac:spMkLst>
        </pc:spChg>
      </pc:sldChg>
      <pc:sldChg chg="addSp delSp modSp new mod ord modShow">
        <pc:chgData name="Linus Szokody" userId="040e720b-db52-4dea-86c8-045d0feb53b3" providerId="ADAL" clId="{22163592-21E7-49E0-9606-1C5857C6EB96}" dt="2023-12-28T12:46:19.875" v="2514" actId="729"/>
        <pc:sldMkLst>
          <pc:docMk/>
          <pc:sldMk cId="913346235" sldId="268"/>
        </pc:sldMkLst>
        <pc:spChg chg="mod">
          <ac:chgData name="Linus Szokody" userId="040e720b-db52-4dea-86c8-045d0feb53b3" providerId="ADAL" clId="{22163592-21E7-49E0-9606-1C5857C6EB96}" dt="2023-12-28T10:05:06.435" v="1060" actId="20577"/>
          <ac:spMkLst>
            <pc:docMk/>
            <pc:sldMk cId="913346235" sldId="268"/>
            <ac:spMk id="2" creationId="{C7651D20-EEF3-0B14-B965-53AA23E08417}"/>
          </ac:spMkLst>
        </pc:spChg>
        <pc:spChg chg="add del mod">
          <ac:chgData name="Linus Szokody" userId="040e720b-db52-4dea-86c8-045d0feb53b3" providerId="ADAL" clId="{22163592-21E7-49E0-9606-1C5857C6EB96}" dt="2023-12-28T10:11:28.680" v="1428" actId="20577"/>
          <ac:spMkLst>
            <pc:docMk/>
            <pc:sldMk cId="913346235" sldId="268"/>
            <ac:spMk id="3" creationId="{6D54A3B5-8273-53CC-CD56-1CC980DD6C92}"/>
          </ac:spMkLst>
        </pc:spChg>
        <pc:picChg chg="add del mod ord">
          <ac:chgData name="Linus Szokody" userId="040e720b-db52-4dea-86c8-045d0feb53b3" providerId="ADAL" clId="{22163592-21E7-49E0-9606-1C5857C6EB96}" dt="2023-12-28T10:06:21.997" v="1073" actId="22"/>
          <ac:picMkLst>
            <pc:docMk/>
            <pc:sldMk cId="913346235" sldId="268"/>
            <ac:picMk id="5" creationId="{3B4BF36A-E846-C416-33B2-609C613A6BC2}"/>
          </ac:picMkLst>
        </pc:picChg>
      </pc:sldChg>
      <pc:sldChg chg="modSp new mod modShow">
        <pc:chgData name="Linus Szokody" userId="040e720b-db52-4dea-86c8-045d0feb53b3" providerId="ADAL" clId="{22163592-21E7-49E0-9606-1C5857C6EB96}" dt="2023-12-28T12:46:19.875" v="2514" actId="729"/>
        <pc:sldMkLst>
          <pc:docMk/>
          <pc:sldMk cId="3642595312" sldId="269"/>
        </pc:sldMkLst>
        <pc:spChg chg="mod">
          <ac:chgData name="Linus Szokody" userId="040e720b-db52-4dea-86c8-045d0feb53b3" providerId="ADAL" clId="{22163592-21E7-49E0-9606-1C5857C6EB96}" dt="2023-12-28T10:25:56.685" v="1662" actId="20577"/>
          <ac:spMkLst>
            <pc:docMk/>
            <pc:sldMk cId="3642595312" sldId="269"/>
            <ac:spMk id="2" creationId="{818E938E-54F0-9A59-527B-C672DA5335FB}"/>
          </ac:spMkLst>
        </pc:spChg>
        <pc:spChg chg="mod">
          <ac:chgData name="Linus Szokody" userId="040e720b-db52-4dea-86c8-045d0feb53b3" providerId="ADAL" clId="{22163592-21E7-49E0-9606-1C5857C6EB96}" dt="2023-12-28T12:24:12.332" v="2085" actId="20577"/>
          <ac:spMkLst>
            <pc:docMk/>
            <pc:sldMk cId="3642595312" sldId="269"/>
            <ac:spMk id="3" creationId="{4C3F0C5D-7114-3842-891D-06C44DAC3F8E}"/>
          </ac:spMkLst>
        </pc:spChg>
      </pc:sldChg>
      <pc:sldChg chg="modSp new mod">
        <pc:chgData name="Linus Szokody" userId="040e720b-db52-4dea-86c8-045d0feb53b3" providerId="ADAL" clId="{22163592-21E7-49E0-9606-1C5857C6EB96}" dt="2023-12-28T13:21:07.953" v="4809" actId="20577"/>
        <pc:sldMkLst>
          <pc:docMk/>
          <pc:sldMk cId="309880155" sldId="270"/>
        </pc:sldMkLst>
        <pc:spChg chg="mod">
          <ac:chgData name="Linus Szokody" userId="040e720b-db52-4dea-86c8-045d0feb53b3" providerId="ADAL" clId="{22163592-21E7-49E0-9606-1C5857C6EB96}" dt="2023-12-28T13:07:24.085" v="3579" actId="20577"/>
          <ac:spMkLst>
            <pc:docMk/>
            <pc:sldMk cId="309880155" sldId="270"/>
            <ac:spMk id="2" creationId="{E01F1CE7-714C-E5B2-4A42-67FF51489A2B}"/>
          </ac:spMkLst>
        </pc:spChg>
        <pc:spChg chg="mod">
          <ac:chgData name="Linus Szokody" userId="040e720b-db52-4dea-86c8-045d0feb53b3" providerId="ADAL" clId="{22163592-21E7-49E0-9606-1C5857C6EB96}" dt="2023-12-28T13:21:07.953" v="4809" actId="20577"/>
          <ac:spMkLst>
            <pc:docMk/>
            <pc:sldMk cId="309880155" sldId="270"/>
            <ac:spMk id="3" creationId="{61653E81-9173-516D-5D59-A3697869E4CC}"/>
          </ac:spMkLst>
        </pc:spChg>
      </pc:sldChg>
      <pc:sldChg chg="new del">
        <pc:chgData name="Linus Szokody" userId="040e720b-db52-4dea-86c8-045d0feb53b3" providerId="ADAL" clId="{22163592-21E7-49E0-9606-1C5857C6EB96}" dt="2023-12-28T12:42:22.208" v="2140" actId="47"/>
        <pc:sldMkLst>
          <pc:docMk/>
          <pc:sldMk cId="1765347782" sldId="270"/>
        </pc:sldMkLst>
      </pc:sldChg>
      <pc:sldChg chg="modSp new mod">
        <pc:chgData name="Linus Szokody" userId="040e720b-db52-4dea-86c8-045d0feb53b3" providerId="ADAL" clId="{22163592-21E7-49E0-9606-1C5857C6EB96}" dt="2023-12-28T13:03:51.929" v="3260" actId="27636"/>
        <pc:sldMkLst>
          <pc:docMk/>
          <pc:sldMk cId="120520284" sldId="271"/>
        </pc:sldMkLst>
        <pc:spChg chg="mod">
          <ac:chgData name="Linus Szokody" userId="040e720b-db52-4dea-86c8-045d0feb53b3" providerId="ADAL" clId="{22163592-21E7-49E0-9606-1C5857C6EB96}" dt="2023-12-28T12:46:27.821" v="2534" actId="20577"/>
          <ac:spMkLst>
            <pc:docMk/>
            <pc:sldMk cId="120520284" sldId="271"/>
            <ac:spMk id="2" creationId="{022B614F-86E7-88CF-78B5-E0E8384193E4}"/>
          </ac:spMkLst>
        </pc:spChg>
        <pc:spChg chg="mod">
          <ac:chgData name="Linus Szokody" userId="040e720b-db52-4dea-86c8-045d0feb53b3" providerId="ADAL" clId="{22163592-21E7-49E0-9606-1C5857C6EB96}" dt="2023-12-28T13:03:51.929" v="3260" actId="27636"/>
          <ac:spMkLst>
            <pc:docMk/>
            <pc:sldMk cId="120520284" sldId="271"/>
            <ac:spMk id="3" creationId="{22F09551-F257-BF7E-A5A9-804A466F1C9A}"/>
          </ac:spMkLst>
        </pc:spChg>
      </pc:sldChg>
      <pc:sldChg chg="modSp new del mod ord">
        <pc:chgData name="Linus Szokody" userId="040e720b-db52-4dea-86c8-045d0feb53b3" providerId="ADAL" clId="{22163592-21E7-49E0-9606-1C5857C6EB96}" dt="2023-12-28T13:08:30.261" v="3667" actId="47"/>
        <pc:sldMkLst>
          <pc:docMk/>
          <pc:sldMk cId="2513732880" sldId="272"/>
        </pc:sldMkLst>
        <pc:spChg chg="mod">
          <ac:chgData name="Linus Szokody" userId="040e720b-db52-4dea-86c8-045d0feb53b3" providerId="ADAL" clId="{22163592-21E7-49E0-9606-1C5857C6EB96}" dt="2023-12-28T13:03:57.499" v="3275" actId="20577"/>
          <ac:spMkLst>
            <pc:docMk/>
            <pc:sldMk cId="2513732880" sldId="272"/>
            <ac:spMk id="2" creationId="{13D8941D-1664-0FDA-0465-6F7963BDD9EF}"/>
          </ac:spMkLst>
        </pc:spChg>
        <pc:spChg chg="mod">
          <ac:chgData name="Linus Szokody" userId="040e720b-db52-4dea-86c8-045d0feb53b3" providerId="ADAL" clId="{22163592-21E7-49E0-9606-1C5857C6EB96}" dt="2023-12-28T13:04:23.505" v="3309" actId="20577"/>
          <ac:spMkLst>
            <pc:docMk/>
            <pc:sldMk cId="2513732880" sldId="272"/>
            <ac:spMk id="3" creationId="{1D21C7EB-BA3E-89D3-42C8-06AE7DAB6371}"/>
          </ac:spMkLst>
        </pc:spChg>
      </pc:sldChg>
      <pc:sldChg chg="modSp add mod">
        <pc:chgData name="Linus Szokody" userId="040e720b-db52-4dea-86c8-045d0feb53b3" providerId="ADAL" clId="{22163592-21E7-49E0-9606-1C5857C6EB96}" dt="2023-12-28T13:07:07.865" v="3572" actId="20577"/>
        <pc:sldMkLst>
          <pc:docMk/>
          <pc:sldMk cId="4076757499" sldId="273"/>
        </pc:sldMkLst>
        <pc:spChg chg="mod">
          <ac:chgData name="Linus Szokody" userId="040e720b-db52-4dea-86c8-045d0feb53b3" providerId="ADAL" clId="{22163592-21E7-49E0-9606-1C5857C6EB96}" dt="2023-12-28T13:05:37.741" v="3331" actId="20577"/>
          <ac:spMkLst>
            <pc:docMk/>
            <pc:sldMk cId="4076757499" sldId="273"/>
            <ac:spMk id="2" creationId="{13D8941D-1664-0FDA-0465-6F7963BDD9EF}"/>
          </ac:spMkLst>
        </pc:spChg>
        <pc:spChg chg="mod">
          <ac:chgData name="Linus Szokody" userId="040e720b-db52-4dea-86c8-045d0feb53b3" providerId="ADAL" clId="{22163592-21E7-49E0-9606-1C5857C6EB96}" dt="2023-12-28T13:07:07.865" v="3572" actId="20577"/>
          <ac:spMkLst>
            <pc:docMk/>
            <pc:sldMk cId="4076757499" sldId="273"/>
            <ac:spMk id="3" creationId="{1D21C7EB-BA3E-89D3-42C8-06AE7DAB6371}"/>
          </ac:spMkLst>
        </pc:spChg>
      </pc:sldChg>
      <pc:sldChg chg="modSp new mod">
        <pc:chgData name="Linus Szokody" userId="040e720b-db52-4dea-86c8-045d0feb53b3" providerId="ADAL" clId="{22163592-21E7-49E0-9606-1C5857C6EB96}" dt="2023-12-28T13:09:35.448" v="3736" actId="313"/>
        <pc:sldMkLst>
          <pc:docMk/>
          <pc:sldMk cId="2583983449" sldId="274"/>
        </pc:sldMkLst>
        <pc:spChg chg="mod">
          <ac:chgData name="Linus Szokody" userId="040e720b-db52-4dea-86c8-045d0feb53b3" providerId="ADAL" clId="{22163592-21E7-49E0-9606-1C5857C6EB96}" dt="2023-12-28T13:08:41.257" v="3684" actId="20577"/>
          <ac:spMkLst>
            <pc:docMk/>
            <pc:sldMk cId="2583983449" sldId="274"/>
            <ac:spMk id="2" creationId="{9D9507DF-8FE7-61DE-2B7A-CABF26F8A654}"/>
          </ac:spMkLst>
        </pc:spChg>
        <pc:spChg chg="mod">
          <ac:chgData name="Linus Szokody" userId="040e720b-db52-4dea-86c8-045d0feb53b3" providerId="ADAL" clId="{22163592-21E7-49E0-9606-1C5857C6EB96}" dt="2023-12-28T13:09:35.448" v="3736" actId="313"/>
          <ac:spMkLst>
            <pc:docMk/>
            <pc:sldMk cId="2583983449" sldId="274"/>
            <ac:spMk id="3" creationId="{EFB6EFAB-3466-7D90-8614-EEFEA75AFA81}"/>
          </ac:spMkLst>
        </pc:spChg>
      </pc:sldChg>
      <pc:sldChg chg="modSp new mod">
        <pc:chgData name="Linus Szokody" userId="040e720b-db52-4dea-86c8-045d0feb53b3" providerId="ADAL" clId="{22163592-21E7-49E0-9606-1C5857C6EB96}" dt="2023-12-28T13:10:29.230" v="3810" actId="20577"/>
        <pc:sldMkLst>
          <pc:docMk/>
          <pc:sldMk cId="3955633240" sldId="275"/>
        </pc:sldMkLst>
        <pc:spChg chg="mod">
          <ac:chgData name="Linus Szokody" userId="040e720b-db52-4dea-86c8-045d0feb53b3" providerId="ADAL" clId="{22163592-21E7-49E0-9606-1C5857C6EB96}" dt="2023-12-28T13:10:04.652" v="3743" actId="20577"/>
          <ac:spMkLst>
            <pc:docMk/>
            <pc:sldMk cId="3955633240" sldId="275"/>
            <ac:spMk id="2" creationId="{A6D3771A-1665-B30C-6570-AA175BA6C329}"/>
          </ac:spMkLst>
        </pc:spChg>
        <pc:spChg chg="mod">
          <ac:chgData name="Linus Szokody" userId="040e720b-db52-4dea-86c8-045d0feb53b3" providerId="ADAL" clId="{22163592-21E7-49E0-9606-1C5857C6EB96}" dt="2023-12-28T13:10:29.230" v="3810" actId="20577"/>
          <ac:spMkLst>
            <pc:docMk/>
            <pc:sldMk cId="3955633240" sldId="275"/>
            <ac:spMk id="3" creationId="{54473293-C5E4-F945-C534-6BB4DC06ACA2}"/>
          </ac:spMkLst>
        </pc:spChg>
      </pc:sldChg>
      <pc:sldChg chg="modSp new mod">
        <pc:chgData name="Linus Szokody" userId="040e720b-db52-4dea-86c8-045d0feb53b3" providerId="ADAL" clId="{22163592-21E7-49E0-9606-1C5857C6EB96}" dt="2023-12-29T08:41:09.676" v="5309" actId="1076"/>
        <pc:sldMkLst>
          <pc:docMk/>
          <pc:sldMk cId="3601799609" sldId="276"/>
        </pc:sldMkLst>
        <pc:spChg chg="mod">
          <ac:chgData name="Linus Szokody" userId="040e720b-db52-4dea-86c8-045d0feb53b3" providerId="ADAL" clId="{22163592-21E7-49E0-9606-1C5857C6EB96}" dt="2023-12-28T13:11:17.206" v="3829" actId="20577"/>
          <ac:spMkLst>
            <pc:docMk/>
            <pc:sldMk cId="3601799609" sldId="276"/>
            <ac:spMk id="2" creationId="{EA8E7D27-8018-4214-025A-B38A41A36A7F}"/>
          </ac:spMkLst>
        </pc:spChg>
        <pc:spChg chg="mod">
          <ac:chgData name="Linus Szokody" userId="040e720b-db52-4dea-86c8-045d0feb53b3" providerId="ADAL" clId="{22163592-21E7-49E0-9606-1C5857C6EB96}" dt="2023-12-29T08:41:09.676" v="5309" actId="1076"/>
          <ac:spMkLst>
            <pc:docMk/>
            <pc:sldMk cId="3601799609" sldId="276"/>
            <ac:spMk id="3" creationId="{D47A2D39-80B9-29F8-88A7-3F620EC9ACF9}"/>
          </ac:spMkLst>
        </pc:spChg>
      </pc:sldChg>
      <pc:sldChg chg="modSp new mod">
        <pc:chgData name="Linus Szokody" userId="040e720b-db52-4dea-86c8-045d0feb53b3" providerId="ADAL" clId="{22163592-21E7-49E0-9606-1C5857C6EB96}" dt="2023-12-29T09:06:10.578" v="5421" actId="20577"/>
        <pc:sldMkLst>
          <pc:docMk/>
          <pc:sldMk cId="1435526153" sldId="277"/>
        </pc:sldMkLst>
        <pc:spChg chg="mod">
          <ac:chgData name="Linus Szokody" userId="040e720b-db52-4dea-86c8-045d0feb53b3" providerId="ADAL" clId="{22163592-21E7-49E0-9606-1C5857C6EB96}" dt="2023-12-28T13:25:55.115" v="5225" actId="20577"/>
          <ac:spMkLst>
            <pc:docMk/>
            <pc:sldMk cId="1435526153" sldId="277"/>
            <ac:spMk id="2" creationId="{52CE3EA3-18DB-4B9A-23CC-C7E60190CBC3}"/>
          </ac:spMkLst>
        </pc:spChg>
        <pc:spChg chg="mod">
          <ac:chgData name="Linus Szokody" userId="040e720b-db52-4dea-86c8-045d0feb53b3" providerId="ADAL" clId="{22163592-21E7-49E0-9606-1C5857C6EB96}" dt="2023-12-29T09:06:10.578" v="5421" actId="20577"/>
          <ac:spMkLst>
            <pc:docMk/>
            <pc:sldMk cId="1435526153" sldId="277"/>
            <ac:spMk id="3" creationId="{713B6059-0FAE-51E7-2D92-614DE83A84B5}"/>
          </ac:spMkLst>
        </pc:spChg>
      </pc:sldChg>
      <pc:sldChg chg="modSp new mod">
        <pc:chgData name="Linus Szokody" userId="040e720b-db52-4dea-86c8-045d0feb53b3" providerId="ADAL" clId="{22163592-21E7-49E0-9606-1C5857C6EB96}" dt="2023-12-28T13:26:44.260" v="5306" actId="20577"/>
        <pc:sldMkLst>
          <pc:docMk/>
          <pc:sldMk cId="514656471" sldId="278"/>
        </pc:sldMkLst>
        <pc:spChg chg="mod">
          <ac:chgData name="Linus Szokody" userId="040e720b-db52-4dea-86c8-045d0feb53b3" providerId="ADAL" clId="{22163592-21E7-49E0-9606-1C5857C6EB96}" dt="2023-12-28T13:21:25.222" v="4830" actId="20577"/>
          <ac:spMkLst>
            <pc:docMk/>
            <pc:sldMk cId="514656471" sldId="278"/>
            <ac:spMk id="2" creationId="{E3C12771-4A18-81E4-13D4-D761E0F72C0B}"/>
          </ac:spMkLst>
        </pc:spChg>
        <pc:spChg chg="mod">
          <ac:chgData name="Linus Szokody" userId="040e720b-db52-4dea-86c8-045d0feb53b3" providerId="ADAL" clId="{22163592-21E7-49E0-9606-1C5857C6EB96}" dt="2023-12-28T13:26:44.260" v="5306" actId="20577"/>
          <ac:spMkLst>
            <pc:docMk/>
            <pc:sldMk cId="514656471" sldId="278"/>
            <ac:spMk id="3" creationId="{FFA6E80E-2A51-4E7B-B390-CAB9CB0C1A32}"/>
          </ac:spMkLst>
        </pc:spChg>
      </pc:sldChg>
      <pc:sldChg chg="modSp new mod">
        <pc:chgData name="Linus Szokody" userId="040e720b-db52-4dea-86c8-045d0feb53b3" providerId="ADAL" clId="{22163592-21E7-49E0-9606-1C5857C6EB96}" dt="2023-12-28T13:25:36.719" v="5219" actId="20577"/>
        <pc:sldMkLst>
          <pc:docMk/>
          <pc:sldMk cId="2032717050" sldId="279"/>
        </pc:sldMkLst>
        <pc:spChg chg="mod">
          <ac:chgData name="Linus Szokody" userId="040e720b-db52-4dea-86c8-045d0feb53b3" providerId="ADAL" clId="{22163592-21E7-49E0-9606-1C5857C6EB96}" dt="2023-12-28T13:21:56.506" v="4898" actId="20577"/>
          <ac:spMkLst>
            <pc:docMk/>
            <pc:sldMk cId="2032717050" sldId="279"/>
            <ac:spMk id="2" creationId="{B9F5BCDB-3F1D-B806-967D-BC900ACD26A3}"/>
          </ac:spMkLst>
        </pc:spChg>
        <pc:spChg chg="mod">
          <ac:chgData name="Linus Szokody" userId="040e720b-db52-4dea-86c8-045d0feb53b3" providerId="ADAL" clId="{22163592-21E7-49E0-9606-1C5857C6EB96}" dt="2023-12-28T13:25:36.719" v="5219" actId="20577"/>
          <ac:spMkLst>
            <pc:docMk/>
            <pc:sldMk cId="2032717050" sldId="279"/>
            <ac:spMk id="3" creationId="{2F207E07-23BF-2EFC-5E16-CE23E35BF8A2}"/>
          </ac:spMkLst>
        </pc:spChg>
      </pc:sldChg>
    </pc:docChg>
  </pc:docChgLst>
  <pc:docChgLst>
    <pc:chgData name="Szokody Linus (szokolin)" userId="4fdd80c1-e5c5-4a41-8e32-85cc83223d64" providerId="ADAL" clId="{68F6AB07-BAEE-4189-9333-F24E7A13591D}"/>
    <pc:docChg chg="undo redo custSel addSld delSld modSld sldOrd">
      <pc:chgData name="Szokody Linus (szokolin)" userId="4fdd80c1-e5c5-4a41-8e32-85cc83223d64" providerId="ADAL" clId="{68F6AB07-BAEE-4189-9333-F24E7A13591D}" dt="2024-01-13T13:23:10.112" v="24458" actId="6549"/>
      <pc:docMkLst>
        <pc:docMk/>
      </pc:docMkLst>
      <pc:sldChg chg="addSp delSp modSp mod setBg">
        <pc:chgData name="Szokody Linus (szokolin)" userId="4fdd80c1-e5c5-4a41-8e32-85cc83223d64" providerId="ADAL" clId="{68F6AB07-BAEE-4189-9333-F24E7A13591D}" dt="2024-01-13T13:22:39.109" v="24457" actId="20577"/>
        <pc:sldMkLst>
          <pc:docMk/>
          <pc:sldMk cId="2627293107" sldId="256"/>
        </pc:sldMkLst>
        <pc:spChg chg="mod">
          <ac:chgData name="Szokody Linus (szokolin)" userId="4fdd80c1-e5c5-4a41-8e32-85cc83223d64" providerId="ADAL" clId="{68F6AB07-BAEE-4189-9333-F24E7A13591D}" dt="2024-01-13T13:22:10.668" v="24400" actId="20577"/>
          <ac:spMkLst>
            <pc:docMk/>
            <pc:sldMk cId="2627293107" sldId="256"/>
            <ac:spMk id="2" creationId="{CCD3CB13-810C-8EA6-C718-EEEF48CC2928}"/>
          </ac:spMkLst>
        </pc:spChg>
        <pc:spChg chg="mod">
          <ac:chgData name="Szokody Linus (szokolin)" userId="4fdd80c1-e5c5-4a41-8e32-85cc83223d64" providerId="ADAL" clId="{68F6AB07-BAEE-4189-9333-F24E7A13591D}" dt="2024-01-13T13:22:39.109" v="24457" actId="20577"/>
          <ac:spMkLst>
            <pc:docMk/>
            <pc:sldMk cId="2627293107" sldId="256"/>
            <ac:spMk id="3" creationId="{34C647F8-E293-123D-8F03-685E8470CED1}"/>
          </ac:spMkLst>
        </pc:spChg>
        <pc:spChg chg="add del">
          <ac:chgData name="Szokody Linus (szokolin)" userId="4fdd80c1-e5c5-4a41-8e32-85cc83223d64" providerId="ADAL" clId="{68F6AB07-BAEE-4189-9333-F24E7A13591D}" dt="2024-01-05T14:54:23.033" v="9011" actId="26606"/>
          <ac:spMkLst>
            <pc:docMk/>
            <pc:sldMk cId="2627293107" sldId="256"/>
            <ac:spMk id="8" creationId="{FFD48BC7-DC40-47DE-87EE-9F4B6ECB9ABB}"/>
          </ac:spMkLst>
        </pc:spChg>
        <pc:spChg chg="add del">
          <ac:chgData name="Szokody Linus (szokolin)" userId="4fdd80c1-e5c5-4a41-8e32-85cc83223d64" providerId="ADAL" clId="{68F6AB07-BAEE-4189-9333-F24E7A13591D}" dt="2024-01-05T14:54:23.033" v="9011" actId="26606"/>
          <ac:spMkLst>
            <pc:docMk/>
            <pc:sldMk cId="2627293107" sldId="256"/>
            <ac:spMk id="10" creationId="{E502BBC7-2C76-46F3-BC24-5985BC13DB88}"/>
          </ac:spMkLst>
        </pc:spChg>
        <pc:spChg chg="add del">
          <ac:chgData name="Szokody Linus (szokolin)" userId="4fdd80c1-e5c5-4a41-8e32-85cc83223d64" providerId="ADAL" clId="{68F6AB07-BAEE-4189-9333-F24E7A13591D}" dt="2024-01-05T14:54:23.033" v="9011" actId="26606"/>
          <ac:spMkLst>
            <pc:docMk/>
            <pc:sldMk cId="2627293107" sldId="256"/>
            <ac:spMk id="12" creationId="{C7F28D52-2A5F-4D23-81AE-7CB8B591C7AF}"/>
          </ac:spMkLst>
        </pc:spChg>
        <pc:spChg chg="add del">
          <ac:chgData name="Szokody Linus (szokolin)" userId="4fdd80c1-e5c5-4a41-8e32-85cc83223d64" providerId="ADAL" clId="{68F6AB07-BAEE-4189-9333-F24E7A13591D}" dt="2024-01-05T14:54:23.033" v="9011" actId="26606"/>
          <ac:spMkLst>
            <pc:docMk/>
            <pc:sldMk cId="2627293107" sldId="256"/>
            <ac:spMk id="14" creationId="{3629484E-3792-4B3D-89AD-7C8A1ED0E0D4}"/>
          </ac:spMkLst>
        </pc:spChg>
      </pc:sldChg>
      <pc:sldChg chg="modSp mod ord modShow">
        <pc:chgData name="Szokody Linus (szokolin)" userId="4fdd80c1-e5c5-4a41-8e32-85cc83223d64" providerId="ADAL" clId="{68F6AB07-BAEE-4189-9333-F24E7A13591D}" dt="2024-01-13T13:19:31.521" v="24283" actId="20577"/>
        <pc:sldMkLst>
          <pc:docMk/>
          <pc:sldMk cId="487635496" sldId="257"/>
        </pc:sldMkLst>
        <pc:spChg chg="mod">
          <ac:chgData name="Szokody Linus (szokolin)" userId="4fdd80c1-e5c5-4a41-8e32-85cc83223d64" providerId="ADAL" clId="{68F6AB07-BAEE-4189-9333-F24E7A13591D}" dt="2024-01-05T15:02:21.147" v="9253" actId="20577"/>
          <ac:spMkLst>
            <pc:docMk/>
            <pc:sldMk cId="487635496" sldId="257"/>
            <ac:spMk id="2" creationId="{2F6A45BD-2D6B-365B-1B57-C3882560E31C}"/>
          </ac:spMkLst>
        </pc:spChg>
        <pc:spChg chg="mod">
          <ac:chgData name="Szokody Linus (szokolin)" userId="4fdd80c1-e5c5-4a41-8e32-85cc83223d64" providerId="ADAL" clId="{68F6AB07-BAEE-4189-9333-F24E7A13591D}" dt="2024-01-13T13:19:31.521" v="24283" actId="20577"/>
          <ac:spMkLst>
            <pc:docMk/>
            <pc:sldMk cId="487635496" sldId="257"/>
            <ac:spMk id="3" creationId="{C8B2FA99-3C51-441D-3A3C-9F5D3EFE9946}"/>
          </ac:spMkLst>
        </pc:spChg>
      </pc:sldChg>
      <pc:sldChg chg="del">
        <pc:chgData name="Szokody Linus (szokolin)" userId="4fdd80c1-e5c5-4a41-8e32-85cc83223d64" providerId="ADAL" clId="{68F6AB07-BAEE-4189-9333-F24E7A13591D}" dt="2024-01-04T11:54:55.828" v="5769" actId="47"/>
        <pc:sldMkLst>
          <pc:docMk/>
          <pc:sldMk cId="2512959434" sldId="258"/>
        </pc:sldMkLst>
      </pc:sldChg>
      <pc:sldChg chg="del">
        <pc:chgData name="Szokody Linus (szokolin)" userId="4fdd80c1-e5c5-4a41-8e32-85cc83223d64" providerId="ADAL" clId="{68F6AB07-BAEE-4189-9333-F24E7A13591D}" dt="2024-01-04T12:02:23.867" v="6024" actId="2696"/>
        <pc:sldMkLst>
          <pc:docMk/>
          <pc:sldMk cId="1221399466" sldId="260"/>
        </pc:sldMkLst>
      </pc:sldChg>
      <pc:sldChg chg="del">
        <pc:chgData name="Szokody Linus (szokolin)" userId="4fdd80c1-e5c5-4a41-8e32-85cc83223d64" providerId="ADAL" clId="{68F6AB07-BAEE-4189-9333-F24E7A13591D}" dt="2024-01-04T12:01:06.253" v="5989" actId="47"/>
        <pc:sldMkLst>
          <pc:docMk/>
          <pc:sldMk cId="3240526241" sldId="261"/>
        </pc:sldMkLst>
      </pc:sldChg>
      <pc:sldChg chg="del">
        <pc:chgData name="Szokody Linus (szokolin)" userId="4fdd80c1-e5c5-4a41-8e32-85cc83223d64" providerId="ADAL" clId="{68F6AB07-BAEE-4189-9333-F24E7A13591D}" dt="2024-01-04T12:02:23.867" v="6024" actId="2696"/>
        <pc:sldMkLst>
          <pc:docMk/>
          <pc:sldMk cId="3993817771" sldId="262"/>
        </pc:sldMkLst>
      </pc:sldChg>
      <pc:sldChg chg="del">
        <pc:chgData name="Szokody Linus (szokolin)" userId="4fdd80c1-e5c5-4a41-8e32-85cc83223d64" providerId="ADAL" clId="{68F6AB07-BAEE-4189-9333-F24E7A13591D}" dt="2024-01-04T12:02:23.867" v="6024" actId="2696"/>
        <pc:sldMkLst>
          <pc:docMk/>
          <pc:sldMk cId="2928125137" sldId="263"/>
        </pc:sldMkLst>
      </pc:sldChg>
      <pc:sldChg chg="del">
        <pc:chgData name="Szokody Linus (szokolin)" userId="4fdd80c1-e5c5-4a41-8e32-85cc83223d64" providerId="ADAL" clId="{68F6AB07-BAEE-4189-9333-F24E7A13591D}" dt="2024-01-04T12:02:23.867" v="6024" actId="2696"/>
        <pc:sldMkLst>
          <pc:docMk/>
          <pc:sldMk cId="971345094" sldId="264"/>
        </pc:sldMkLst>
      </pc:sldChg>
      <pc:sldChg chg="del">
        <pc:chgData name="Szokody Linus (szokolin)" userId="4fdd80c1-e5c5-4a41-8e32-85cc83223d64" providerId="ADAL" clId="{68F6AB07-BAEE-4189-9333-F24E7A13591D}" dt="2024-01-04T12:02:23.867" v="6024" actId="2696"/>
        <pc:sldMkLst>
          <pc:docMk/>
          <pc:sldMk cId="1308404347" sldId="265"/>
        </pc:sldMkLst>
      </pc:sldChg>
      <pc:sldChg chg="del">
        <pc:chgData name="Szokody Linus (szokolin)" userId="4fdd80c1-e5c5-4a41-8e32-85cc83223d64" providerId="ADAL" clId="{68F6AB07-BAEE-4189-9333-F24E7A13591D}" dt="2024-01-04T12:02:23.867" v="6024" actId="2696"/>
        <pc:sldMkLst>
          <pc:docMk/>
          <pc:sldMk cId="2903663023" sldId="266"/>
        </pc:sldMkLst>
      </pc:sldChg>
      <pc:sldChg chg="del">
        <pc:chgData name="Szokody Linus (szokolin)" userId="4fdd80c1-e5c5-4a41-8e32-85cc83223d64" providerId="ADAL" clId="{68F6AB07-BAEE-4189-9333-F24E7A13591D}" dt="2024-01-04T11:55:01.158" v="5770" actId="47"/>
        <pc:sldMkLst>
          <pc:docMk/>
          <pc:sldMk cId="2534628318" sldId="267"/>
        </pc:sldMkLst>
      </pc:sldChg>
      <pc:sldChg chg="del">
        <pc:chgData name="Szokody Linus (szokolin)" userId="4fdd80c1-e5c5-4a41-8e32-85cc83223d64" providerId="ADAL" clId="{68F6AB07-BAEE-4189-9333-F24E7A13591D}" dt="2024-01-04T12:02:23.867" v="6024" actId="2696"/>
        <pc:sldMkLst>
          <pc:docMk/>
          <pc:sldMk cId="913346235" sldId="268"/>
        </pc:sldMkLst>
      </pc:sldChg>
      <pc:sldChg chg="modSp del mod ord">
        <pc:chgData name="Szokody Linus (szokolin)" userId="4fdd80c1-e5c5-4a41-8e32-85cc83223d64" providerId="ADAL" clId="{68F6AB07-BAEE-4189-9333-F24E7A13591D}" dt="2024-01-04T12:02:23.867" v="6024" actId="2696"/>
        <pc:sldMkLst>
          <pc:docMk/>
          <pc:sldMk cId="3642595312" sldId="269"/>
        </pc:sldMkLst>
        <pc:spChg chg="mod">
          <ac:chgData name="Szokody Linus (szokolin)" userId="4fdd80c1-e5c5-4a41-8e32-85cc83223d64" providerId="ADAL" clId="{68F6AB07-BAEE-4189-9333-F24E7A13591D}" dt="2024-01-04T12:01:58.455" v="6023" actId="20577"/>
          <ac:spMkLst>
            <pc:docMk/>
            <pc:sldMk cId="3642595312" sldId="269"/>
            <ac:spMk id="2" creationId="{818E938E-54F0-9A59-527B-C672DA5335FB}"/>
          </ac:spMkLst>
        </pc:spChg>
      </pc:sldChg>
      <pc:sldChg chg="del">
        <pc:chgData name="Szokody Linus (szokolin)" userId="4fdd80c1-e5c5-4a41-8e32-85cc83223d64" providerId="ADAL" clId="{68F6AB07-BAEE-4189-9333-F24E7A13591D}" dt="2024-01-04T11:55:47.448" v="5771" actId="47"/>
        <pc:sldMkLst>
          <pc:docMk/>
          <pc:sldMk cId="309880155" sldId="270"/>
        </pc:sldMkLst>
      </pc:sldChg>
      <pc:sldChg chg="addSp delSp modSp mod setBg modNotesTx">
        <pc:chgData name="Szokody Linus (szokolin)" userId="4fdd80c1-e5c5-4a41-8e32-85cc83223d64" providerId="ADAL" clId="{68F6AB07-BAEE-4189-9333-F24E7A13591D}" dt="2024-01-12T16:17:17.121" v="18237" actId="20577"/>
        <pc:sldMkLst>
          <pc:docMk/>
          <pc:sldMk cId="120520284" sldId="271"/>
        </pc:sldMkLst>
        <pc:spChg chg="del mod">
          <ac:chgData name="Szokody Linus (szokolin)" userId="4fdd80c1-e5c5-4a41-8e32-85cc83223d64" providerId="ADAL" clId="{68F6AB07-BAEE-4189-9333-F24E7A13591D}" dt="2024-01-05T14:56:47.319" v="9096" actId="478"/>
          <ac:spMkLst>
            <pc:docMk/>
            <pc:sldMk cId="120520284" sldId="271"/>
            <ac:spMk id="2" creationId="{022B614F-86E7-88CF-78B5-E0E8384193E4}"/>
          </ac:spMkLst>
        </pc:spChg>
        <pc:spChg chg="mod ord">
          <ac:chgData name="Szokody Linus (szokolin)" userId="4fdd80c1-e5c5-4a41-8e32-85cc83223d64" providerId="ADAL" clId="{68F6AB07-BAEE-4189-9333-F24E7A13591D}" dt="2024-01-12T16:17:17.121" v="18237" actId="20577"/>
          <ac:spMkLst>
            <pc:docMk/>
            <pc:sldMk cId="120520284" sldId="271"/>
            <ac:spMk id="3" creationId="{22F09551-F257-BF7E-A5A9-804A466F1C9A}"/>
          </ac:spMkLst>
        </pc:spChg>
        <pc:spChg chg="add del mod">
          <ac:chgData name="Szokody Linus (szokolin)" userId="4fdd80c1-e5c5-4a41-8e32-85cc83223d64" providerId="ADAL" clId="{68F6AB07-BAEE-4189-9333-F24E7A13591D}" dt="2024-01-05T14:56:47.319" v="9096" actId="478"/>
          <ac:spMkLst>
            <pc:docMk/>
            <pc:sldMk cId="120520284" sldId="271"/>
            <ac:spMk id="4" creationId="{04A70CB6-5EA9-D43D-6600-D64FA16E5FAF}"/>
          </ac:spMkLst>
        </pc:spChg>
        <pc:spChg chg="add mod">
          <ac:chgData name="Szokody Linus (szokolin)" userId="4fdd80c1-e5c5-4a41-8e32-85cc83223d64" providerId="ADAL" clId="{68F6AB07-BAEE-4189-9333-F24E7A13591D}" dt="2024-01-05T14:59:29.222" v="9174"/>
          <ac:spMkLst>
            <pc:docMk/>
            <pc:sldMk cId="120520284" sldId="271"/>
            <ac:spMk id="5" creationId="{8195652F-D3A1-6E03-14BC-D51A1C6533E4}"/>
          </ac:spMkLst>
        </pc:spChg>
        <pc:spChg chg="add del">
          <ac:chgData name="Szokody Linus (szokolin)" userId="4fdd80c1-e5c5-4a41-8e32-85cc83223d64" providerId="ADAL" clId="{68F6AB07-BAEE-4189-9333-F24E7A13591D}" dt="2024-01-05T14:56:48.792" v="9098"/>
          <ac:spMkLst>
            <pc:docMk/>
            <pc:sldMk cId="120520284" sldId="271"/>
            <ac:spMk id="6" creationId="{21385E72-4B31-C0A5-7403-4D1AD950DAF9}"/>
          </ac:spMkLst>
        </pc:spChg>
        <pc:spChg chg="add del">
          <ac:chgData name="Szokody Linus (szokolin)" userId="4fdd80c1-e5c5-4a41-8e32-85cc83223d64" providerId="ADAL" clId="{68F6AB07-BAEE-4189-9333-F24E7A13591D}" dt="2024-01-05T14:56:56.921" v="9100" actId="478"/>
          <ac:spMkLst>
            <pc:docMk/>
            <pc:sldMk cId="120520284" sldId="271"/>
            <ac:spMk id="7" creationId="{284922E7-D6E9-8FD6-C3FB-DD58E4956BA4}"/>
          </ac:spMkLst>
        </pc:spChg>
        <pc:spChg chg="add del">
          <ac:chgData name="Szokody Linus (szokolin)" userId="4fdd80c1-e5c5-4a41-8e32-85cc83223d64" providerId="ADAL" clId="{68F6AB07-BAEE-4189-9333-F24E7A13591D}" dt="2024-01-05T14:54:21.449" v="9009" actId="26606"/>
          <ac:spMkLst>
            <pc:docMk/>
            <pc:sldMk cId="120520284" sldId="271"/>
            <ac:spMk id="8" creationId="{DAF1966E-FD40-4A4A-B61B-C4DF7FA05F06}"/>
          </ac:spMkLst>
        </pc:spChg>
        <pc:spChg chg="add del">
          <ac:chgData name="Szokody Linus (szokolin)" userId="4fdd80c1-e5c5-4a41-8e32-85cc83223d64" providerId="ADAL" clId="{68F6AB07-BAEE-4189-9333-F24E7A13591D}" dt="2024-01-05T14:54:21.449" v="9009" actId="26606"/>
          <ac:spMkLst>
            <pc:docMk/>
            <pc:sldMk cId="120520284" sldId="271"/>
            <ac:spMk id="10" creationId="{047BFA19-D45E-416B-A404-7AF2F3F27017}"/>
          </ac:spMkLst>
        </pc:spChg>
        <pc:spChg chg="add del">
          <ac:chgData name="Szokody Linus (szokolin)" userId="4fdd80c1-e5c5-4a41-8e32-85cc83223d64" providerId="ADAL" clId="{68F6AB07-BAEE-4189-9333-F24E7A13591D}" dt="2024-01-05T14:54:21.449" v="9009" actId="26606"/>
          <ac:spMkLst>
            <pc:docMk/>
            <pc:sldMk cId="120520284" sldId="271"/>
            <ac:spMk id="12" creationId="{8E0105E7-23DB-4CF2-8258-FF47C7620F6E}"/>
          </ac:spMkLst>
        </pc:spChg>
        <pc:spChg chg="add del">
          <ac:chgData name="Szokody Linus (szokolin)" userId="4fdd80c1-e5c5-4a41-8e32-85cc83223d64" providerId="ADAL" clId="{68F6AB07-BAEE-4189-9333-F24E7A13591D}" dt="2024-01-05T14:54:21.449" v="9009" actId="26606"/>
          <ac:spMkLst>
            <pc:docMk/>
            <pc:sldMk cId="120520284" sldId="271"/>
            <ac:spMk id="14" creationId="{074B4F7D-14B2-478B-8BF5-01E4E0C5D263}"/>
          </ac:spMkLst>
        </pc:spChg>
        <pc:picChg chg="add mod">
          <ac:chgData name="Szokody Linus (szokolin)" userId="4fdd80c1-e5c5-4a41-8e32-85cc83223d64" providerId="ADAL" clId="{68F6AB07-BAEE-4189-9333-F24E7A13591D}" dt="2024-01-12T16:16:52.992" v="18218" actId="1076"/>
          <ac:picMkLst>
            <pc:docMk/>
            <pc:sldMk cId="120520284" sldId="271"/>
            <ac:picMk id="2" creationId="{ABCDC83B-4316-F2FC-2D08-8ACA00BBE969}"/>
          </ac:picMkLst>
        </pc:picChg>
        <pc:picChg chg="add del">
          <ac:chgData name="Szokody Linus (szokolin)" userId="4fdd80c1-e5c5-4a41-8e32-85cc83223d64" providerId="ADAL" clId="{68F6AB07-BAEE-4189-9333-F24E7A13591D}" dt="2024-01-12T16:14:04.552" v="18102" actId="478"/>
          <ac:picMkLst>
            <pc:docMk/>
            <pc:sldMk cId="120520284" sldId="271"/>
            <ac:picMk id="1026" creationId="{87C884D3-0CD3-C473-80F9-CD46EA02703A}"/>
          </ac:picMkLst>
        </pc:picChg>
        <pc:picChg chg="add mod">
          <ac:chgData name="Szokody Linus (szokolin)" userId="4fdd80c1-e5c5-4a41-8e32-85cc83223d64" providerId="ADAL" clId="{68F6AB07-BAEE-4189-9333-F24E7A13591D}" dt="2024-01-12T16:17:09.448" v="18228" actId="1076"/>
          <ac:picMkLst>
            <pc:docMk/>
            <pc:sldMk cId="120520284" sldId="271"/>
            <ac:picMk id="1028" creationId="{425D53DB-2F8E-378B-04D9-CF822B50D67B}"/>
          </ac:picMkLst>
        </pc:picChg>
        <pc:picChg chg="add mod">
          <ac:chgData name="Szokody Linus (szokolin)" userId="4fdd80c1-e5c5-4a41-8e32-85cc83223d64" providerId="ADAL" clId="{68F6AB07-BAEE-4189-9333-F24E7A13591D}" dt="2024-01-12T16:17:11.980" v="18229" actId="1076"/>
          <ac:picMkLst>
            <pc:docMk/>
            <pc:sldMk cId="120520284" sldId="271"/>
            <ac:picMk id="1030" creationId="{835AEB91-2FDA-8DCC-1C54-9CEC4377945D}"/>
          </ac:picMkLst>
        </pc:picChg>
        <pc:picChg chg="add mod">
          <ac:chgData name="Szokody Linus (szokolin)" userId="4fdd80c1-e5c5-4a41-8e32-85cc83223d64" providerId="ADAL" clId="{68F6AB07-BAEE-4189-9333-F24E7A13591D}" dt="2024-01-05T15:31:27.479" v="11152" actId="1076"/>
          <ac:picMkLst>
            <pc:docMk/>
            <pc:sldMk cId="120520284" sldId="271"/>
            <ac:picMk id="1032" creationId="{1D8070BF-BC22-F615-9492-3F96CE5F818F}"/>
          </ac:picMkLst>
        </pc:picChg>
      </pc:sldChg>
      <pc:sldChg chg="addSp modSp mod modShow modNotesTx">
        <pc:chgData name="Szokody Linus (szokolin)" userId="4fdd80c1-e5c5-4a41-8e32-85cc83223d64" providerId="ADAL" clId="{68F6AB07-BAEE-4189-9333-F24E7A13591D}" dt="2024-01-12T16:10:56.412" v="18022" actId="14100"/>
        <pc:sldMkLst>
          <pc:docMk/>
          <pc:sldMk cId="4076757499" sldId="273"/>
        </pc:sldMkLst>
        <pc:spChg chg="mod">
          <ac:chgData name="Szokody Linus (szokolin)" userId="4fdd80c1-e5c5-4a41-8e32-85cc83223d64" providerId="ADAL" clId="{68F6AB07-BAEE-4189-9333-F24E7A13591D}" dt="2024-01-05T15:22:22.287" v="10212" actId="6549"/>
          <ac:spMkLst>
            <pc:docMk/>
            <pc:sldMk cId="4076757499" sldId="273"/>
            <ac:spMk id="2" creationId="{13D8941D-1664-0FDA-0465-6F7963BDD9EF}"/>
          </ac:spMkLst>
        </pc:spChg>
        <pc:spChg chg="mod">
          <ac:chgData name="Szokody Linus (szokolin)" userId="4fdd80c1-e5c5-4a41-8e32-85cc83223d64" providerId="ADAL" clId="{68F6AB07-BAEE-4189-9333-F24E7A13591D}" dt="2024-01-10T19:05:14.508" v="15307" actId="20577"/>
          <ac:spMkLst>
            <pc:docMk/>
            <pc:sldMk cId="4076757499" sldId="273"/>
            <ac:spMk id="3" creationId="{1D21C7EB-BA3E-89D3-42C8-06AE7DAB6371}"/>
          </ac:spMkLst>
        </pc:spChg>
        <pc:spChg chg="add mod">
          <ac:chgData name="Szokody Linus (szokolin)" userId="4fdd80c1-e5c5-4a41-8e32-85cc83223d64" providerId="ADAL" clId="{68F6AB07-BAEE-4189-9333-F24E7A13591D}" dt="2024-01-12T16:10:56.412" v="18022" actId="14100"/>
          <ac:spMkLst>
            <pc:docMk/>
            <pc:sldMk cId="4076757499" sldId="273"/>
            <ac:spMk id="4" creationId="{15C5E951-ED9A-2DDE-CF94-2848EF0E6803}"/>
          </ac:spMkLst>
        </pc:spChg>
      </pc:sldChg>
      <pc:sldChg chg="addSp delSp modSp del mod setBg modShow">
        <pc:chgData name="Szokody Linus (szokolin)" userId="4fdd80c1-e5c5-4a41-8e32-85cc83223d64" providerId="ADAL" clId="{68F6AB07-BAEE-4189-9333-F24E7A13591D}" dt="2024-01-10T18:32:41.726" v="14261" actId="47"/>
        <pc:sldMkLst>
          <pc:docMk/>
          <pc:sldMk cId="2583983449" sldId="274"/>
        </pc:sldMkLst>
        <pc:spChg chg="mod">
          <ac:chgData name="Szokody Linus (szokolin)" userId="4fdd80c1-e5c5-4a41-8e32-85cc83223d64" providerId="ADAL" clId="{68F6AB07-BAEE-4189-9333-F24E7A13591D}" dt="2024-01-05T14:59:29.222" v="9174"/>
          <ac:spMkLst>
            <pc:docMk/>
            <pc:sldMk cId="2583983449" sldId="274"/>
            <ac:spMk id="2" creationId="{9D9507DF-8FE7-61DE-2B7A-CABF26F8A654}"/>
          </ac:spMkLst>
        </pc:spChg>
        <pc:spChg chg="mod">
          <ac:chgData name="Szokody Linus (szokolin)" userId="4fdd80c1-e5c5-4a41-8e32-85cc83223d64" providerId="ADAL" clId="{68F6AB07-BAEE-4189-9333-F24E7A13591D}" dt="2024-01-05T14:59:29.222" v="9174"/>
          <ac:spMkLst>
            <pc:docMk/>
            <pc:sldMk cId="2583983449" sldId="274"/>
            <ac:spMk id="3" creationId="{EFB6EFAB-3466-7D90-8614-EEFEA75AFA81}"/>
          </ac:spMkLst>
        </pc:spChg>
        <pc:spChg chg="add del">
          <ac:chgData name="Szokody Linus (szokolin)" userId="4fdd80c1-e5c5-4a41-8e32-85cc83223d64" providerId="ADAL" clId="{68F6AB07-BAEE-4189-9333-F24E7A13591D}" dt="2024-01-05T14:54:20.129" v="9008" actId="26606"/>
          <ac:spMkLst>
            <pc:docMk/>
            <pc:sldMk cId="2583983449" sldId="274"/>
            <ac:spMk id="8" creationId="{DAF1966E-FD40-4A4A-B61B-C4DF7FA05F06}"/>
          </ac:spMkLst>
        </pc:spChg>
        <pc:spChg chg="add del">
          <ac:chgData name="Szokody Linus (szokolin)" userId="4fdd80c1-e5c5-4a41-8e32-85cc83223d64" providerId="ADAL" clId="{68F6AB07-BAEE-4189-9333-F24E7A13591D}" dt="2024-01-05T14:54:20.129" v="9008" actId="26606"/>
          <ac:spMkLst>
            <pc:docMk/>
            <pc:sldMk cId="2583983449" sldId="274"/>
            <ac:spMk id="10" creationId="{047BFA19-D45E-416B-A404-7AF2F3F27017}"/>
          </ac:spMkLst>
        </pc:spChg>
        <pc:spChg chg="add del">
          <ac:chgData name="Szokody Linus (szokolin)" userId="4fdd80c1-e5c5-4a41-8e32-85cc83223d64" providerId="ADAL" clId="{68F6AB07-BAEE-4189-9333-F24E7A13591D}" dt="2024-01-05T14:54:20.129" v="9008" actId="26606"/>
          <ac:spMkLst>
            <pc:docMk/>
            <pc:sldMk cId="2583983449" sldId="274"/>
            <ac:spMk id="12" creationId="{8E0105E7-23DB-4CF2-8258-FF47C7620F6E}"/>
          </ac:spMkLst>
        </pc:spChg>
        <pc:spChg chg="add del">
          <ac:chgData name="Szokody Linus (szokolin)" userId="4fdd80c1-e5c5-4a41-8e32-85cc83223d64" providerId="ADAL" clId="{68F6AB07-BAEE-4189-9333-F24E7A13591D}" dt="2024-01-05T14:54:20.129" v="9008" actId="26606"/>
          <ac:spMkLst>
            <pc:docMk/>
            <pc:sldMk cId="2583983449" sldId="274"/>
            <ac:spMk id="14" creationId="{074B4F7D-14B2-478B-8BF5-01E4E0C5D263}"/>
          </ac:spMkLst>
        </pc:spChg>
      </pc:sldChg>
      <pc:sldChg chg="addSp modSp mod modShow modNotesTx">
        <pc:chgData name="Szokody Linus (szokolin)" userId="4fdd80c1-e5c5-4a41-8e32-85cc83223d64" providerId="ADAL" clId="{68F6AB07-BAEE-4189-9333-F24E7A13591D}" dt="2024-01-12T16:10:59.266" v="18023"/>
        <pc:sldMkLst>
          <pc:docMk/>
          <pc:sldMk cId="3955633240" sldId="275"/>
        </pc:sldMkLst>
        <pc:spChg chg="mod">
          <ac:chgData name="Szokody Linus (szokolin)" userId="4fdd80c1-e5c5-4a41-8e32-85cc83223d64" providerId="ADAL" clId="{68F6AB07-BAEE-4189-9333-F24E7A13591D}" dt="2024-01-05T14:59:29.222" v="9174"/>
          <ac:spMkLst>
            <pc:docMk/>
            <pc:sldMk cId="3955633240" sldId="275"/>
            <ac:spMk id="2" creationId="{A6D3771A-1665-B30C-6570-AA175BA6C329}"/>
          </ac:spMkLst>
        </pc:spChg>
        <pc:spChg chg="mod">
          <ac:chgData name="Szokody Linus (szokolin)" userId="4fdd80c1-e5c5-4a41-8e32-85cc83223d64" providerId="ADAL" clId="{68F6AB07-BAEE-4189-9333-F24E7A13591D}" dt="2024-01-05T15:30:11.712" v="11091" actId="20577"/>
          <ac:spMkLst>
            <pc:docMk/>
            <pc:sldMk cId="3955633240" sldId="275"/>
            <ac:spMk id="3" creationId="{54473293-C5E4-F945-C534-6BB4DC06ACA2}"/>
          </ac:spMkLst>
        </pc:spChg>
        <pc:spChg chg="add mod">
          <ac:chgData name="Szokody Linus (szokolin)" userId="4fdd80c1-e5c5-4a41-8e32-85cc83223d64" providerId="ADAL" clId="{68F6AB07-BAEE-4189-9333-F24E7A13591D}" dt="2024-01-12T16:10:59.266" v="18023"/>
          <ac:spMkLst>
            <pc:docMk/>
            <pc:sldMk cId="3955633240" sldId="275"/>
            <ac:spMk id="4" creationId="{DE958E0A-03BD-B45F-232C-A0885119CC5A}"/>
          </ac:spMkLst>
        </pc:spChg>
      </pc:sldChg>
      <pc:sldChg chg="addSp modSp mod modShow">
        <pc:chgData name="Szokody Linus (szokolin)" userId="4fdd80c1-e5c5-4a41-8e32-85cc83223d64" providerId="ADAL" clId="{68F6AB07-BAEE-4189-9333-F24E7A13591D}" dt="2024-01-12T16:12:22.286" v="18028" actId="729"/>
        <pc:sldMkLst>
          <pc:docMk/>
          <pc:sldMk cId="3601799609" sldId="276"/>
        </pc:sldMkLst>
        <pc:spChg chg="mod">
          <ac:chgData name="Szokody Linus (szokolin)" userId="4fdd80c1-e5c5-4a41-8e32-85cc83223d64" providerId="ADAL" clId="{68F6AB07-BAEE-4189-9333-F24E7A13591D}" dt="2024-01-09T15:44:01.374" v="12770" actId="6549"/>
          <ac:spMkLst>
            <pc:docMk/>
            <pc:sldMk cId="3601799609" sldId="276"/>
            <ac:spMk id="2" creationId="{EA8E7D27-8018-4214-025A-B38A41A36A7F}"/>
          </ac:spMkLst>
        </pc:spChg>
        <pc:spChg chg="mod">
          <ac:chgData name="Szokody Linus (szokolin)" userId="4fdd80c1-e5c5-4a41-8e32-85cc83223d64" providerId="ADAL" clId="{68F6AB07-BAEE-4189-9333-F24E7A13591D}" dt="2024-01-10T18:34:13.332" v="14272" actId="20577"/>
          <ac:spMkLst>
            <pc:docMk/>
            <pc:sldMk cId="3601799609" sldId="276"/>
            <ac:spMk id="3" creationId="{D47A2D39-80B9-29F8-88A7-3F620EC9ACF9}"/>
          </ac:spMkLst>
        </pc:spChg>
        <pc:spChg chg="add mod">
          <ac:chgData name="Szokody Linus (szokolin)" userId="4fdd80c1-e5c5-4a41-8e32-85cc83223d64" providerId="ADAL" clId="{68F6AB07-BAEE-4189-9333-F24E7A13591D}" dt="2024-01-09T15:37:13.320" v="11704" actId="27636"/>
          <ac:spMkLst>
            <pc:docMk/>
            <pc:sldMk cId="3601799609" sldId="276"/>
            <ac:spMk id="4" creationId="{EA47FD1C-6308-CDDE-89F6-7B1EA63E68B0}"/>
          </ac:spMkLst>
        </pc:spChg>
        <pc:spChg chg="add mod">
          <ac:chgData name="Szokody Linus (szokolin)" userId="4fdd80c1-e5c5-4a41-8e32-85cc83223d64" providerId="ADAL" clId="{68F6AB07-BAEE-4189-9333-F24E7A13591D}" dt="2024-01-12T16:12:18.670" v="18027"/>
          <ac:spMkLst>
            <pc:docMk/>
            <pc:sldMk cId="3601799609" sldId="276"/>
            <ac:spMk id="5" creationId="{C12AB280-699E-B55B-632E-AE5FED105E89}"/>
          </ac:spMkLst>
        </pc:spChg>
      </pc:sldChg>
      <pc:sldChg chg="modSp del mod">
        <pc:chgData name="Szokody Linus (szokolin)" userId="4fdd80c1-e5c5-4a41-8e32-85cc83223d64" providerId="ADAL" clId="{68F6AB07-BAEE-4189-9333-F24E7A13591D}" dt="2024-01-04T10:48:04.972" v="3928" actId="47"/>
        <pc:sldMkLst>
          <pc:docMk/>
          <pc:sldMk cId="1435526153" sldId="277"/>
        </pc:sldMkLst>
        <pc:spChg chg="mod">
          <ac:chgData name="Szokody Linus (szokolin)" userId="4fdd80c1-e5c5-4a41-8e32-85cc83223d64" providerId="ADAL" clId="{68F6AB07-BAEE-4189-9333-F24E7A13591D}" dt="2024-01-04T10:47:34.334" v="3898" actId="27636"/>
          <ac:spMkLst>
            <pc:docMk/>
            <pc:sldMk cId="1435526153" sldId="277"/>
            <ac:spMk id="3" creationId="{713B6059-0FAE-51E7-2D92-614DE83A84B5}"/>
          </ac:spMkLst>
        </pc:spChg>
      </pc:sldChg>
      <pc:sldChg chg="addSp delSp modSp del mod ord modShow">
        <pc:chgData name="Szokody Linus (szokolin)" userId="4fdd80c1-e5c5-4a41-8e32-85cc83223d64" providerId="ADAL" clId="{68F6AB07-BAEE-4189-9333-F24E7A13591D}" dt="2024-01-13T13:19:54.714" v="24286" actId="2696"/>
        <pc:sldMkLst>
          <pc:docMk/>
          <pc:sldMk cId="514656471" sldId="278"/>
        </pc:sldMkLst>
        <pc:spChg chg="mod">
          <ac:chgData name="Szokody Linus (szokolin)" userId="4fdd80c1-e5c5-4a41-8e32-85cc83223d64" providerId="ADAL" clId="{68F6AB07-BAEE-4189-9333-F24E7A13591D}" dt="2024-01-05T14:59:29.222" v="9174"/>
          <ac:spMkLst>
            <pc:docMk/>
            <pc:sldMk cId="514656471" sldId="278"/>
            <ac:spMk id="2" creationId="{E3C12771-4A18-81E4-13D4-D761E0F72C0B}"/>
          </ac:spMkLst>
        </pc:spChg>
        <pc:spChg chg="mod">
          <ac:chgData name="Szokody Linus (szokolin)" userId="4fdd80c1-e5c5-4a41-8e32-85cc83223d64" providerId="ADAL" clId="{68F6AB07-BAEE-4189-9333-F24E7A13591D}" dt="2024-01-05T15:38:01.551" v="11380" actId="20577"/>
          <ac:spMkLst>
            <pc:docMk/>
            <pc:sldMk cId="514656471" sldId="278"/>
            <ac:spMk id="3" creationId="{FFA6E80E-2A51-4E7B-B390-CAB9CB0C1A32}"/>
          </ac:spMkLst>
        </pc:spChg>
        <pc:spChg chg="add mod">
          <ac:chgData name="Szokody Linus (szokolin)" userId="4fdd80c1-e5c5-4a41-8e32-85cc83223d64" providerId="ADAL" clId="{68F6AB07-BAEE-4189-9333-F24E7A13591D}" dt="2024-01-13T12:34:42.868" v="21310"/>
          <ac:spMkLst>
            <pc:docMk/>
            <pc:sldMk cId="514656471" sldId="278"/>
            <ac:spMk id="4" creationId="{E970C6C7-FC3E-3C79-12A2-DB72B9CE3EF4}"/>
          </ac:spMkLst>
        </pc:spChg>
        <pc:picChg chg="add del mod ord">
          <ac:chgData name="Szokody Linus (szokolin)" userId="4fdd80c1-e5c5-4a41-8e32-85cc83223d64" providerId="ADAL" clId="{68F6AB07-BAEE-4189-9333-F24E7A13591D}" dt="2024-01-05T14:27:47.044" v="6784" actId="21"/>
          <ac:picMkLst>
            <pc:docMk/>
            <pc:sldMk cId="514656471" sldId="278"/>
            <ac:picMk id="5" creationId="{EBA14443-A53B-D2E1-E5E3-FE50DB26C49D}"/>
          </ac:picMkLst>
        </pc:picChg>
        <pc:picChg chg="add del mod">
          <ac:chgData name="Szokody Linus (szokolin)" userId="4fdd80c1-e5c5-4a41-8e32-85cc83223d64" providerId="ADAL" clId="{68F6AB07-BAEE-4189-9333-F24E7A13591D}" dt="2024-01-05T14:27:47.044" v="6784" actId="21"/>
          <ac:picMkLst>
            <pc:docMk/>
            <pc:sldMk cId="514656471" sldId="278"/>
            <ac:picMk id="7" creationId="{D145DBBF-0FA0-C563-6CAF-A55969944384}"/>
          </ac:picMkLst>
        </pc:picChg>
        <pc:picChg chg="add del mod">
          <ac:chgData name="Szokody Linus (szokolin)" userId="4fdd80c1-e5c5-4a41-8e32-85cc83223d64" providerId="ADAL" clId="{68F6AB07-BAEE-4189-9333-F24E7A13591D}" dt="2024-01-05T14:27:47.044" v="6784" actId="21"/>
          <ac:picMkLst>
            <pc:docMk/>
            <pc:sldMk cId="514656471" sldId="278"/>
            <ac:picMk id="9" creationId="{F8D199E6-963C-6432-5CD8-91D23687F65E}"/>
          </ac:picMkLst>
        </pc:picChg>
      </pc:sldChg>
      <pc:sldChg chg="addSp delSp del mod modShow">
        <pc:chgData name="Szokody Linus (szokolin)" userId="4fdd80c1-e5c5-4a41-8e32-85cc83223d64" providerId="ADAL" clId="{68F6AB07-BAEE-4189-9333-F24E7A13591D}" dt="2024-01-04T12:01:18.465" v="5992" actId="47"/>
        <pc:sldMkLst>
          <pc:docMk/>
          <pc:sldMk cId="2032717050" sldId="279"/>
        </pc:sldMkLst>
        <pc:spChg chg="add del">
          <ac:chgData name="Szokody Linus (szokolin)" userId="4fdd80c1-e5c5-4a41-8e32-85cc83223d64" providerId="ADAL" clId="{68F6AB07-BAEE-4189-9333-F24E7A13591D}" dt="2024-01-04T11:58:16.490" v="5988" actId="478"/>
          <ac:spMkLst>
            <pc:docMk/>
            <pc:sldMk cId="2032717050" sldId="279"/>
            <ac:spMk id="4" creationId="{848F34D1-FDDF-4868-3CF5-47189C04A914}"/>
          </ac:spMkLst>
        </pc:spChg>
      </pc:sldChg>
      <pc:sldChg chg="addSp modSp new del mod">
        <pc:chgData name="Szokody Linus (szokolin)" userId="4fdd80c1-e5c5-4a41-8e32-85cc83223d64" providerId="ADAL" clId="{68F6AB07-BAEE-4189-9333-F24E7A13591D}" dt="2024-01-04T11:54:18.688" v="5766" actId="2696"/>
        <pc:sldMkLst>
          <pc:docMk/>
          <pc:sldMk cId="2903919514" sldId="280"/>
        </pc:sldMkLst>
        <pc:spChg chg="mod">
          <ac:chgData name="Szokody Linus (szokolin)" userId="4fdd80c1-e5c5-4a41-8e32-85cc83223d64" providerId="ADAL" clId="{68F6AB07-BAEE-4189-9333-F24E7A13591D}" dt="2024-01-03T11:56:52.866" v="68" actId="6549"/>
          <ac:spMkLst>
            <pc:docMk/>
            <pc:sldMk cId="2903919514" sldId="280"/>
            <ac:spMk id="2" creationId="{8D558805-BCD1-FD42-1EFE-58D1FD0DACAC}"/>
          </ac:spMkLst>
        </pc:spChg>
        <pc:spChg chg="mod">
          <ac:chgData name="Szokody Linus (szokolin)" userId="4fdd80c1-e5c5-4a41-8e32-85cc83223d64" providerId="ADAL" clId="{68F6AB07-BAEE-4189-9333-F24E7A13591D}" dt="2024-01-03T12:48:08.814" v="2429" actId="20577"/>
          <ac:spMkLst>
            <pc:docMk/>
            <pc:sldMk cId="2903919514" sldId="280"/>
            <ac:spMk id="3" creationId="{29E7F6D7-1A11-CEAB-2193-F7A08E96DED2}"/>
          </ac:spMkLst>
        </pc:spChg>
        <pc:spChg chg="add mod">
          <ac:chgData name="Szokody Linus (szokolin)" userId="4fdd80c1-e5c5-4a41-8e32-85cc83223d64" providerId="ADAL" clId="{68F6AB07-BAEE-4189-9333-F24E7A13591D}" dt="2024-01-03T12:09:16.064" v="1490" actId="13822"/>
          <ac:spMkLst>
            <pc:docMk/>
            <pc:sldMk cId="2903919514" sldId="280"/>
            <ac:spMk id="4" creationId="{027B6E0D-CF10-78E7-24C7-D3B6C6225537}"/>
          </ac:spMkLst>
        </pc:spChg>
      </pc:sldChg>
      <pc:sldChg chg="addSp delSp modSp new del mod">
        <pc:chgData name="Szokody Linus (szokolin)" userId="4fdd80c1-e5c5-4a41-8e32-85cc83223d64" providerId="ADAL" clId="{68F6AB07-BAEE-4189-9333-F24E7A13591D}" dt="2024-01-04T11:54:18.688" v="5766" actId="2696"/>
        <pc:sldMkLst>
          <pc:docMk/>
          <pc:sldMk cId="2386453547" sldId="281"/>
        </pc:sldMkLst>
        <pc:spChg chg="mod">
          <ac:chgData name="Szokody Linus (szokolin)" userId="4fdd80c1-e5c5-4a41-8e32-85cc83223d64" providerId="ADAL" clId="{68F6AB07-BAEE-4189-9333-F24E7A13591D}" dt="2024-01-03T12:00:04.120" v="180" actId="20577"/>
          <ac:spMkLst>
            <pc:docMk/>
            <pc:sldMk cId="2386453547" sldId="281"/>
            <ac:spMk id="2" creationId="{8DA414E3-80E8-0532-DB44-2F6DB0C5DFD0}"/>
          </ac:spMkLst>
        </pc:spChg>
        <pc:spChg chg="del">
          <ac:chgData name="Szokody Linus (szokolin)" userId="4fdd80c1-e5c5-4a41-8e32-85cc83223d64" providerId="ADAL" clId="{68F6AB07-BAEE-4189-9333-F24E7A13591D}" dt="2024-01-03T11:58:18.718" v="143"/>
          <ac:spMkLst>
            <pc:docMk/>
            <pc:sldMk cId="2386453547" sldId="281"/>
            <ac:spMk id="3" creationId="{26DFFFFD-6A68-B2CC-38EB-DB2433BD5571}"/>
          </ac:spMkLst>
        </pc:spChg>
        <pc:spChg chg="add mod">
          <ac:chgData name="Szokody Linus (szokolin)" userId="4fdd80c1-e5c5-4a41-8e32-85cc83223d64" providerId="ADAL" clId="{68F6AB07-BAEE-4189-9333-F24E7A13591D}" dt="2024-01-03T12:00:56.259" v="343" actId="20577"/>
          <ac:spMkLst>
            <pc:docMk/>
            <pc:sldMk cId="2386453547" sldId="281"/>
            <ac:spMk id="6" creationId="{91ECFEA2-A69B-94BC-7047-F2EAAACBAFBE}"/>
          </ac:spMkLst>
        </pc:spChg>
        <pc:picChg chg="add mod">
          <ac:chgData name="Szokody Linus (szokolin)" userId="4fdd80c1-e5c5-4a41-8e32-85cc83223d64" providerId="ADAL" clId="{68F6AB07-BAEE-4189-9333-F24E7A13591D}" dt="2024-01-03T12:00:12.867" v="181" actId="1076"/>
          <ac:picMkLst>
            <pc:docMk/>
            <pc:sldMk cId="2386453547" sldId="281"/>
            <ac:picMk id="5" creationId="{239588BF-E83B-1815-F594-1C3A7B5C8D08}"/>
          </ac:picMkLst>
        </pc:picChg>
      </pc:sldChg>
      <pc:sldChg chg="addSp delSp modSp new del mod">
        <pc:chgData name="Szokody Linus (szokolin)" userId="4fdd80c1-e5c5-4a41-8e32-85cc83223d64" providerId="ADAL" clId="{68F6AB07-BAEE-4189-9333-F24E7A13591D}" dt="2024-01-04T11:54:18.688" v="5766" actId="2696"/>
        <pc:sldMkLst>
          <pc:docMk/>
          <pc:sldMk cId="3207695799" sldId="282"/>
        </pc:sldMkLst>
        <pc:spChg chg="mod">
          <ac:chgData name="Szokody Linus (szokolin)" userId="4fdd80c1-e5c5-4a41-8e32-85cc83223d64" providerId="ADAL" clId="{68F6AB07-BAEE-4189-9333-F24E7A13591D}" dt="2024-01-03T11:59:08.062" v="169" actId="20577"/>
          <ac:spMkLst>
            <pc:docMk/>
            <pc:sldMk cId="3207695799" sldId="282"/>
            <ac:spMk id="2" creationId="{00F25B2F-FE77-C365-5CD5-419CE7A873E7}"/>
          </ac:spMkLst>
        </pc:spChg>
        <pc:spChg chg="del">
          <ac:chgData name="Szokody Linus (szokolin)" userId="4fdd80c1-e5c5-4a41-8e32-85cc83223d64" providerId="ADAL" clId="{68F6AB07-BAEE-4189-9333-F24E7A13591D}" dt="2024-01-03T11:59:12.824" v="170"/>
          <ac:spMkLst>
            <pc:docMk/>
            <pc:sldMk cId="3207695799" sldId="282"/>
            <ac:spMk id="3" creationId="{95476D44-63C0-7E52-564E-9146A8306900}"/>
          </ac:spMkLst>
        </pc:spChg>
        <pc:spChg chg="add mod">
          <ac:chgData name="Szokody Linus (szokolin)" userId="4fdd80c1-e5c5-4a41-8e32-85cc83223d64" providerId="ADAL" clId="{68F6AB07-BAEE-4189-9333-F24E7A13591D}" dt="2024-01-03T12:04:56.249" v="997" actId="20577"/>
          <ac:spMkLst>
            <pc:docMk/>
            <pc:sldMk cId="3207695799" sldId="282"/>
            <ac:spMk id="6" creationId="{EF5FFC63-5D25-474A-B848-C20C791F4443}"/>
          </ac:spMkLst>
        </pc:spChg>
        <pc:picChg chg="add mod">
          <ac:chgData name="Szokody Linus (szokolin)" userId="4fdd80c1-e5c5-4a41-8e32-85cc83223d64" providerId="ADAL" clId="{68F6AB07-BAEE-4189-9333-F24E7A13591D}" dt="2024-01-03T12:01:01.959" v="344" actId="1076"/>
          <ac:picMkLst>
            <pc:docMk/>
            <pc:sldMk cId="3207695799" sldId="282"/>
            <ac:picMk id="5" creationId="{FB6DBE08-E6E0-590C-685F-89FD043BCA88}"/>
          </ac:picMkLst>
        </pc:picChg>
      </pc:sldChg>
      <pc:sldChg chg="addSp delSp modSp new del mod">
        <pc:chgData name="Szokody Linus (szokolin)" userId="4fdd80c1-e5c5-4a41-8e32-85cc83223d64" providerId="ADAL" clId="{68F6AB07-BAEE-4189-9333-F24E7A13591D}" dt="2024-01-04T11:54:18.688" v="5766" actId="2696"/>
        <pc:sldMkLst>
          <pc:docMk/>
          <pc:sldMk cId="757337095" sldId="283"/>
        </pc:sldMkLst>
        <pc:spChg chg="mod">
          <ac:chgData name="Szokody Linus (szokolin)" userId="4fdd80c1-e5c5-4a41-8e32-85cc83223d64" providerId="ADAL" clId="{68F6AB07-BAEE-4189-9333-F24E7A13591D}" dt="2024-01-03T12:05:08.570" v="1011" actId="20577"/>
          <ac:spMkLst>
            <pc:docMk/>
            <pc:sldMk cId="757337095" sldId="283"/>
            <ac:spMk id="2" creationId="{C3B2426B-5835-91DE-5AA6-9CFFAEF55D9A}"/>
          </ac:spMkLst>
        </pc:spChg>
        <pc:spChg chg="del">
          <ac:chgData name="Szokody Linus (szokolin)" userId="4fdd80c1-e5c5-4a41-8e32-85cc83223d64" providerId="ADAL" clId="{68F6AB07-BAEE-4189-9333-F24E7A13591D}" dt="2024-01-03T12:05:17.386" v="1012"/>
          <ac:spMkLst>
            <pc:docMk/>
            <pc:sldMk cId="757337095" sldId="283"/>
            <ac:spMk id="3" creationId="{8556C12D-B5F9-D968-45F0-334C9CB009C5}"/>
          </ac:spMkLst>
        </pc:spChg>
        <pc:spChg chg="add mod">
          <ac:chgData name="Szokody Linus (szokolin)" userId="4fdd80c1-e5c5-4a41-8e32-85cc83223d64" providerId="ADAL" clId="{68F6AB07-BAEE-4189-9333-F24E7A13591D}" dt="2024-01-03T12:05:59.638" v="1086" actId="14100"/>
          <ac:spMkLst>
            <pc:docMk/>
            <pc:sldMk cId="757337095" sldId="283"/>
            <ac:spMk id="9" creationId="{D870F08A-3807-E043-A0FD-2A52E6FC6CA8}"/>
          </ac:spMkLst>
        </pc:spChg>
        <pc:picChg chg="add mod">
          <ac:chgData name="Szokody Linus (szokolin)" userId="4fdd80c1-e5c5-4a41-8e32-85cc83223d64" providerId="ADAL" clId="{68F6AB07-BAEE-4189-9333-F24E7A13591D}" dt="2024-01-03T12:05:23.575" v="1017" actId="14100"/>
          <ac:picMkLst>
            <pc:docMk/>
            <pc:sldMk cId="757337095" sldId="283"/>
            <ac:picMk id="5" creationId="{AE0BEE76-7199-32CE-3778-FC2C09C97B10}"/>
          </ac:picMkLst>
        </pc:picChg>
        <pc:picChg chg="add mod">
          <ac:chgData name="Szokody Linus (szokolin)" userId="4fdd80c1-e5c5-4a41-8e32-85cc83223d64" providerId="ADAL" clId="{68F6AB07-BAEE-4189-9333-F24E7A13591D}" dt="2024-01-03T12:05:34.358" v="1023" actId="1076"/>
          <ac:picMkLst>
            <pc:docMk/>
            <pc:sldMk cId="757337095" sldId="283"/>
            <ac:picMk id="7" creationId="{D3372ED1-1E42-DF74-67C5-C1C1DE0925F2}"/>
          </ac:picMkLst>
        </pc:picChg>
      </pc:sldChg>
      <pc:sldChg chg="addSp delSp modSp new del mod">
        <pc:chgData name="Szokody Linus (szokolin)" userId="4fdd80c1-e5c5-4a41-8e32-85cc83223d64" providerId="ADAL" clId="{68F6AB07-BAEE-4189-9333-F24E7A13591D}" dt="2024-01-04T11:54:18.688" v="5766" actId="2696"/>
        <pc:sldMkLst>
          <pc:docMk/>
          <pc:sldMk cId="4021332553" sldId="284"/>
        </pc:sldMkLst>
        <pc:spChg chg="mod">
          <ac:chgData name="Szokody Linus (szokolin)" userId="4fdd80c1-e5c5-4a41-8e32-85cc83223d64" providerId="ADAL" clId="{68F6AB07-BAEE-4189-9333-F24E7A13591D}" dt="2024-01-03T12:06:08.823" v="1101" actId="20577"/>
          <ac:spMkLst>
            <pc:docMk/>
            <pc:sldMk cId="4021332553" sldId="284"/>
            <ac:spMk id="2" creationId="{6A5F5A60-6621-52CF-CB6B-621E5CBF1C6F}"/>
          </ac:spMkLst>
        </pc:spChg>
        <pc:spChg chg="del">
          <ac:chgData name="Szokody Linus (szokolin)" userId="4fdd80c1-e5c5-4a41-8e32-85cc83223d64" providerId="ADAL" clId="{68F6AB07-BAEE-4189-9333-F24E7A13591D}" dt="2024-01-03T12:06:12.661" v="1102"/>
          <ac:spMkLst>
            <pc:docMk/>
            <pc:sldMk cId="4021332553" sldId="284"/>
            <ac:spMk id="3" creationId="{6A60D2DC-D115-664E-D326-DD63A5F358DC}"/>
          </ac:spMkLst>
        </pc:spChg>
        <pc:spChg chg="add mod">
          <ac:chgData name="Szokody Linus (szokolin)" userId="4fdd80c1-e5c5-4a41-8e32-85cc83223d64" providerId="ADAL" clId="{68F6AB07-BAEE-4189-9333-F24E7A13591D}" dt="2024-01-03T12:07:34.815" v="1298" actId="14100"/>
          <ac:spMkLst>
            <pc:docMk/>
            <pc:sldMk cId="4021332553" sldId="284"/>
            <ac:spMk id="7" creationId="{4936140F-F8F9-8661-63DC-7E27CFDC7F3D}"/>
          </ac:spMkLst>
        </pc:spChg>
        <pc:picChg chg="add mod">
          <ac:chgData name="Szokody Linus (szokolin)" userId="4fdd80c1-e5c5-4a41-8e32-85cc83223d64" providerId="ADAL" clId="{68F6AB07-BAEE-4189-9333-F24E7A13591D}" dt="2024-01-03T12:07:29.571" v="1296" actId="14100"/>
          <ac:picMkLst>
            <pc:docMk/>
            <pc:sldMk cId="4021332553" sldId="284"/>
            <ac:picMk id="5" creationId="{15770879-23B1-13C1-D17A-68BA10CA6216}"/>
          </ac:picMkLst>
        </pc:picChg>
      </pc:sldChg>
      <pc:sldChg chg="addSp delSp modSp new del mod">
        <pc:chgData name="Szokody Linus (szokolin)" userId="4fdd80c1-e5c5-4a41-8e32-85cc83223d64" providerId="ADAL" clId="{68F6AB07-BAEE-4189-9333-F24E7A13591D}" dt="2024-01-04T11:54:18.688" v="5766" actId="2696"/>
        <pc:sldMkLst>
          <pc:docMk/>
          <pc:sldMk cId="577105809" sldId="285"/>
        </pc:sldMkLst>
        <pc:spChg chg="mod">
          <ac:chgData name="Szokody Linus (szokolin)" userId="4fdd80c1-e5c5-4a41-8e32-85cc83223d64" providerId="ADAL" clId="{68F6AB07-BAEE-4189-9333-F24E7A13591D}" dt="2024-01-03T12:07:49.644" v="1316" actId="20577"/>
          <ac:spMkLst>
            <pc:docMk/>
            <pc:sldMk cId="577105809" sldId="285"/>
            <ac:spMk id="2" creationId="{E9B5B42E-FDF1-0E5C-EEC7-600F8968E9BA}"/>
          </ac:spMkLst>
        </pc:spChg>
        <pc:spChg chg="del">
          <ac:chgData name="Szokody Linus (szokolin)" userId="4fdd80c1-e5c5-4a41-8e32-85cc83223d64" providerId="ADAL" clId="{68F6AB07-BAEE-4189-9333-F24E7A13591D}" dt="2024-01-03T12:07:45.687" v="1300"/>
          <ac:spMkLst>
            <pc:docMk/>
            <pc:sldMk cId="577105809" sldId="285"/>
            <ac:spMk id="3" creationId="{717E5D5C-0F5B-BE6B-9F03-60D41B010BF4}"/>
          </ac:spMkLst>
        </pc:spChg>
        <pc:spChg chg="add mod">
          <ac:chgData name="Szokody Linus (szokolin)" userId="4fdd80c1-e5c5-4a41-8e32-85cc83223d64" providerId="ADAL" clId="{68F6AB07-BAEE-4189-9333-F24E7A13591D}" dt="2024-01-03T12:08:48.088" v="1485" actId="14100"/>
          <ac:spMkLst>
            <pc:docMk/>
            <pc:sldMk cId="577105809" sldId="285"/>
            <ac:spMk id="7" creationId="{C80D9161-7DE4-0097-4B65-DC532E4800C3}"/>
          </ac:spMkLst>
        </pc:spChg>
        <pc:picChg chg="add mod">
          <ac:chgData name="Szokody Linus (szokolin)" userId="4fdd80c1-e5c5-4a41-8e32-85cc83223d64" providerId="ADAL" clId="{68F6AB07-BAEE-4189-9333-F24E7A13591D}" dt="2024-01-03T12:07:51.894" v="1317" actId="1076"/>
          <ac:picMkLst>
            <pc:docMk/>
            <pc:sldMk cId="577105809" sldId="285"/>
            <ac:picMk id="5" creationId="{8063A6C4-1932-50AA-2AEE-C92CF769AB46}"/>
          </ac:picMkLst>
        </pc:picChg>
      </pc:sldChg>
      <pc:sldChg chg="addSp delSp modSp new del mod">
        <pc:chgData name="Szokody Linus (szokolin)" userId="4fdd80c1-e5c5-4a41-8e32-85cc83223d64" providerId="ADAL" clId="{68F6AB07-BAEE-4189-9333-F24E7A13591D}" dt="2024-01-04T11:54:18.688" v="5766" actId="2696"/>
        <pc:sldMkLst>
          <pc:docMk/>
          <pc:sldMk cId="2061711316" sldId="286"/>
        </pc:sldMkLst>
        <pc:spChg chg="mod">
          <ac:chgData name="Szokody Linus (szokolin)" userId="4fdd80c1-e5c5-4a41-8e32-85cc83223d64" providerId="ADAL" clId="{68F6AB07-BAEE-4189-9333-F24E7A13591D}" dt="2024-01-03T12:17:02.108" v="1578" actId="20577"/>
          <ac:spMkLst>
            <pc:docMk/>
            <pc:sldMk cId="2061711316" sldId="286"/>
            <ac:spMk id="2" creationId="{2B0C9AC5-1088-06FF-C56F-DBBD4090DA57}"/>
          </ac:spMkLst>
        </pc:spChg>
        <pc:spChg chg="del">
          <ac:chgData name="Szokody Linus (szokolin)" userId="4fdd80c1-e5c5-4a41-8e32-85cc83223d64" providerId="ADAL" clId="{68F6AB07-BAEE-4189-9333-F24E7A13591D}" dt="2024-01-03T12:16:57.295" v="1563" actId="22"/>
          <ac:spMkLst>
            <pc:docMk/>
            <pc:sldMk cId="2061711316" sldId="286"/>
            <ac:spMk id="3" creationId="{E6761355-7090-D229-0988-074E6A66297F}"/>
          </ac:spMkLst>
        </pc:spChg>
        <pc:spChg chg="add mod">
          <ac:chgData name="Szokody Linus (szokolin)" userId="4fdd80c1-e5c5-4a41-8e32-85cc83223d64" providerId="ADAL" clId="{68F6AB07-BAEE-4189-9333-F24E7A13591D}" dt="2024-01-03T12:48:35.449" v="2431" actId="20577"/>
          <ac:spMkLst>
            <pc:docMk/>
            <pc:sldMk cId="2061711316" sldId="286"/>
            <ac:spMk id="11" creationId="{BC9415E7-5B58-43EE-5EF7-70DB6C374FA6}"/>
          </ac:spMkLst>
        </pc:spChg>
        <pc:picChg chg="add mod ord">
          <ac:chgData name="Szokody Linus (szokolin)" userId="4fdd80c1-e5c5-4a41-8e32-85cc83223d64" providerId="ADAL" clId="{68F6AB07-BAEE-4189-9333-F24E7A13591D}" dt="2024-01-03T12:23:33.003" v="1850" actId="1076"/>
          <ac:picMkLst>
            <pc:docMk/>
            <pc:sldMk cId="2061711316" sldId="286"/>
            <ac:picMk id="5" creationId="{089D9994-D64E-1967-8904-EE30B8B18ED7}"/>
          </ac:picMkLst>
        </pc:picChg>
        <pc:picChg chg="add mod">
          <ac:chgData name="Szokody Linus (szokolin)" userId="4fdd80c1-e5c5-4a41-8e32-85cc83223d64" providerId="ADAL" clId="{68F6AB07-BAEE-4189-9333-F24E7A13591D}" dt="2024-01-03T12:23:35.757" v="1851" actId="1076"/>
          <ac:picMkLst>
            <pc:docMk/>
            <pc:sldMk cId="2061711316" sldId="286"/>
            <ac:picMk id="7" creationId="{61E7F61C-CD76-8547-5DD9-FE18E869D6DC}"/>
          </ac:picMkLst>
        </pc:picChg>
        <pc:picChg chg="add del">
          <ac:chgData name="Szokody Linus (szokolin)" userId="4fdd80c1-e5c5-4a41-8e32-85cc83223d64" providerId="ADAL" clId="{68F6AB07-BAEE-4189-9333-F24E7A13591D}" dt="2024-01-03T12:20:27.057" v="1591" actId="478"/>
          <ac:picMkLst>
            <pc:docMk/>
            <pc:sldMk cId="2061711316" sldId="286"/>
            <ac:picMk id="9" creationId="{F097ECEE-2487-4CFC-B21B-6B945FC4F789}"/>
          </ac:picMkLst>
        </pc:picChg>
        <pc:picChg chg="add mod">
          <ac:chgData name="Szokody Linus (szokolin)" userId="4fdd80c1-e5c5-4a41-8e32-85cc83223d64" providerId="ADAL" clId="{68F6AB07-BAEE-4189-9333-F24E7A13591D}" dt="2024-01-03T12:23:37.016" v="1852" actId="1076"/>
          <ac:picMkLst>
            <pc:docMk/>
            <pc:sldMk cId="2061711316" sldId="286"/>
            <ac:picMk id="13" creationId="{7CC1A6D0-26C5-1857-FF4C-D365C0B928C9}"/>
          </ac:picMkLst>
        </pc:picChg>
      </pc:sldChg>
      <pc:sldChg chg="addSp delSp modSp new del mod">
        <pc:chgData name="Szokody Linus (szokolin)" userId="4fdd80c1-e5c5-4a41-8e32-85cc83223d64" providerId="ADAL" clId="{68F6AB07-BAEE-4189-9333-F24E7A13591D}" dt="2024-01-04T11:54:18.688" v="5766" actId="2696"/>
        <pc:sldMkLst>
          <pc:docMk/>
          <pc:sldMk cId="3160996949" sldId="287"/>
        </pc:sldMkLst>
        <pc:spChg chg="mod">
          <ac:chgData name="Szokody Linus (szokolin)" userId="4fdd80c1-e5c5-4a41-8e32-85cc83223d64" providerId="ADAL" clId="{68F6AB07-BAEE-4189-9333-F24E7A13591D}" dt="2024-01-03T12:23:43.485" v="1861" actId="20577"/>
          <ac:spMkLst>
            <pc:docMk/>
            <pc:sldMk cId="3160996949" sldId="287"/>
            <ac:spMk id="2" creationId="{8C1A63E5-CCAA-3B49-700A-6DD8D0CCBDD7}"/>
          </ac:spMkLst>
        </pc:spChg>
        <pc:spChg chg="del">
          <ac:chgData name="Szokody Linus (szokolin)" userId="4fdd80c1-e5c5-4a41-8e32-85cc83223d64" providerId="ADAL" clId="{68F6AB07-BAEE-4189-9333-F24E7A13591D}" dt="2024-01-03T12:32:38.155" v="1985"/>
          <ac:spMkLst>
            <pc:docMk/>
            <pc:sldMk cId="3160996949" sldId="287"/>
            <ac:spMk id="3" creationId="{3B74616E-A6E8-9F4F-62F6-80362AF1C133}"/>
          </ac:spMkLst>
        </pc:spChg>
        <pc:spChg chg="add del mod">
          <ac:chgData name="Szokody Linus (szokolin)" userId="4fdd80c1-e5c5-4a41-8e32-85cc83223d64" providerId="ADAL" clId="{68F6AB07-BAEE-4189-9333-F24E7A13591D}" dt="2024-01-03T12:32:02.648" v="1984" actId="1076"/>
          <ac:spMkLst>
            <pc:docMk/>
            <pc:sldMk cId="3160996949" sldId="287"/>
            <ac:spMk id="5" creationId="{0F238A82-323B-ABED-18B0-004E95313CF7}"/>
          </ac:spMkLst>
        </pc:spChg>
        <pc:picChg chg="add mod">
          <ac:chgData name="Szokody Linus (szokolin)" userId="4fdd80c1-e5c5-4a41-8e32-85cc83223d64" providerId="ADAL" clId="{68F6AB07-BAEE-4189-9333-F24E7A13591D}" dt="2024-01-03T12:32:42.044" v="1989" actId="14100"/>
          <ac:picMkLst>
            <pc:docMk/>
            <pc:sldMk cId="3160996949" sldId="287"/>
            <ac:picMk id="7" creationId="{FD8712AA-34C3-2DE2-CDB8-778A366223A1}"/>
          </ac:picMkLst>
        </pc:picChg>
      </pc:sldChg>
      <pc:sldChg chg="addSp delSp modSp new del mod">
        <pc:chgData name="Szokody Linus (szokolin)" userId="4fdd80c1-e5c5-4a41-8e32-85cc83223d64" providerId="ADAL" clId="{68F6AB07-BAEE-4189-9333-F24E7A13591D}" dt="2024-01-04T11:54:18.688" v="5766" actId="2696"/>
        <pc:sldMkLst>
          <pc:docMk/>
          <pc:sldMk cId="48751825" sldId="288"/>
        </pc:sldMkLst>
        <pc:spChg chg="mod">
          <ac:chgData name="Szokody Linus (szokolin)" userId="4fdd80c1-e5c5-4a41-8e32-85cc83223d64" providerId="ADAL" clId="{68F6AB07-BAEE-4189-9333-F24E7A13591D}" dt="2024-01-03T12:32:52.158" v="2005" actId="20577"/>
          <ac:spMkLst>
            <pc:docMk/>
            <pc:sldMk cId="48751825" sldId="288"/>
            <ac:spMk id="2" creationId="{B367640E-0304-43AD-305E-547816BC1FDD}"/>
          </ac:spMkLst>
        </pc:spChg>
        <pc:spChg chg="del">
          <ac:chgData name="Szokody Linus (szokolin)" userId="4fdd80c1-e5c5-4a41-8e32-85cc83223d64" providerId="ADAL" clId="{68F6AB07-BAEE-4189-9333-F24E7A13591D}" dt="2024-01-03T12:44:18.733" v="2300"/>
          <ac:spMkLst>
            <pc:docMk/>
            <pc:sldMk cId="48751825" sldId="288"/>
            <ac:spMk id="3" creationId="{CA9C2AD8-784E-62E1-7A70-9BEFBDF406D7}"/>
          </ac:spMkLst>
        </pc:spChg>
        <pc:spChg chg="add mod">
          <ac:chgData name="Szokody Linus (szokolin)" userId="4fdd80c1-e5c5-4a41-8e32-85cc83223d64" providerId="ADAL" clId="{68F6AB07-BAEE-4189-9333-F24E7A13591D}" dt="2024-01-03T12:44:30.052" v="2305" actId="1076"/>
          <ac:spMkLst>
            <pc:docMk/>
            <pc:sldMk cId="48751825" sldId="288"/>
            <ac:spMk id="5" creationId="{E1059AAA-89C4-6B26-C90D-4E31D45B1D2E}"/>
          </ac:spMkLst>
        </pc:spChg>
        <pc:picChg chg="add mod">
          <ac:chgData name="Szokody Linus (szokolin)" userId="4fdd80c1-e5c5-4a41-8e32-85cc83223d64" providerId="ADAL" clId="{68F6AB07-BAEE-4189-9333-F24E7A13591D}" dt="2024-01-03T12:44:23.733" v="2304" actId="14100"/>
          <ac:picMkLst>
            <pc:docMk/>
            <pc:sldMk cId="48751825" sldId="288"/>
            <ac:picMk id="7" creationId="{DD65418C-7ACE-F9D2-A1F4-93ABE8232B3E}"/>
          </ac:picMkLst>
        </pc:picChg>
      </pc:sldChg>
      <pc:sldChg chg="modSp new del mod">
        <pc:chgData name="Szokody Linus (szokolin)" userId="4fdd80c1-e5c5-4a41-8e32-85cc83223d64" providerId="ADAL" clId="{68F6AB07-BAEE-4189-9333-F24E7A13591D}" dt="2024-01-04T11:54:18.688" v="5766" actId="2696"/>
        <pc:sldMkLst>
          <pc:docMk/>
          <pc:sldMk cId="1114563481" sldId="289"/>
        </pc:sldMkLst>
        <pc:spChg chg="mod">
          <ac:chgData name="Szokody Linus (szokolin)" userId="4fdd80c1-e5c5-4a41-8e32-85cc83223d64" providerId="ADAL" clId="{68F6AB07-BAEE-4189-9333-F24E7A13591D}" dt="2024-01-03T12:44:42.230" v="2315" actId="20577"/>
          <ac:spMkLst>
            <pc:docMk/>
            <pc:sldMk cId="1114563481" sldId="289"/>
            <ac:spMk id="2" creationId="{74DFB28A-99B5-028C-C369-CF9ABA3019FC}"/>
          </ac:spMkLst>
        </pc:spChg>
        <pc:spChg chg="mod">
          <ac:chgData name="Szokody Linus (szokolin)" userId="4fdd80c1-e5c5-4a41-8e32-85cc83223d64" providerId="ADAL" clId="{68F6AB07-BAEE-4189-9333-F24E7A13591D}" dt="2024-01-03T12:47:23.095" v="2377" actId="20577"/>
          <ac:spMkLst>
            <pc:docMk/>
            <pc:sldMk cId="1114563481" sldId="289"/>
            <ac:spMk id="3" creationId="{69F7446B-C0CC-A018-14F8-16E489543457}"/>
          </ac:spMkLst>
        </pc:spChg>
      </pc:sldChg>
      <pc:sldChg chg="modSp new del mod">
        <pc:chgData name="Szokody Linus (szokolin)" userId="4fdd80c1-e5c5-4a41-8e32-85cc83223d64" providerId="ADAL" clId="{68F6AB07-BAEE-4189-9333-F24E7A13591D}" dt="2024-01-09T15:37:01.614" v="11702" actId="47"/>
        <pc:sldMkLst>
          <pc:docMk/>
          <pc:sldMk cId="348361890" sldId="290"/>
        </pc:sldMkLst>
        <pc:spChg chg="mod">
          <ac:chgData name="Szokody Linus (szokolin)" userId="4fdd80c1-e5c5-4a41-8e32-85cc83223d64" providerId="ADAL" clId="{68F6AB07-BAEE-4189-9333-F24E7A13591D}" dt="2024-01-05T14:59:29.222" v="9174"/>
          <ac:spMkLst>
            <pc:docMk/>
            <pc:sldMk cId="348361890" sldId="290"/>
            <ac:spMk id="2" creationId="{6DEA7DE5-B33B-463B-79AC-00596D1988C0}"/>
          </ac:spMkLst>
        </pc:spChg>
        <pc:spChg chg="mod">
          <ac:chgData name="Szokody Linus (szokolin)" userId="4fdd80c1-e5c5-4a41-8e32-85cc83223d64" providerId="ADAL" clId="{68F6AB07-BAEE-4189-9333-F24E7A13591D}" dt="2024-01-05T14:59:29.222" v="9174"/>
          <ac:spMkLst>
            <pc:docMk/>
            <pc:sldMk cId="348361890" sldId="290"/>
            <ac:spMk id="3" creationId="{E140519F-68D2-C291-B6E9-3B05DEA897D6}"/>
          </ac:spMkLst>
        </pc:spChg>
      </pc:sldChg>
      <pc:sldChg chg="addSp modSp new del mod ord modShow">
        <pc:chgData name="Szokody Linus (szokolin)" userId="4fdd80c1-e5c5-4a41-8e32-85cc83223d64" providerId="ADAL" clId="{68F6AB07-BAEE-4189-9333-F24E7A13591D}" dt="2024-01-13T13:19:54.714" v="24286" actId="2696"/>
        <pc:sldMkLst>
          <pc:docMk/>
          <pc:sldMk cId="2421250907" sldId="291"/>
        </pc:sldMkLst>
        <pc:spChg chg="mod">
          <ac:chgData name="Szokody Linus (szokolin)" userId="4fdd80c1-e5c5-4a41-8e32-85cc83223d64" providerId="ADAL" clId="{68F6AB07-BAEE-4189-9333-F24E7A13591D}" dt="2024-01-09T15:44:24.899" v="12792" actId="20577"/>
          <ac:spMkLst>
            <pc:docMk/>
            <pc:sldMk cId="2421250907" sldId="291"/>
            <ac:spMk id="2" creationId="{3AF37B5D-9D92-4E34-6C11-37C3825DFCC9}"/>
          </ac:spMkLst>
        </pc:spChg>
        <pc:spChg chg="mod">
          <ac:chgData name="Szokody Linus (szokolin)" userId="4fdd80c1-e5c5-4a41-8e32-85cc83223d64" providerId="ADAL" clId="{68F6AB07-BAEE-4189-9333-F24E7A13591D}" dt="2024-01-06T10:06:20.002" v="11606" actId="27636"/>
          <ac:spMkLst>
            <pc:docMk/>
            <pc:sldMk cId="2421250907" sldId="291"/>
            <ac:spMk id="3" creationId="{AAA6EB70-3CDC-E753-1A4C-BC7EABCE6A24}"/>
          </ac:spMkLst>
        </pc:spChg>
        <pc:picChg chg="add mod">
          <ac:chgData name="Szokody Linus (szokolin)" userId="4fdd80c1-e5c5-4a41-8e32-85cc83223d64" providerId="ADAL" clId="{68F6AB07-BAEE-4189-9333-F24E7A13591D}" dt="2024-01-12T17:12:36.759" v="20991" actId="1076"/>
          <ac:picMkLst>
            <pc:docMk/>
            <pc:sldMk cId="2421250907" sldId="291"/>
            <ac:picMk id="5" creationId="{D9A36CD3-2747-FEB1-9C41-CBE26FA13FFF}"/>
          </ac:picMkLst>
        </pc:picChg>
      </pc:sldChg>
      <pc:sldChg chg="addSp delSp modSp new del mod ord modShow">
        <pc:chgData name="Szokody Linus (szokolin)" userId="4fdd80c1-e5c5-4a41-8e32-85cc83223d64" providerId="ADAL" clId="{68F6AB07-BAEE-4189-9333-F24E7A13591D}" dt="2024-01-13T13:19:54.714" v="24286" actId="2696"/>
        <pc:sldMkLst>
          <pc:docMk/>
          <pc:sldMk cId="2192531921" sldId="292"/>
        </pc:sldMkLst>
        <pc:spChg chg="mod">
          <ac:chgData name="Szokody Linus (szokolin)" userId="4fdd80c1-e5c5-4a41-8e32-85cc83223d64" providerId="ADAL" clId="{68F6AB07-BAEE-4189-9333-F24E7A13591D}" dt="2024-01-05T14:59:29.222" v="9174"/>
          <ac:spMkLst>
            <pc:docMk/>
            <pc:sldMk cId="2192531921" sldId="292"/>
            <ac:spMk id="2" creationId="{6ADC0BE8-5C40-EC3C-9B37-C2D8CD40D84F}"/>
          </ac:spMkLst>
        </pc:spChg>
        <pc:spChg chg="add del mod">
          <ac:chgData name="Szokody Linus (szokolin)" userId="4fdd80c1-e5c5-4a41-8e32-85cc83223d64" providerId="ADAL" clId="{68F6AB07-BAEE-4189-9333-F24E7A13591D}" dt="2024-01-05T14:59:29.222" v="9174"/>
          <ac:spMkLst>
            <pc:docMk/>
            <pc:sldMk cId="2192531921" sldId="292"/>
            <ac:spMk id="3" creationId="{BAC5B52B-9A9E-0CDD-3044-2D37B5643EBA}"/>
          </ac:spMkLst>
        </pc:spChg>
        <pc:spChg chg="add mod">
          <ac:chgData name="Szokody Linus (szokolin)" userId="4fdd80c1-e5c5-4a41-8e32-85cc83223d64" providerId="ADAL" clId="{68F6AB07-BAEE-4189-9333-F24E7A13591D}" dt="2024-01-13T12:34:45.682" v="21312"/>
          <ac:spMkLst>
            <pc:docMk/>
            <pc:sldMk cId="2192531921" sldId="292"/>
            <ac:spMk id="4" creationId="{CC7BFF49-BC53-54F6-F23D-85C97B5EC26D}"/>
          </ac:spMkLst>
        </pc:spChg>
        <pc:picChg chg="add del mod ord">
          <ac:chgData name="Szokody Linus (szokolin)" userId="4fdd80c1-e5c5-4a41-8e32-85cc83223d64" providerId="ADAL" clId="{68F6AB07-BAEE-4189-9333-F24E7A13591D}" dt="2024-01-04T11:09:41.110" v="4496" actId="22"/>
          <ac:picMkLst>
            <pc:docMk/>
            <pc:sldMk cId="2192531921" sldId="292"/>
            <ac:picMk id="5" creationId="{411E7123-CC30-F4BF-B819-8D70B9406263}"/>
          </ac:picMkLst>
        </pc:picChg>
        <pc:picChg chg="add mod">
          <ac:chgData name="Szokody Linus (szokolin)" userId="4fdd80c1-e5c5-4a41-8e32-85cc83223d64" providerId="ADAL" clId="{68F6AB07-BAEE-4189-9333-F24E7A13591D}" dt="2024-01-04T11:11:49.778" v="4849" actId="1076"/>
          <ac:picMkLst>
            <pc:docMk/>
            <pc:sldMk cId="2192531921" sldId="292"/>
            <ac:picMk id="7" creationId="{B5055FEB-06BC-3AE9-5A23-24B0242C77AA}"/>
          </ac:picMkLst>
        </pc:picChg>
        <pc:picChg chg="add mod">
          <ac:chgData name="Szokody Linus (szokolin)" userId="4fdd80c1-e5c5-4a41-8e32-85cc83223d64" providerId="ADAL" clId="{68F6AB07-BAEE-4189-9333-F24E7A13591D}" dt="2024-01-04T11:12:17.262" v="4852" actId="1076"/>
          <ac:picMkLst>
            <pc:docMk/>
            <pc:sldMk cId="2192531921" sldId="292"/>
            <ac:picMk id="9" creationId="{3FD3BCE3-C27E-8A2A-6DC2-91F21F3A59C7}"/>
          </ac:picMkLst>
        </pc:picChg>
        <pc:cxnChg chg="add mod">
          <ac:chgData name="Szokody Linus (szokolin)" userId="4fdd80c1-e5c5-4a41-8e32-85cc83223d64" providerId="ADAL" clId="{68F6AB07-BAEE-4189-9333-F24E7A13591D}" dt="2024-01-04T11:22:20.251" v="5254" actId="208"/>
          <ac:cxnSpMkLst>
            <pc:docMk/>
            <pc:sldMk cId="2192531921" sldId="292"/>
            <ac:cxnSpMk id="11" creationId="{55073F91-A1AB-04CF-0334-BD8EE6146F30}"/>
          </ac:cxnSpMkLst>
        </pc:cxnChg>
      </pc:sldChg>
      <pc:sldChg chg="addSp modSp new del mod ord modShow">
        <pc:chgData name="Szokody Linus (szokolin)" userId="4fdd80c1-e5c5-4a41-8e32-85cc83223d64" providerId="ADAL" clId="{68F6AB07-BAEE-4189-9333-F24E7A13591D}" dt="2024-01-13T13:19:54.714" v="24286" actId="2696"/>
        <pc:sldMkLst>
          <pc:docMk/>
          <pc:sldMk cId="2357690602" sldId="293"/>
        </pc:sldMkLst>
        <pc:spChg chg="mod">
          <ac:chgData name="Szokody Linus (szokolin)" userId="4fdd80c1-e5c5-4a41-8e32-85cc83223d64" providerId="ADAL" clId="{68F6AB07-BAEE-4189-9333-F24E7A13591D}" dt="2024-01-05T14:59:29.222" v="9174"/>
          <ac:spMkLst>
            <pc:docMk/>
            <pc:sldMk cId="2357690602" sldId="293"/>
            <ac:spMk id="2" creationId="{78C11D4F-C609-BE28-F116-6838D87F5AD1}"/>
          </ac:spMkLst>
        </pc:spChg>
        <pc:spChg chg="mod">
          <ac:chgData name="Szokody Linus (szokolin)" userId="4fdd80c1-e5c5-4a41-8e32-85cc83223d64" providerId="ADAL" clId="{68F6AB07-BAEE-4189-9333-F24E7A13591D}" dt="2024-01-05T14:59:29.222" v="9174"/>
          <ac:spMkLst>
            <pc:docMk/>
            <pc:sldMk cId="2357690602" sldId="293"/>
            <ac:spMk id="3" creationId="{26B91BFC-691D-F4CA-D6BD-A6C8010DD4B9}"/>
          </ac:spMkLst>
        </pc:spChg>
        <pc:spChg chg="add mod">
          <ac:chgData name="Szokody Linus (szokolin)" userId="4fdd80c1-e5c5-4a41-8e32-85cc83223d64" providerId="ADAL" clId="{68F6AB07-BAEE-4189-9333-F24E7A13591D}" dt="2024-01-13T12:34:44.460" v="21311"/>
          <ac:spMkLst>
            <pc:docMk/>
            <pc:sldMk cId="2357690602" sldId="293"/>
            <ac:spMk id="4" creationId="{DF87CBCE-87B4-5ADE-4A18-0F538D2390A2}"/>
          </ac:spMkLst>
        </pc:spChg>
        <pc:picChg chg="add mod">
          <ac:chgData name="Szokody Linus (szokolin)" userId="4fdd80c1-e5c5-4a41-8e32-85cc83223d64" providerId="ADAL" clId="{68F6AB07-BAEE-4189-9333-F24E7A13591D}" dt="2024-01-11T18:37:10.184" v="17982" actId="1076"/>
          <ac:picMkLst>
            <pc:docMk/>
            <pc:sldMk cId="2357690602" sldId="293"/>
            <ac:picMk id="5" creationId="{2B5DCFC6-001A-CAE0-C231-70F0FDFA7519}"/>
          </ac:picMkLst>
        </pc:picChg>
        <pc:cxnChg chg="add mod">
          <ac:chgData name="Szokody Linus (szokolin)" userId="4fdd80c1-e5c5-4a41-8e32-85cc83223d64" providerId="ADAL" clId="{68F6AB07-BAEE-4189-9333-F24E7A13591D}" dt="2024-01-04T11:22:22.683" v="5255"/>
          <ac:cxnSpMkLst>
            <pc:docMk/>
            <pc:sldMk cId="2357690602" sldId="293"/>
            <ac:cxnSpMk id="6" creationId="{72F6D6BC-F531-E919-D42B-FC741AFF1DCB}"/>
          </ac:cxnSpMkLst>
        </pc:cxnChg>
      </pc:sldChg>
      <pc:sldChg chg="addSp delSp modSp new add del mod ord modShow">
        <pc:chgData name="Szokody Linus (szokolin)" userId="4fdd80c1-e5c5-4a41-8e32-85cc83223d64" providerId="ADAL" clId="{68F6AB07-BAEE-4189-9333-F24E7A13591D}" dt="2024-01-13T13:19:54.714" v="24286" actId="2696"/>
        <pc:sldMkLst>
          <pc:docMk/>
          <pc:sldMk cId="2968066541" sldId="294"/>
        </pc:sldMkLst>
        <pc:spChg chg="mod">
          <ac:chgData name="Szokody Linus (szokolin)" userId="4fdd80c1-e5c5-4a41-8e32-85cc83223d64" providerId="ADAL" clId="{68F6AB07-BAEE-4189-9333-F24E7A13591D}" dt="2024-01-05T14:59:29.222" v="9174"/>
          <ac:spMkLst>
            <pc:docMk/>
            <pc:sldMk cId="2968066541" sldId="294"/>
            <ac:spMk id="2" creationId="{6BA24B5F-5A7A-3624-0D66-D63320FECEBA}"/>
          </ac:spMkLst>
        </pc:spChg>
        <pc:spChg chg="del">
          <ac:chgData name="Szokody Linus (szokolin)" userId="4fdd80c1-e5c5-4a41-8e32-85cc83223d64" providerId="ADAL" clId="{68F6AB07-BAEE-4189-9333-F24E7A13591D}" dt="2024-01-04T11:20:08.880" v="5059" actId="22"/>
          <ac:spMkLst>
            <pc:docMk/>
            <pc:sldMk cId="2968066541" sldId="294"/>
            <ac:spMk id="3" creationId="{8D943BE7-9E18-2032-603F-6BB04081D53F}"/>
          </ac:spMkLst>
        </pc:spChg>
        <pc:spChg chg="add">
          <ac:chgData name="Szokody Linus (szokolin)" userId="4fdd80c1-e5c5-4a41-8e32-85cc83223d64" providerId="ADAL" clId="{68F6AB07-BAEE-4189-9333-F24E7A13591D}" dt="2024-01-10T19:28:22.795" v="15831" actId="11529"/>
          <ac:spMkLst>
            <pc:docMk/>
            <pc:sldMk cId="2968066541" sldId="294"/>
            <ac:spMk id="3" creationId="{AAD03B23-34FC-423F-40B1-1F652D605143}"/>
          </ac:spMkLst>
        </pc:spChg>
        <pc:spChg chg="add del mod">
          <ac:chgData name="Szokody Linus (szokolin)" userId="4fdd80c1-e5c5-4a41-8e32-85cc83223d64" providerId="ADAL" clId="{68F6AB07-BAEE-4189-9333-F24E7A13591D}" dt="2024-01-12T16:37:36.904" v="19400" actId="478"/>
          <ac:spMkLst>
            <pc:docMk/>
            <pc:sldMk cId="2968066541" sldId="294"/>
            <ac:spMk id="4" creationId="{C88F8AFF-3593-D873-5BD6-8ED4C72ED7B3}"/>
          </ac:spMkLst>
        </pc:spChg>
        <pc:spChg chg="add mod">
          <ac:chgData name="Szokody Linus (szokolin)" userId="4fdd80c1-e5c5-4a41-8e32-85cc83223d64" providerId="ADAL" clId="{68F6AB07-BAEE-4189-9333-F24E7A13591D}" dt="2024-01-13T12:34:50.477" v="21315"/>
          <ac:spMkLst>
            <pc:docMk/>
            <pc:sldMk cId="2968066541" sldId="294"/>
            <ac:spMk id="4" creationId="{D4329D20-30E7-2ABA-7420-71782B9B62CA}"/>
          </ac:spMkLst>
        </pc:spChg>
        <pc:spChg chg="add mod">
          <ac:chgData name="Szokody Linus (szokolin)" userId="4fdd80c1-e5c5-4a41-8e32-85cc83223d64" providerId="ADAL" clId="{68F6AB07-BAEE-4189-9333-F24E7A13591D}" dt="2024-01-04T11:50:16.397" v="5765" actId="6549"/>
          <ac:spMkLst>
            <pc:docMk/>
            <pc:sldMk cId="2968066541" sldId="294"/>
            <ac:spMk id="6" creationId="{FEA6BB69-2649-D077-1603-649372AFD59D}"/>
          </ac:spMkLst>
        </pc:spChg>
        <pc:spChg chg="add mod">
          <ac:chgData name="Szokody Linus (szokolin)" userId="4fdd80c1-e5c5-4a41-8e32-85cc83223d64" providerId="ADAL" clId="{68F6AB07-BAEE-4189-9333-F24E7A13591D}" dt="2024-01-04T11:23:02.465" v="5313" actId="1076"/>
          <ac:spMkLst>
            <pc:docMk/>
            <pc:sldMk cId="2968066541" sldId="294"/>
            <ac:spMk id="8" creationId="{34548C59-FFF2-C615-4116-A30C948973EB}"/>
          </ac:spMkLst>
        </pc:spChg>
        <pc:picChg chg="add mod ord">
          <ac:chgData name="Szokody Linus (szokolin)" userId="4fdd80c1-e5c5-4a41-8e32-85cc83223d64" providerId="ADAL" clId="{68F6AB07-BAEE-4189-9333-F24E7A13591D}" dt="2024-01-09T16:00:10" v="12831" actId="1076"/>
          <ac:picMkLst>
            <pc:docMk/>
            <pc:sldMk cId="2968066541" sldId="294"/>
            <ac:picMk id="5" creationId="{B13B21A1-8CF1-9D14-B9DF-9308EB517EB7}"/>
          </ac:picMkLst>
        </pc:picChg>
      </pc:sldChg>
      <pc:sldChg chg="addSp delSp modSp new del mod ord modShow">
        <pc:chgData name="Szokody Linus (szokolin)" userId="4fdd80c1-e5c5-4a41-8e32-85cc83223d64" providerId="ADAL" clId="{68F6AB07-BAEE-4189-9333-F24E7A13591D}" dt="2024-01-13T13:19:54.714" v="24286" actId="2696"/>
        <pc:sldMkLst>
          <pc:docMk/>
          <pc:sldMk cId="3677609374" sldId="295"/>
        </pc:sldMkLst>
        <pc:spChg chg="mod">
          <ac:chgData name="Szokody Linus (szokolin)" userId="4fdd80c1-e5c5-4a41-8e32-85cc83223d64" providerId="ADAL" clId="{68F6AB07-BAEE-4189-9333-F24E7A13591D}" dt="2024-01-05T14:59:29.222" v="9174"/>
          <ac:spMkLst>
            <pc:docMk/>
            <pc:sldMk cId="3677609374" sldId="295"/>
            <ac:spMk id="2" creationId="{7F2C0F08-8998-707E-B5A0-0CC1397D344E}"/>
          </ac:spMkLst>
        </pc:spChg>
        <pc:spChg chg="del">
          <ac:chgData name="Szokody Linus (szokolin)" userId="4fdd80c1-e5c5-4a41-8e32-85cc83223d64" providerId="ADAL" clId="{68F6AB07-BAEE-4189-9333-F24E7A13591D}" dt="2024-01-04T11:24:20.027" v="5381" actId="22"/>
          <ac:spMkLst>
            <pc:docMk/>
            <pc:sldMk cId="3677609374" sldId="295"/>
            <ac:spMk id="3" creationId="{3A651D8F-D645-9437-0721-B28DFB26E9F7}"/>
          </ac:spMkLst>
        </pc:spChg>
        <pc:spChg chg="add">
          <ac:chgData name="Szokody Linus (szokolin)" userId="4fdd80c1-e5c5-4a41-8e32-85cc83223d64" providerId="ADAL" clId="{68F6AB07-BAEE-4189-9333-F24E7A13591D}" dt="2024-01-10T19:28:27.007" v="15832" actId="11529"/>
          <ac:spMkLst>
            <pc:docMk/>
            <pc:sldMk cId="3677609374" sldId="295"/>
            <ac:spMk id="3" creationId="{D64B115E-2B3E-7394-6919-D53D9C8CDC8C}"/>
          </ac:spMkLst>
        </pc:spChg>
        <pc:spChg chg="add del mod">
          <ac:chgData name="Szokody Linus (szokolin)" userId="4fdd80c1-e5c5-4a41-8e32-85cc83223d64" providerId="ADAL" clId="{68F6AB07-BAEE-4189-9333-F24E7A13591D}" dt="2024-01-12T16:37:33.145" v="19397" actId="478"/>
          <ac:spMkLst>
            <pc:docMk/>
            <pc:sldMk cId="3677609374" sldId="295"/>
            <ac:spMk id="4" creationId="{1214A01F-FD16-359D-C492-E7CBDB374D75}"/>
          </ac:spMkLst>
        </pc:spChg>
        <pc:spChg chg="add mod">
          <ac:chgData name="Szokody Linus (szokolin)" userId="4fdd80c1-e5c5-4a41-8e32-85cc83223d64" providerId="ADAL" clId="{68F6AB07-BAEE-4189-9333-F24E7A13591D}" dt="2024-01-13T12:34:49.666" v="21314"/>
          <ac:spMkLst>
            <pc:docMk/>
            <pc:sldMk cId="3677609374" sldId="295"/>
            <ac:spMk id="4" creationId="{702345D0-9899-1312-C691-59165E4999DA}"/>
          </ac:spMkLst>
        </pc:spChg>
        <pc:spChg chg="add mod">
          <ac:chgData name="Szokody Linus (szokolin)" userId="4fdd80c1-e5c5-4a41-8e32-85cc83223d64" providerId="ADAL" clId="{68F6AB07-BAEE-4189-9333-F24E7A13591D}" dt="2024-01-04T11:29:36.711" v="5561" actId="1076"/>
          <ac:spMkLst>
            <pc:docMk/>
            <pc:sldMk cId="3677609374" sldId="295"/>
            <ac:spMk id="6" creationId="{FC011F8E-7C8B-6D40-B680-D2366B362BAC}"/>
          </ac:spMkLst>
        </pc:spChg>
        <pc:picChg chg="add mod ord">
          <ac:chgData name="Szokody Linus (szokolin)" userId="4fdd80c1-e5c5-4a41-8e32-85cc83223d64" providerId="ADAL" clId="{68F6AB07-BAEE-4189-9333-F24E7A13591D}" dt="2024-01-09T16:19:58.015" v="13095" actId="1076"/>
          <ac:picMkLst>
            <pc:docMk/>
            <pc:sldMk cId="3677609374" sldId="295"/>
            <ac:picMk id="5" creationId="{A7603845-4380-F696-0CC8-45DC6FA89148}"/>
          </ac:picMkLst>
        </pc:picChg>
        <pc:picChg chg="add mod">
          <ac:chgData name="Szokody Linus (szokolin)" userId="4fdd80c1-e5c5-4a41-8e32-85cc83223d64" providerId="ADAL" clId="{68F6AB07-BAEE-4189-9333-F24E7A13591D}" dt="2024-01-09T16:19:47.731" v="13093" actId="1076"/>
          <ac:picMkLst>
            <pc:docMk/>
            <pc:sldMk cId="3677609374" sldId="295"/>
            <ac:picMk id="8" creationId="{CE23FEA2-0692-DED7-D933-73737C3870DC}"/>
          </ac:picMkLst>
        </pc:picChg>
        <pc:picChg chg="add mod">
          <ac:chgData name="Szokody Linus (szokolin)" userId="4fdd80c1-e5c5-4a41-8e32-85cc83223d64" providerId="ADAL" clId="{68F6AB07-BAEE-4189-9333-F24E7A13591D}" dt="2024-01-11T18:36:10.454" v="17981" actId="1076"/>
          <ac:picMkLst>
            <pc:docMk/>
            <pc:sldMk cId="3677609374" sldId="295"/>
            <ac:picMk id="10" creationId="{F9B65E56-53C5-2B36-0828-EDF7293A58C1}"/>
          </ac:picMkLst>
        </pc:picChg>
      </pc:sldChg>
      <pc:sldChg chg="addSp delSp modSp new del mod setBg delDesignElem">
        <pc:chgData name="Szokody Linus (szokolin)" userId="4fdd80c1-e5c5-4a41-8e32-85cc83223d64" providerId="ADAL" clId="{68F6AB07-BAEE-4189-9333-F24E7A13591D}" dt="2024-01-13T13:21:20.782" v="24380" actId="47"/>
        <pc:sldMkLst>
          <pc:docMk/>
          <pc:sldMk cId="392968757" sldId="296"/>
        </pc:sldMkLst>
        <pc:spChg chg="mod">
          <ac:chgData name="Szokody Linus (szokolin)" userId="4fdd80c1-e5c5-4a41-8e32-85cc83223d64" providerId="ADAL" clId="{68F6AB07-BAEE-4189-9333-F24E7A13591D}" dt="2024-01-05T15:30:54.127" v="11149" actId="26606"/>
          <ac:spMkLst>
            <pc:docMk/>
            <pc:sldMk cId="392968757" sldId="296"/>
            <ac:spMk id="2" creationId="{5EFC04A6-0BE4-68B4-9F43-4E2D6961A6E8}"/>
          </ac:spMkLst>
        </pc:spChg>
        <pc:spChg chg="add del mod">
          <ac:chgData name="Szokody Linus (szokolin)" userId="4fdd80c1-e5c5-4a41-8e32-85cc83223d64" providerId="ADAL" clId="{68F6AB07-BAEE-4189-9333-F24E7A13591D}" dt="2024-01-05T14:55:16.029" v="9027" actId="26606"/>
          <ac:spMkLst>
            <pc:docMk/>
            <pc:sldMk cId="392968757" sldId="296"/>
            <ac:spMk id="3" creationId="{66CE1E72-51B2-F34C-B3F0-252A278C95E6}"/>
          </ac:spMkLst>
        </pc:spChg>
        <pc:spChg chg="add del">
          <ac:chgData name="Szokody Linus (szokolin)" userId="4fdd80c1-e5c5-4a41-8e32-85cc83223d64" providerId="ADAL" clId="{68F6AB07-BAEE-4189-9333-F24E7A13591D}" dt="2024-01-05T14:59:29.222" v="9174"/>
          <ac:spMkLst>
            <pc:docMk/>
            <pc:sldMk cId="392968757" sldId="296"/>
            <ac:spMk id="6" creationId="{FB5993E2-C02B-4335-ABA5-D8EC465551E3}"/>
          </ac:spMkLst>
        </pc:spChg>
        <pc:spChg chg="add del">
          <ac:chgData name="Szokody Linus (szokolin)" userId="4fdd80c1-e5c5-4a41-8e32-85cc83223d64" providerId="ADAL" clId="{68F6AB07-BAEE-4189-9333-F24E7A13591D}" dt="2024-01-05T14:59:29.222" v="9174"/>
          <ac:spMkLst>
            <pc:docMk/>
            <pc:sldMk cId="392968757" sldId="296"/>
            <ac:spMk id="7" creationId="{C0B801A2-5622-4BE8-9AD2-C337A2CD0022}"/>
          </ac:spMkLst>
        </pc:spChg>
        <pc:spChg chg="add del">
          <ac:chgData name="Szokody Linus (szokolin)" userId="4fdd80c1-e5c5-4a41-8e32-85cc83223d64" providerId="ADAL" clId="{68F6AB07-BAEE-4189-9333-F24E7A13591D}" dt="2024-01-05T14:54:22.452" v="9010" actId="26606"/>
          <ac:spMkLst>
            <pc:docMk/>
            <pc:sldMk cId="392968757" sldId="296"/>
            <ac:spMk id="8" creationId="{DAF1966E-FD40-4A4A-B61B-C4DF7FA05F06}"/>
          </ac:spMkLst>
        </pc:spChg>
        <pc:spChg chg="add del">
          <ac:chgData name="Szokody Linus (szokolin)" userId="4fdd80c1-e5c5-4a41-8e32-85cc83223d64" providerId="ADAL" clId="{68F6AB07-BAEE-4189-9333-F24E7A13591D}" dt="2024-01-05T14:55:03.407" v="9020" actId="26606"/>
          <ac:spMkLst>
            <pc:docMk/>
            <pc:sldMk cId="392968757" sldId="296"/>
            <ac:spMk id="9" creationId="{FB5993E2-C02B-4335-ABA5-D8EC465551E3}"/>
          </ac:spMkLst>
        </pc:spChg>
        <pc:spChg chg="add del">
          <ac:chgData name="Szokody Linus (szokolin)" userId="4fdd80c1-e5c5-4a41-8e32-85cc83223d64" providerId="ADAL" clId="{68F6AB07-BAEE-4189-9333-F24E7A13591D}" dt="2024-01-05T14:54:22.452" v="9010" actId="26606"/>
          <ac:spMkLst>
            <pc:docMk/>
            <pc:sldMk cId="392968757" sldId="296"/>
            <ac:spMk id="10" creationId="{047BFA19-D45E-416B-A404-7AF2F3F27017}"/>
          </ac:spMkLst>
        </pc:spChg>
        <pc:spChg chg="add del">
          <ac:chgData name="Szokody Linus (szokolin)" userId="4fdd80c1-e5c5-4a41-8e32-85cc83223d64" providerId="ADAL" clId="{68F6AB07-BAEE-4189-9333-F24E7A13591D}" dt="2024-01-05T14:55:03.407" v="9020" actId="26606"/>
          <ac:spMkLst>
            <pc:docMk/>
            <pc:sldMk cId="392968757" sldId="296"/>
            <ac:spMk id="11" creationId="{C0B801A2-5622-4BE8-9AD2-C337A2CD0022}"/>
          </ac:spMkLst>
        </pc:spChg>
        <pc:spChg chg="add del">
          <ac:chgData name="Szokody Linus (szokolin)" userId="4fdd80c1-e5c5-4a41-8e32-85cc83223d64" providerId="ADAL" clId="{68F6AB07-BAEE-4189-9333-F24E7A13591D}" dt="2024-01-05T14:54:22.452" v="9010" actId="26606"/>
          <ac:spMkLst>
            <pc:docMk/>
            <pc:sldMk cId="392968757" sldId="296"/>
            <ac:spMk id="12" creationId="{8E0105E7-23DB-4CF2-8258-FF47C7620F6E}"/>
          </ac:spMkLst>
        </pc:spChg>
        <pc:spChg chg="add del">
          <ac:chgData name="Szokody Linus (szokolin)" userId="4fdd80c1-e5c5-4a41-8e32-85cc83223d64" providerId="ADAL" clId="{68F6AB07-BAEE-4189-9333-F24E7A13591D}" dt="2024-01-05T14:55:03.407" v="9020" actId="26606"/>
          <ac:spMkLst>
            <pc:docMk/>
            <pc:sldMk cId="392968757" sldId="296"/>
            <ac:spMk id="13" creationId="{B7AF614F-5BC3-4086-99F5-B87C5847A071}"/>
          </ac:spMkLst>
        </pc:spChg>
        <pc:spChg chg="add del">
          <ac:chgData name="Szokody Linus (szokolin)" userId="4fdd80c1-e5c5-4a41-8e32-85cc83223d64" providerId="ADAL" clId="{68F6AB07-BAEE-4189-9333-F24E7A13591D}" dt="2024-01-05T14:54:22.452" v="9010" actId="26606"/>
          <ac:spMkLst>
            <pc:docMk/>
            <pc:sldMk cId="392968757" sldId="296"/>
            <ac:spMk id="14" creationId="{074B4F7D-14B2-478B-8BF5-01E4E0C5D263}"/>
          </ac:spMkLst>
        </pc:spChg>
        <pc:spChg chg="add del">
          <ac:chgData name="Szokody Linus (szokolin)" userId="4fdd80c1-e5c5-4a41-8e32-85cc83223d64" providerId="ADAL" clId="{68F6AB07-BAEE-4189-9333-F24E7A13591D}" dt="2024-01-05T14:59:29.222" v="9174"/>
          <ac:spMkLst>
            <pc:docMk/>
            <pc:sldMk cId="392968757" sldId="296"/>
            <ac:spMk id="15" creationId="{B7AF614F-5BC3-4086-99F5-B87C5847A071}"/>
          </ac:spMkLst>
        </pc:spChg>
        <pc:spChg chg="add">
          <ac:chgData name="Szokody Linus (szokolin)" userId="4fdd80c1-e5c5-4a41-8e32-85cc83223d64" providerId="ADAL" clId="{68F6AB07-BAEE-4189-9333-F24E7A13591D}" dt="2024-01-05T15:30:54.127" v="11149" actId="26606"/>
          <ac:spMkLst>
            <pc:docMk/>
            <pc:sldMk cId="392968757" sldId="296"/>
            <ac:spMk id="21" creationId="{FB5993E2-C02B-4335-ABA5-D8EC465551E3}"/>
          </ac:spMkLst>
        </pc:spChg>
        <pc:spChg chg="add">
          <ac:chgData name="Szokody Linus (szokolin)" userId="4fdd80c1-e5c5-4a41-8e32-85cc83223d64" providerId="ADAL" clId="{68F6AB07-BAEE-4189-9333-F24E7A13591D}" dt="2024-01-05T15:30:54.127" v="11149" actId="26606"/>
          <ac:spMkLst>
            <pc:docMk/>
            <pc:sldMk cId="392968757" sldId="296"/>
            <ac:spMk id="23" creationId="{C0B801A2-5622-4BE8-9AD2-C337A2CD0022}"/>
          </ac:spMkLst>
        </pc:spChg>
        <pc:spChg chg="add">
          <ac:chgData name="Szokody Linus (szokolin)" userId="4fdd80c1-e5c5-4a41-8e32-85cc83223d64" providerId="ADAL" clId="{68F6AB07-BAEE-4189-9333-F24E7A13591D}" dt="2024-01-05T15:30:54.127" v="11149" actId="26606"/>
          <ac:spMkLst>
            <pc:docMk/>
            <pc:sldMk cId="392968757" sldId="296"/>
            <ac:spMk id="25" creationId="{B7AF614F-5BC3-4086-99F5-B87C5847A071}"/>
          </ac:spMkLst>
        </pc:spChg>
        <pc:graphicFrameChg chg="add del mod">
          <ac:chgData name="Szokody Linus (szokolin)" userId="4fdd80c1-e5c5-4a41-8e32-85cc83223d64" providerId="ADAL" clId="{68F6AB07-BAEE-4189-9333-F24E7A13591D}" dt="2024-01-05T14:55:03.407" v="9020" actId="26606"/>
          <ac:graphicFrameMkLst>
            <pc:docMk/>
            <pc:sldMk cId="392968757" sldId="296"/>
            <ac:graphicFrameMk id="5" creationId="{22BE1810-5E10-8D70-C819-9665E2D97510}"/>
          </ac:graphicFrameMkLst>
        </pc:graphicFrameChg>
        <pc:graphicFrameChg chg="add mod modGraphic">
          <ac:chgData name="Szokody Linus (szokolin)" userId="4fdd80c1-e5c5-4a41-8e32-85cc83223d64" providerId="ADAL" clId="{68F6AB07-BAEE-4189-9333-F24E7A13591D}" dt="2024-01-13T13:20:27.363" v="24299" actId="20577"/>
          <ac:graphicFrameMkLst>
            <pc:docMk/>
            <pc:sldMk cId="392968757" sldId="296"/>
            <ac:graphicFrameMk id="16" creationId="{601C8F0E-5362-F2AE-6CE6-F6888D182D3D}"/>
          </ac:graphicFrameMkLst>
        </pc:graphicFrameChg>
      </pc:sldChg>
      <pc:sldChg chg="addSp modSp new del mod ord modShow">
        <pc:chgData name="Szokody Linus (szokolin)" userId="4fdd80c1-e5c5-4a41-8e32-85cc83223d64" providerId="ADAL" clId="{68F6AB07-BAEE-4189-9333-F24E7A13591D}" dt="2024-01-13T13:19:54.714" v="24286" actId="2696"/>
        <pc:sldMkLst>
          <pc:docMk/>
          <pc:sldMk cId="3886248454" sldId="297"/>
        </pc:sldMkLst>
        <pc:spChg chg="mod">
          <ac:chgData name="Szokody Linus (szokolin)" userId="4fdd80c1-e5c5-4a41-8e32-85cc83223d64" providerId="ADAL" clId="{68F6AB07-BAEE-4189-9333-F24E7A13591D}" dt="2024-01-05T14:59:29.222" v="9174"/>
          <ac:spMkLst>
            <pc:docMk/>
            <pc:sldMk cId="3886248454" sldId="297"/>
            <ac:spMk id="2" creationId="{512E0460-49DC-2288-80BE-4A86EB3270FB}"/>
          </ac:spMkLst>
        </pc:spChg>
        <pc:spChg chg="mod">
          <ac:chgData name="Szokody Linus (szokolin)" userId="4fdd80c1-e5c5-4a41-8e32-85cc83223d64" providerId="ADAL" clId="{68F6AB07-BAEE-4189-9333-F24E7A13591D}" dt="2024-01-05T14:59:29.222" v="9174"/>
          <ac:spMkLst>
            <pc:docMk/>
            <pc:sldMk cId="3886248454" sldId="297"/>
            <ac:spMk id="3" creationId="{B955AF59-66CD-9B42-3BD2-94993164F84C}"/>
          </ac:spMkLst>
        </pc:spChg>
        <pc:spChg chg="add mod">
          <ac:chgData name="Szokody Linus (szokolin)" userId="4fdd80c1-e5c5-4a41-8e32-85cc83223d64" providerId="ADAL" clId="{68F6AB07-BAEE-4189-9333-F24E7A13591D}" dt="2024-01-13T12:34:40.302" v="21308"/>
          <ac:spMkLst>
            <pc:docMk/>
            <pc:sldMk cId="3886248454" sldId="297"/>
            <ac:spMk id="5" creationId="{DC30F2C0-9043-ECC4-0F95-6260774C535C}"/>
          </ac:spMkLst>
        </pc:spChg>
        <pc:picChg chg="add mod">
          <ac:chgData name="Szokody Linus (szokolin)" userId="4fdd80c1-e5c5-4a41-8e32-85cc83223d64" providerId="ADAL" clId="{68F6AB07-BAEE-4189-9333-F24E7A13591D}" dt="2024-01-05T14:35:00.037" v="7790" actId="1076"/>
          <ac:picMkLst>
            <pc:docMk/>
            <pc:sldMk cId="3886248454" sldId="297"/>
            <ac:picMk id="4" creationId="{50201CE9-98AC-EC26-074D-7C8635BB8F3B}"/>
          </ac:picMkLst>
        </pc:picChg>
      </pc:sldChg>
      <pc:sldChg chg="addSp modSp new del mod ord modShow">
        <pc:chgData name="Szokody Linus (szokolin)" userId="4fdd80c1-e5c5-4a41-8e32-85cc83223d64" providerId="ADAL" clId="{68F6AB07-BAEE-4189-9333-F24E7A13591D}" dt="2024-01-13T13:19:54.714" v="24286" actId="2696"/>
        <pc:sldMkLst>
          <pc:docMk/>
          <pc:sldMk cId="1918844145" sldId="298"/>
        </pc:sldMkLst>
        <pc:spChg chg="mod">
          <ac:chgData name="Szokody Linus (szokolin)" userId="4fdd80c1-e5c5-4a41-8e32-85cc83223d64" providerId="ADAL" clId="{68F6AB07-BAEE-4189-9333-F24E7A13591D}" dt="2024-01-05T14:59:29.222" v="9174"/>
          <ac:spMkLst>
            <pc:docMk/>
            <pc:sldMk cId="1918844145" sldId="298"/>
            <ac:spMk id="2" creationId="{4D31447B-E6EB-2013-7EF5-72627EB5C055}"/>
          </ac:spMkLst>
        </pc:spChg>
        <pc:spChg chg="mod">
          <ac:chgData name="Szokody Linus (szokolin)" userId="4fdd80c1-e5c5-4a41-8e32-85cc83223d64" providerId="ADAL" clId="{68F6AB07-BAEE-4189-9333-F24E7A13591D}" dt="2024-01-05T14:59:29.222" v="9174"/>
          <ac:spMkLst>
            <pc:docMk/>
            <pc:sldMk cId="1918844145" sldId="298"/>
            <ac:spMk id="3" creationId="{A481C200-DF9B-D186-721C-C0A705FD39A0}"/>
          </ac:spMkLst>
        </pc:spChg>
        <pc:spChg chg="add mod">
          <ac:chgData name="Szokody Linus (szokolin)" userId="4fdd80c1-e5c5-4a41-8e32-85cc83223d64" providerId="ADAL" clId="{68F6AB07-BAEE-4189-9333-F24E7A13591D}" dt="2024-01-13T12:34:41.879" v="21309"/>
          <ac:spMkLst>
            <pc:docMk/>
            <pc:sldMk cId="1918844145" sldId="298"/>
            <ac:spMk id="7" creationId="{8704378E-DF9E-EFF4-4E51-ED301234F31A}"/>
          </ac:spMkLst>
        </pc:spChg>
        <pc:picChg chg="add mod">
          <ac:chgData name="Szokody Linus (szokolin)" userId="4fdd80c1-e5c5-4a41-8e32-85cc83223d64" providerId="ADAL" clId="{68F6AB07-BAEE-4189-9333-F24E7A13591D}" dt="2024-01-05T14:30:27.017" v="7239" actId="1076"/>
          <ac:picMkLst>
            <pc:docMk/>
            <pc:sldMk cId="1918844145" sldId="298"/>
            <ac:picMk id="4" creationId="{DA9559C7-4DC0-6A36-30A9-FEACCCAAB508}"/>
          </ac:picMkLst>
        </pc:picChg>
        <pc:picChg chg="add mod">
          <ac:chgData name="Szokody Linus (szokolin)" userId="4fdd80c1-e5c5-4a41-8e32-85cc83223d64" providerId="ADAL" clId="{68F6AB07-BAEE-4189-9333-F24E7A13591D}" dt="2024-01-05T14:30:27.017" v="7239" actId="1076"/>
          <ac:picMkLst>
            <pc:docMk/>
            <pc:sldMk cId="1918844145" sldId="298"/>
            <ac:picMk id="5" creationId="{E6366062-6A6F-82EA-6807-9903FAA611EC}"/>
          </ac:picMkLst>
        </pc:picChg>
        <pc:picChg chg="add mod">
          <ac:chgData name="Szokody Linus (szokolin)" userId="4fdd80c1-e5c5-4a41-8e32-85cc83223d64" providerId="ADAL" clId="{68F6AB07-BAEE-4189-9333-F24E7A13591D}" dt="2024-01-05T14:30:27.017" v="7239" actId="1076"/>
          <ac:picMkLst>
            <pc:docMk/>
            <pc:sldMk cId="1918844145" sldId="298"/>
            <ac:picMk id="6" creationId="{7B8BA2C5-7CA0-24C4-D0D2-59034D52E9D7}"/>
          </ac:picMkLst>
        </pc:picChg>
      </pc:sldChg>
      <pc:sldChg chg="addSp delSp modSp new del mod">
        <pc:chgData name="Szokody Linus (szokolin)" userId="4fdd80c1-e5c5-4a41-8e32-85cc83223d64" providerId="ADAL" clId="{68F6AB07-BAEE-4189-9333-F24E7A13591D}" dt="2024-01-05T14:33:20.873" v="7571" actId="47"/>
        <pc:sldMkLst>
          <pc:docMk/>
          <pc:sldMk cId="2168408726" sldId="299"/>
        </pc:sldMkLst>
        <pc:spChg chg="mod">
          <ac:chgData name="Szokody Linus (szokolin)" userId="4fdd80c1-e5c5-4a41-8e32-85cc83223d64" providerId="ADAL" clId="{68F6AB07-BAEE-4189-9333-F24E7A13591D}" dt="2024-01-05T14:31:11.247" v="7276" actId="20577"/>
          <ac:spMkLst>
            <pc:docMk/>
            <pc:sldMk cId="2168408726" sldId="299"/>
            <ac:spMk id="2" creationId="{53E78E61-C5DE-3D5D-E8E6-96A9B48FF3C7}"/>
          </ac:spMkLst>
        </pc:spChg>
        <pc:spChg chg="mod">
          <ac:chgData name="Szokody Linus (szokolin)" userId="4fdd80c1-e5c5-4a41-8e32-85cc83223d64" providerId="ADAL" clId="{68F6AB07-BAEE-4189-9333-F24E7A13591D}" dt="2024-01-05T14:33:11.699" v="7567" actId="20577"/>
          <ac:spMkLst>
            <pc:docMk/>
            <pc:sldMk cId="2168408726" sldId="299"/>
            <ac:spMk id="3" creationId="{BEE9DC5A-0410-1661-ACD1-21EA63E6A49F}"/>
          </ac:spMkLst>
        </pc:spChg>
        <pc:picChg chg="add del mod">
          <ac:chgData name="Szokody Linus (szokolin)" userId="4fdd80c1-e5c5-4a41-8e32-85cc83223d64" providerId="ADAL" clId="{68F6AB07-BAEE-4189-9333-F24E7A13591D}" dt="2024-01-05T14:33:19.414" v="7570" actId="21"/>
          <ac:picMkLst>
            <pc:docMk/>
            <pc:sldMk cId="2168408726" sldId="299"/>
            <ac:picMk id="5" creationId="{8B1ACCDF-43A9-4BAA-67D7-27F2BC06F970}"/>
          </ac:picMkLst>
        </pc:picChg>
      </pc:sldChg>
      <pc:sldChg chg="addSp modSp new del mod ord modShow">
        <pc:chgData name="Szokody Linus (szokolin)" userId="4fdd80c1-e5c5-4a41-8e32-85cc83223d64" providerId="ADAL" clId="{68F6AB07-BAEE-4189-9333-F24E7A13591D}" dt="2024-01-13T13:19:54.714" v="24286" actId="2696"/>
        <pc:sldMkLst>
          <pc:docMk/>
          <pc:sldMk cId="3151207159" sldId="299"/>
        </pc:sldMkLst>
        <pc:spChg chg="mod">
          <ac:chgData name="Szokody Linus (szokolin)" userId="4fdd80c1-e5c5-4a41-8e32-85cc83223d64" providerId="ADAL" clId="{68F6AB07-BAEE-4189-9333-F24E7A13591D}" dt="2024-01-05T14:59:29.222" v="9174"/>
          <ac:spMkLst>
            <pc:docMk/>
            <pc:sldMk cId="3151207159" sldId="299"/>
            <ac:spMk id="2" creationId="{00A3F712-EAC8-A47C-D5DF-1FC288F62DFC}"/>
          </ac:spMkLst>
        </pc:spChg>
        <pc:spChg chg="mod">
          <ac:chgData name="Szokody Linus (szokolin)" userId="4fdd80c1-e5c5-4a41-8e32-85cc83223d64" providerId="ADAL" clId="{68F6AB07-BAEE-4189-9333-F24E7A13591D}" dt="2024-01-05T15:40:33.551" v="11441" actId="20577"/>
          <ac:spMkLst>
            <pc:docMk/>
            <pc:sldMk cId="3151207159" sldId="299"/>
            <ac:spMk id="3" creationId="{1387502F-FCC7-B4EC-B181-D3E4A991266A}"/>
          </ac:spMkLst>
        </pc:spChg>
        <pc:spChg chg="add mod">
          <ac:chgData name="Szokody Linus (szokolin)" userId="4fdd80c1-e5c5-4a41-8e32-85cc83223d64" providerId="ADAL" clId="{68F6AB07-BAEE-4189-9333-F24E7A13591D}" dt="2024-01-13T12:34:39.123" v="21307"/>
          <ac:spMkLst>
            <pc:docMk/>
            <pc:sldMk cId="3151207159" sldId="299"/>
            <ac:spMk id="4" creationId="{BC4DCACC-13FC-E11A-FF65-A2EE248C4AC8}"/>
          </ac:spMkLst>
        </pc:spChg>
      </pc:sldChg>
      <pc:sldChg chg="addSp delSp modSp new mod ord setBg">
        <pc:chgData name="Szokody Linus (szokolin)" userId="4fdd80c1-e5c5-4a41-8e32-85cc83223d64" providerId="ADAL" clId="{68F6AB07-BAEE-4189-9333-F24E7A13591D}" dt="2024-01-12T16:18:03.640" v="18267"/>
        <pc:sldMkLst>
          <pc:docMk/>
          <pc:sldMk cId="127191885" sldId="300"/>
        </pc:sldMkLst>
        <pc:spChg chg="mod">
          <ac:chgData name="Szokody Linus (szokolin)" userId="4fdd80c1-e5c5-4a41-8e32-85cc83223d64" providerId="ADAL" clId="{68F6AB07-BAEE-4189-9333-F24E7A13591D}" dt="2024-01-05T15:11:43.276" v="9574" actId="26606"/>
          <ac:spMkLst>
            <pc:docMk/>
            <pc:sldMk cId="127191885" sldId="300"/>
            <ac:spMk id="2" creationId="{FE72C35D-FF2C-B1E7-5437-3A8470BF3A3C}"/>
          </ac:spMkLst>
        </pc:spChg>
        <pc:spChg chg="mod ord">
          <ac:chgData name="Szokody Linus (szokolin)" userId="4fdd80c1-e5c5-4a41-8e32-85cc83223d64" providerId="ADAL" clId="{68F6AB07-BAEE-4189-9333-F24E7A13591D}" dt="2024-01-10T19:03:20.121" v="15207" actId="20577"/>
          <ac:spMkLst>
            <pc:docMk/>
            <pc:sldMk cId="127191885" sldId="300"/>
            <ac:spMk id="3" creationId="{E0D7FA8F-EFAB-4E1B-36D7-32F177662E44}"/>
          </ac:spMkLst>
        </pc:spChg>
        <pc:spChg chg="add">
          <ac:chgData name="Szokody Linus (szokolin)" userId="4fdd80c1-e5c5-4a41-8e32-85cc83223d64" providerId="ADAL" clId="{68F6AB07-BAEE-4189-9333-F24E7A13591D}" dt="2024-01-05T15:11:43.276" v="9574" actId="26606"/>
          <ac:spMkLst>
            <pc:docMk/>
            <pc:sldMk cId="127191885" sldId="300"/>
            <ac:spMk id="12" creationId="{51DE3FC3-BAC1-4105-9620-4FB64EDCE876}"/>
          </ac:spMkLst>
        </pc:spChg>
        <pc:spChg chg="add">
          <ac:chgData name="Szokody Linus (szokolin)" userId="4fdd80c1-e5c5-4a41-8e32-85cc83223d64" providerId="ADAL" clId="{68F6AB07-BAEE-4189-9333-F24E7A13591D}" dt="2024-01-05T15:11:43.276" v="9574" actId="26606"/>
          <ac:spMkLst>
            <pc:docMk/>
            <pc:sldMk cId="127191885" sldId="300"/>
            <ac:spMk id="13" creationId="{CEF02B21-6D04-4A6A-B03E-CF7642D59161}"/>
          </ac:spMkLst>
        </pc:spChg>
        <pc:spChg chg="add">
          <ac:chgData name="Szokody Linus (szokolin)" userId="4fdd80c1-e5c5-4a41-8e32-85cc83223d64" providerId="ADAL" clId="{68F6AB07-BAEE-4189-9333-F24E7A13591D}" dt="2024-01-05T15:11:43.276" v="9574" actId="26606"/>
          <ac:spMkLst>
            <pc:docMk/>
            <pc:sldMk cId="127191885" sldId="300"/>
            <ac:spMk id="14" creationId="{20E9A622-9996-4927-BBCD-AEE2687BEDAD}"/>
          </ac:spMkLst>
        </pc:spChg>
        <pc:spChg chg="add">
          <ac:chgData name="Szokody Linus (szokolin)" userId="4fdd80c1-e5c5-4a41-8e32-85cc83223d64" providerId="ADAL" clId="{68F6AB07-BAEE-4189-9333-F24E7A13591D}" dt="2024-01-05T15:11:43.276" v="9574" actId="26606"/>
          <ac:spMkLst>
            <pc:docMk/>
            <pc:sldMk cId="127191885" sldId="300"/>
            <ac:spMk id="15" creationId="{97E39010-823C-439A-B438-FEEDF549083C}"/>
          </ac:spMkLst>
        </pc:spChg>
        <pc:spChg chg="add del">
          <ac:chgData name="Szokody Linus (szokolin)" userId="4fdd80c1-e5c5-4a41-8e32-85cc83223d64" providerId="ADAL" clId="{68F6AB07-BAEE-4189-9333-F24E7A13591D}" dt="2024-01-05T15:10:09.240" v="9568" actId="26606"/>
          <ac:spMkLst>
            <pc:docMk/>
            <pc:sldMk cId="127191885" sldId="300"/>
            <ac:spMk id="16" creationId="{76802D78-08AE-4322-A011-F916F2D42CDA}"/>
          </ac:spMkLst>
        </pc:spChg>
        <pc:spChg chg="add del">
          <ac:chgData name="Szokody Linus (szokolin)" userId="4fdd80c1-e5c5-4a41-8e32-85cc83223d64" providerId="ADAL" clId="{68F6AB07-BAEE-4189-9333-F24E7A13591D}" dt="2024-01-05T15:10:09.240" v="9568" actId="26606"/>
          <ac:spMkLst>
            <pc:docMk/>
            <pc:sldMk cId="127191885" sldId="300"/>
            <ac:spMk id="20" creationId="{45598703-F094-4F74-93F0-945A832FFA5D}"/>
          </ac:spMkLst>
        </pc:spChg>
        <pc:spChg chg="add del">
          <ac:chgData name="Szokody Linus (szokolin)" userId="4fdd80c1-e5c5-4a41-8e32-85cc83223d64" providerId="ADAL" clId="{68F6AB07-BAEE-4189-9333-F24E7A13591D}" dt="2024-01-05T15:10:09.240" v="9568" actId="26606"/>
          <ac:spMkLst>
            <pc:docMk/>
            <pc:sldMk cId="127191885" sldId="300"/>
            <ac:spMk id="22" creationId="{F0AC4F6F-0DD7-4E3F-ADF7-26B8E879762E}"/>
          </ac:spMkLst>
        </pc:spChg>
        <pc:picChg chg="add del mod">
          <ac:chgData name="Szokody Linus (szokolin)" userId="4fdd80c1-e5c5-4a41-8e32-85cc83223d64" providerId="ADAL" clId="{68F6AB07-BAEE-4189-9333-F24E7A13591D}" dt="2024-01-05T15:04:04.181" v="9309" actId="478"/>
          <ac:picMkLst>
            <pc:docMk/>
            <pc:sldMk cId="127191885" sldId="300"/>
            <ac:picMk id="5" creationId="{FFD9E393-30ED-60C7-1665-BD1D7E714957}"/>
          </ac:picMkLst>
        </pc:picChg>
        <pc:picChg chg="add mod ord">
          <ac:chgData name="Szokody Linus (szokolin)" userId="4fdd80c1-e5c5-4a41-8e32-85cc83223d64" providerId="ADAL" clId="{68F6AB07-BAEE-4189-9333-F24E7A13591D}" dt="2024-01-05T15:15:48.084" v="9683" actId="1038"/>
          <ac:picMkLst>
            <pc:docMk/>
            <pc:sldMk cId="127191885" sldId="300"/>
            <ac:picMk id="7" creationId="{4B04A143-D0CB-3D74-A820-7C2C14CCB8DB}"/>
          </ac:picMkLst>
        </pc:picChg>
        <pc:picChg chg="add del mod ord modCrop">
          <ac:chgData name="Szokody Linus (szokolin)" userId="4fdd80c1-e5c5-4a41-8e32-85cc83223d64" providerId="ADAL" clId="{68F6AB07-BAEE-4189-9333-F24E7A13591D}" dt="2024-01-05T15:12:38.760" v="9641" actId="478"/>
          <ac:picMkLst>
            <pc:docMk/>
            <pc:sldMk cId="127191885" sldId="300"/>
            <ac:picMk id="9" creationId="{DF1AF2B3-F51A-2C36-4849-567CA7C955F2}"/>
          </ac:picMkLst>
        </pc:picChg>
        <pc:picChg chg="add del mod">
          <ac:chgData name="Szokody Linus (szokolin)" userId="4fdd80c1-e5c5-4a41-8e32-85cc83223d64" providerId="ADAL" clId="{68F6AB07-BAEE-4189-9333-F24E7A13591D}" dt="2024-01-05T15:11:28.509" v="9573" actId="21"/>
          <ac:picMkLst>
            <pc:docMk/>
            <pc:sldMk cId="127191885" sldId="300"/>
            <ac:picMk id="11" creationId="{DFBE98DF-DD23-CBD9-7BD6-4623A267888D}"/>
          </ac:picMkLst>
        </pc:picChg>
        <pc:picChg chg="add del mod">
          <ac:chgData name="Szokody Linus (szokolin)" userId="4fdd80c1-e5c5-4a41-8e32-85cc83223d64" providerId="ADAL" clId="{68F6AB07-BAEE-4189-9333-F24E7A13591D}" dt="2024-01-05T15:13:52.464" v="9648" actId="478"/>
          <ac:picMkLst>
            <pc:docMk/>
            <pc:sldMk cId="127191885" sldId="300"/>
            <ac:picMk id="17" creationId="{3F77D7C3-F82E-0DD6-A5E7-8D459169F441}"/>
          </ac:picMkLst>
        </pc:picChg>
        <pc:picChg chg="add del mod">
          <ac:chgData name="Szokody Linus (szokolin)" userId="4fdd80c1-e5c5-4a41-8e32-85cc83223d64" providerId="ADAL" clId="{68F6AB07-BAEE-4189-9333-F24E7A13591D}" dt="2024-01-05T15:15:09.470" v="9680" actId="478"/>
          <ac:picMkLst>
            <pc:docMk/>
            <pc:sldMk cId="127191885" sldId="300"/>
            <ac:picMk id="21" creationId="{9509297C-491B-9888-0192-8E4088F5406F}"/>
          </ac:picMkLst>
        </pc:picChg>
        <pc:picChg chg="add mod">
          <ac:chgData name="Szokody Linus (szokolin)" userId="4fdd80c1-e5c5-4a41-8e32-85cc83223d64" providerId="ADAL" clId="{68F6AB07-BAEE-4189-9333-F24E7A13591D}" dt="2024-01-05T15:15:48.084" v="9683" actId="1038"/>
          <ac:picMkLst>
            <pc:docMk/>
            <pc:sldMk cId="127191885" sldId="300"/>
            <ac:picMk id="24" creationId="{A3FBB726-6E86-A126-BB1C-2AF32E165D75}"/>
          </ac:picMkLst>
        </pc:picChg>
        <pc:cxnChg chg="add del">
          <ac:chgData name="Szokody Linus (szokolin)" userId="4fdd80c1-e5c5-4a41-8e32-85cc83223d64" providerId="ADAL" clId="{68F6AB07-BAEE-4189-9333-F24E7A13591D}" dt="2024-01-05T15:10:09.240" v="9568" actId="26606"/>
          <ac:cxnSpMkLst>
            <pc:docMk/>
            <pc:sldMk cId="127191885" sldId="300"/>
            <ac:cxnSpMk id="18" creationId="{95FA3E87-F218-4BA5-921F-838DB6FC6FD7}"/>
          </ac:cxnSpMkLst>
        </pc:cxnChg>
      </pc:sldChg>
      <pc:sldChg chg="modSp new mod">
        <pc:chgData name="Szokody Linus (szokolin)" userId="4fdd80c1-e5c5-4a41-8e32-85cc83223d64" providerId="ADAL" clId="{68F6AB07-BAEE-4189-9333-F24E7A13591D}" dt="2024-01-13T13:16:23.097" v="24015" actId="20577"/>
        <pc:sldMkLst>
          <pc:docMk/>
          <pc:sldMk cId="524067694" sldId="301"/>
        </pc:sldMkLst>
        <pc:spChg chg="mod">
          <ac:chgData name="Szokody Linus (szokolin)" userId="4fdd80c1-e5c5-4a41-8e32-85cc83223d64" providerId="ADAL" clId="{68F6AB07-BAEE-4189-9333-F24E7A13591D}" dt="2024-01-05T15:40:52.027" v="11461" actId="20577"/>
          <ac:spMkLst>
            <pc:docMk/>
            <pc:sldMk cId="524067694" sldId="301"/>
            <ac:spMk id="2" creationId="{5CD76D76-DDD8-6583-49A6-C1B7A100BF0F}"/>
          </ac:spMkLst>
        </pc:spChg>
        <pc:spChg chg="mod">
          <ac:chgData name="Szokody Linus (szokolin)" userId="4fdd80c1-e5c5-4a41-8e32-85cc83223d64" providerId="ADAL" clId="{68F6AB07-BAEE-4189-9333-F24E7A13591D}" dt="2024-01-13T13:16:23.097" v="24015" actId="20577"/>
          <ac:spMkLst>
            <pc:docMk/>
            <pc:sldMk cId="524067694" sldId="301"/>
            <ac:spMk id="3" creationId="{126212E1-52E6-23A7-959B-8B1AE75D1593}"/>
          </ac:spMkLst>
        </pc:spChg>
      </pc:sldChg>
      <pc:sldChg chg="addSp modSp new del mod ord modShow">
        <pc:chgData name="Szokody Linus (szokolin)" userId="4fdd80c1-e5c5-4a41-8e32-85cc83223d64" providerId="ADAL" clId="{68F6AB07-BAEE-4189-9333-F24E7A13591D}" dt="2024-01-13T13:19:54.714" v="24286" actId="2696"/>
        <pc:sldMkLst>
          <pc:docMk/>
          <pc:sldMk cId="1174155241" sldId="302"/>
        </pc:sldMkLst>
        <pc:spChg chg="mod">
          <ac:chgData name="Szokody Linus (szokolin)" userId="4fdd80c1-e5c5-4a41-8e32-85cc83223d64" providerId="ADAL" clId="{68F6AB07-BAEE-4189-9333-F24E7A13591D}" dt="2024-01-06T10:06:23.270" v="11608"/>
          <ac:spMkLst>
            <pc:docMk/>
            <pc:sldMk cId="1174155241" sldId="302"/>
            <ac:spMk id="3" creationId="{FDB80C13-829E-6D13-D435-8CC1BCAE12CB}"/>
          </ac:spMkLst>
        </pc:spChg>
        <pc:spChg chg="add mod">
          <ac:chgData name="Szokody Linus (szokolin)" userId="4fdd80c1-e5c5-4a41-8e32-85cc83223d64" providerId="ADAL" clId="{68F6AB07-BAEE-4189-9333-F24E7A13591D}" dt="2024-01-13T12:34:47.473" v="21313"/>
          <ac:spMkLst>
            <pc:docMk/>
            <pc:sldMk cId="1174155241" sldId="302"/>
            <ac:spMk id="4" creationId="{89F7100F-6C16-9454-DD27-D5A59374325F}"/>
          </ac:spMkLst>
        </pc:spChg>
      </pc:sldChg>
      <pc:sldChg chg="addSp delSp modSp new mod">
        <pc:chgData name="Szokody Linus (szokolin)" userId="4fdd80c1-e5c5-4a41-8e32-85cc83223d64" providerId="ADAL" clId="{68F6AB07-BAEE-4189-9333-F24E7A13591D}" dt="2024-01-12T16:21:44.929" v="18356" actId="113"/>
        <pc:sldMkLst>
          <pc:docMk/>
          <pc:sldMk cId="1176067007" sldId="303"/>
        </pc:sldMkLst>
        <pc:spChg chg="mod">
          <ac:chgData name="Szokody Linus (szokolin)" userId="4fdd80c1-e5c5-4a41-8e32-85cc83223d64" providerId="ADAL" clId="{68F6AB07-BAEE-4189-9333-F24E7A13591D}" dt="2024-01-09T16:38:31.469" v="13111" actId="20577"/>
          <ac:spMkLst>
            <pc:docMk/>
            <pc:sldMk cId="1176067007" sldId="303"/>
            <ac:spMk id="2" creationId="{D0001AC8-7F1F-1103-1EF5-DA067BBEC53C}"/>
          </ac:spMkLst>
        </pc:spChg>
        <pc:spChg chg="mod">
          <ac:chgData name="Szokody Linus (szokolin)" userId="4fdd80c1-e5c5-4a41-8e32-85cc83223d64" providerId="ADAL" clId="{68F6AB07-BAEE-4189-9333-F24E7A13591D}" dt="2024-01-12T16:21:44.929" v="18356" actId="113"/>
          <ac:spMkLst>
            <pc:docMk/>
            <pc:sldMk cId="1176067007" sldId="303"/>
            <ac:spMk id="3" creationId="{53D304B1-0072-E88B-406C-5CF933B776A0}"/>
          </ac:spMkLst>
        </pc:spChg>
        <pc:spChg chg="add del mod">
          <ac:chgData name="Szokody Linus (szokolin)" userId="4fdd80c1-e5c5-4a41-8e32-85cc83223d64" providerId="ADAL" clId="{68F6AB07-BAEE-4189-9333-F24E7A13591D}" dt="2024-01-09T17:53:07.484" v="14008" actId="478"/>
          <ac:spMkLst>
            <pc:docMk/>
            <pc:sldMk cId="1176067007" sldId="303"/>
            <ac:spMk id="4" creationId="{3265C142-0C61-8F2A-EA46-6DD40B78CA5D}"/>
          </ac:spMkLst>
        </pc:spChg>
        <pc:picChg chg="add mod">
          <ac:chgData name="Szokody Linus (szokolin)" userId="4fdd80c1-e5c5-4a41-8e32-85cc83223d64" providerId="ADAL" clId="{68F6AB07-BAEE-4189-9333-F24E7A13591D}" dt="2024-01-12T16:21:24.028" v="18354" actId="1076"/>
          <ac:picMkLst>
            <pc:docMk/>
            <pc:sldMk cId="1176067007" sldId="303"/>
            <ac:picMk id="2050" creationId="{EC80A1E9-7F45-1D92-B4A7-F0C6247FA633}"/>
          </ac:picMkLst>
        </pc:picChg>
        <pc:picChg chg="add mod">
          <ac:chgData name="Szokody Linus (szokolin)" userId="4fdd80c1-e5c5-4a41-8e32-85cc83223d64" providerId="ADAL" clId="{68F6AB07-BAEE-4189-9333-F24E7A13591D}" dt="2024-01-12T16:21:34.270" v="18355" actId="1076"/>
          <ac:picMkLst>
            <pc:docMk/>
            <pc:sldMk cId="1176067007" sldId="303"/>
            <ac:picMk id="2052" creationId="{985F3114-610B-DA68-4EAC-1892E1C12C62}"/>
          </ac:picMkLst>
        </pc:picChg>
        <pc:picChg chg="add mod">
          <ac:chgData name="Szokody Linus (szokolin)" userId="4fdd80c1-e5c5-4a41-8e32-85cc83223d64" providerId="ADAL" clId="{68F6AB07-BAEE-4189-9333-F24E7A13591D}" dt="2024-01-12T16:21:19.518" v="18353" actId="1076"/>
          <ac:picMkLst>
            <pc:docMk/>
            <pc:sldMk cId="1176067007" sldId="303"/>
            <ac:picMk id="2054" creationId="{9E397A11-E79A-2DA0-DA34-98E163562533}"/>
          </ac:picMkLst>
        </pc:picChg>
      </pc:sldChg>
      <pc:sldChg chg="addSp delSp modSp new mod modNotesTx">
        <pc:chgData name="Szokody Linus (szokolin)" userId="4fdd80c1-e5c5-4a41-8e32-85cc83223d64" providerId="ADAL" clId="{68F6AB07-BAEE-4189-9333-F24E7A13591D}" dt="2024-01-12T16:44:17.090" v="19481" actId="207"/>
        <pc:sldMkLst>
          <pc:docMk/>
          <pc:sldMk cId="3491122356" sldId="304"/>
        </pc:sldMkLst>
        <pc:spChg chg="mod">
          <ac:chgData name="Szokody Linus (szokolin)" userId="4fdd80c1-e5c5-4a41-8e32-85cc83223d64" providerId="ADAL" clId="{68F6AB07-BAEE-4189-9333-F24E7A13591D}" dt="2024-01-09T16:39:12.910" v="13269" actId="20577"/>
          <ac:spMkLst>
            <pc:docMk/>
            <pc:sldMk cId="3491122356" sldId="304"/>
            <ac:spMk id="2" creationId="{770FB647-3FDE-40FE-AC70-DF55EAD55457}"/>
          </ac:spMkLst>
        </pc:spChg>
        <pc:spChg chg="mod">
          <ac:chgData name="Szokody Linus (szokolin)" userId="4fdd80c1-e5c5-4a41-8e32-85cc83223d64" providerId="ADAL" clId="{68F6AB07-BAEE-4189-9333-F24E7A13591D}" dt="2024-01-10T19:08:38.957" v="15371" actId="20577"/>
          <ac:spMkLst>
            <pc:docMk/>
            <pc:sldMk cId="3491122356" sldId="304"/>
            <ac:spMk id="3" creationId="{38D968A9-A7B3-FA87-1507-C886DC7D8CB8}"/>
          </ac:spMkLst>
        </pc:spChg>
        <pc:spChg chg="add del mod">
          <ac:chgData name="Szokody Linus (szokolin)" userId="4fdd80c1-e5c5-4a41-8e32-85cc83223d64" providerId="ADAL" clId="{68F6AB07-BAEE-4189-9333-F24E7A13591D}" dt="2024-01-09T17:47:44.098" v="13886" actId="478"/>
          <ac:spMkLst>
            <pc:docMk/>
            <pc:sldMk cId="3491122356" sldId="304"/>
            <ac:spMk id="4" creationId="{0001B83B-ABB8-1BB3-F648-2027AA6B5B5D}"/>
          </ac:spMkLst>
        </pc:spChg>
        <pc:spChg chg="add mod">
          <ac:chgData name="Szokody Linus (szokolin)" userId="4fdd80c1-e5c5-4a41-8e32-85cc83223d64" providerId="ADAL" clId="{68F6AB07-BAEE-4189-9333-F24E7A13591D}" dt="2024-01-12T16:44:17.090" v="19481" actId="207"/>
          <ac:spMkLst>
            <pc:docMk/>
            <pc:sldMk cId="3491122356" sldId="304"/>
            <ac:spMk id="4" creationId="{F4E99091-0EEE-7E2B-912A-7E823792DF02}"/>
          </ac:spMkLst>
        </pc:spChg>
        <pc:spChg chg="add mod">
          <ac:chgData name="Szokody Linus (szokolin)" userId="4fdd80c1-e5c5-4a41-8e32-85cc83223d64" providerId="ADAL" clId="{68F6AB07-BAEE-4189-9333-F24E7A13591D}" dt="2024-01-12T16:32:35.029" v="18936" actId="1076"/>
          <ac:spMkLst>
            <pc:docMk/>
            <pc:sldMk cId="3491122356" sldId="304"/>
            <ac:spMk id="9" creationId="{0F2ED862-D631-FE2A-E2BC-E2A046D11897}"/>
          </ac:spMkLst>
        </pc:spChg>
        <pc:picChg chg="add mod">
          <ac:chgData name="Szokody Linus (szokolin)" userId="4fdd80c1-e5c5-4a41-8e32-85cc83223d64" providerId="ADAL" clId="{68F6AB07-BAEE-4189-9333-F24E7A13591D}" dt="2024-01-12T16:32:32.081" v="18935" actId="14100"/>
          <ac:picMkLst>
            <pc:docMk/>
            <pc:sldMk cId="3491122356" sldId="304"/>
            <ac:picMk id="5" creationId="{9BC2F29F-E3BE-4DD3-6AF4-D6D3EEAAD08A}"/>
          </ac:picMkLst>
        </pc:picChg>
        <pc:picChg chg="add del mod">
          <ac:chgData name="Szokody Linus (szokolin)" userId="4fdd80c1-e5c5-4a41-8e32-85cc83223d64" providerId="ADAL" clId="{68F6AB07-BAEE-4189-9333-F24E7A13591D}" dt="2024-01-12T16:25:55.388" v="18443" actId="21"/>
          <ac:picMkLst>
            <pc:docMk/>
            <pc:sldMk cId="3491122356" sldId="304"/>
            <ac:picMk id="6" creationId="{E60C2057-0221-25A6-9BF7-2596D1D7BBA5}"/>
          </ac:picMkLst>
        </pc:picChg>
        <pc:picChg chg="add del mod">
          <ac:chgData name="Szokody Linus (szokolin)" userId="4fdd80c1-e5c5-4a41-8e32-85cc83223d64" providerId="ADAL" clId="{68F6AB07-BAEE-4189-9333-F24E7A13591D}" dt="2024-01-12T16:25:55.388" v="18443" actId="21"/>
          <ac:picMkLst>
            <pc:docMk/>
            <pc:sldMk cId="3491122356" sldId="304"/>
            <ac:picMk id="8" creationId="{8E746BD7-B790-41F6-DC40-266C1A811D97}"/>
          </ac:picMkLst>
        </pc:picChg>
        <pc:picChg chg="add del mod">
          <ac:chgData name="Szokody Linus (szokolin)" userId="4fdd80c1-e5c5-4a41-8e32-85cc83223d64" providerId="ADAL" clId="{68F6AB07-BAEE-4189-9333-F24E7A13591D}" dt="2024-01-12T16:36:45.521" v="19385" actId="21"/>
          <ac:picMkLst>
            <pc:docMk/>
            <pc:sldMk cId="3491122356" sldId="304"/>
            <ac:picMk id="10" creationId="{E60C2057-0221-25A6-9BF7-2596D1D7BBA5}"/>
          </ac:picMkLst>
        </pc:picChg>
        <pc:picChg chg="add del mod">
          <ac:chgData name="Szokody Linus (szokolin)" userId="4fdd80c1-e5c5-4a41-8e32-85cc83223d64" providerId="ADAL" clId="{68F6AB07-BAEE-4189-9333-F24E7A13591D}" dt="2024-01-12T16:25:55.388" v="18443" actId="21"/>
          <ac:picMkLst>
            <pc:docMk/>
            <pc:sldMk cId="3491122356" sldId="304"/>
            <ac:picMk id="2050" creationId="{309D8E87-7BBA-2FBB-5D9E-88BA8779E187}"/>
          </ac:picMkLst>
        </pc:picChg>
      </pc:sldChg>
      <pc:sldChg chg="addSp delSp modSp new mod modShow">
        <pc:chgData name="Szokody Linus (szokolin)" userId="4fdd80c1-e5c5-4a41-8e32-85cc83223d64" providerId="ADAL" clId="{68F6AB07-BAEE-4189-9333-F24E7A13591D}" dt="2024-01-13T12:25:02.944" v="21042" actId="729"/>
        <pc:sldMkLst>
          <pc:docMk/>
          <pc:sldMk cId="2515823078" sldId="305"/>
        </pc:sldMkLst>
        <pc:spChg chg="mod">
          <ac:chgData name="Szokody Linus (szokolin)" userId="4fdd80c1-e5c5-4a41-8e32-85cc83223d64" providerId="ADAL" clId="{68F6AB07-BAEE-4189-9333-F24E7A13591D}" dt="2024-01-10T20:14:00.109" v="16749" actId="20577"/>
          <ac:spMkLst>
            <pc:docMk/>
            <pc:sldMk cId="2515823078" sldId="305"/>
            <ac:spMk id="2" creationId="{6D908EED-AA73-81AB-89E0-531991B95558}"/>
          </ac:spMkLst>
        </pc:spChg>
        <pc:spChg chg="mod">
          <ac:chgData name="Szokody Linus (szokolin)" userId="4fdd80c1-e5c5-4a41-8e32-85cc83223d64" providerId="ADAL" clId="{68F6AB07-BAEE-4189-9333-F24E7A13591D}" dt="2024-01-10T20:14:38.305" v="16780" actId="20577"/>
          <ac:spMkLst>
            <pc:docMk/>
            <pc:sldMk cId="2515823078" sldId="305"/>
            <ac:spMk id="3" creationId="{268C37D8-1376-9AF9-558C-2424886506F8}"/>
          </ac:spMkLst>
        </pc:spChg>
        <pc:spChg chg="add mod">
          <ac:chgData name="Szokody Linus (szokolin)" userId="4fdd80c1-e5c5-4a41-8e32-85cc83223d64" providerId="ADAL" clId="{68F6AB07-BAEE-4189-9333-F24E7A13591D}" dt="2024-01-13T12:06:56.317" v="21010"/>
          <ac:spMkLst>
            <pc:docMk/>
            <pc:sldMk cId="2515823078" sldId="305"/>
            <ac:spMk id="4" creationId="{9235BDD9-0C2C-862A-C777-CE07C3DAA67A}"/>
          </ac:spMkLst>
        </pc:spChg>
        <pc:picChg chg="add del mod">
          <ac:chgData name="Szokody Linus (szokolin)" userId="4fdd80c1-e5c5-4a41-8e32-85cc83223d64" providerId="ADAL" clId="{68F6AB07-BAEE-4189-9333-F24E7A13591D}" dt="2024-01-10T19:16:13.250" v="15552" actId="21"/>
          <ac:picMkLst>
            <pc:docMk/>
            <pc:sldMk cId="2515823078" sldId="305"/>
            <ac:picMk id="5" creationId="{09948BC4-7DEC-8FD6-A2CC-CF7D5A065C2C}"/>
          </ac:picMkLst>
        </pc:picChg>
        <pc:picChg chg="add del mod">
          <ac:chgData name="Szokody Linus (szokolin)" userId="4fdd80c1-e5c5-4a41-8e32-85cc83223d64" providerId="ADAL" clId="{68F6AB07-BAEE-4189-9333-F24E7A13591D}" dt="2024-01-10T19:18:47.872" v="15558" actId="478"/>
          <ac:picMkLst>
            <pc:docMk/>
            <pc:sldMk cId="2515823078" sldId="305"/>
            <ac:picMk id="6" creationId="{472BD98D-77E6-05E0-6CBA-890A7F3FE783}"/>
          </ac:picMkLst>
        </pc:picChg>
        <pc:picChg chg="add del mod">
          <ac:chgData name="Szokody Linus (szokolin)" userId="4fdd80c1-e5c5-4a41-8e32-85cc83223d64" providerId="ADAL" clId="{68F6AB07-BAEE-4189-9333-F24E7A13591D}" dt="2024-01-10T19:21:25.441" v="15611" actId="478"/>
          <ac:picMkLst>
            <pc:docMk/>
            <pc:sldMk cId="2515823078" sldId="305"/>
            <ac:picMk id="8" creationId="{66CC26ED-B1C8-AAA7-45ED-725D72F0DBDB}"/>
          </ac:picMkLst>
        </pc:picChg>
        <pc:picChg chg="add del mod">
          <ac:chgData name="Szokody Linus (szokolin)" userId="4fdd80c1-e5c5-4a41-8e32-85cc83223d64" providerId="ADAL" clId="{68F6AB07-BAEE-4189-9333-F24E7A13591D}" dt="2024-01-10T19:22:18.985" v="15621" actId="478"/>
          <ac:picMkLst>
            <pc:docMk/>
            <pc:sldMk cId="2515823078" sldId="305"/>
            <ac:picMk id="10" creationId="{25BC040B-6968-5F06-2DC9-070246590A5D}"/>
          </ac:picMkLst>
        </pc:picChg>
        <pc:picChg chg="add mod">
          <ac:chgData name="Szokody Linus (szokolin)" userId="4fdd80c1-e5c5-4a41-8e32-85cc83223d64" providerId="ADAL" clId="{68F6AB07-BAEE-4189-9333-F24E7A13591D}" dt="2024-01-10T20:17:23.561" v="16832" actId="1076"/>
          <ac:picMkLst>
            <pc:docMk/>
            <pc:sldMk cId="2515823078" sldId="305"/>
            <ac:picMk id="12" creationId="{D4916A95-31C8-F16F-C731-D285F9E7E88A}"/>
          </ac:picMkLst>
        </pc:picChg>
        <pc:picChg chg="add mod">
          <ac:chgData name="Szokody Linus (szokolin)" userId="4fdd80c1-e5c5-4a41-8e32-85cc83223d64" providerId="ADAL" clId="{68F6AB07-BAEE-4189-9333-F24E7A13591D}" dt="2024-01-10T20:14:51.081" v="16781" actId="1076"/>
          <ac:picMkLst>
            <pc:docMk/>
            <pc:sldMk cId="2515823078" sldId="305"/>
            <ac:picMk id="14" creationId="{07C1F7CE-FE8A-41FD-57B6-A808D357D2BA}"/>
          </ac:picMkLst>
        </pc:picChg>
        <pc:picChg chg="add mod">
          <ac:chgData name="Szokody Linus (szokolin)" userId="4fdd80c1-e5c5-4a41-8e32-85cc83223d64" providerId="ADAL" clId="{68F6AB07-BAEE-4189-9333-F24E7A13591D}" dt="2024-01-10T20:14:51.081" v="16781" actId="1076"/>
          <ac:picMkLst>
            <pc:docMk/>
            <pc:sldMk cId="2515823078" sldId="305"/>
            <ac:picMk id="16" creationId="{6401A94D-CB15-FAC4-F86B-08709FC7F89E}"/>
          </ac:picMkLst>
        </pc:picChg>
      </pc:sldChg>
      <pc:sldChg chg="addSp modSp new mod">
        <pc:chgData name="Szokody Linus (szokolin)" userId="4fdd80c1-e5c5-4a41-8e32-85cc83223d64" providerId="ADAL" clId="{68F6AB07-BAEE-4189-9333-F24E7A13591D}" dt="2024-01-12T16:44:56.209" v="19498"/>
        <pc:sldMkLst>
          <pc:docMk/>
          <pc:sldMk cId="2704032793" sldId="306"/>
        </pc:sldMkLst>
        <pc:spChg chg="mod">
          <ac:chgData name="Szokody Linus (szokolin)" userId="4fdd80c1-e5c5-4a41-8e32-85cc83223d64" providerId="ADAL" clId="{68F6AB07-BAEE-4189-9333-F24E7A13591D}" dt="2024-01-09T17:48:36.025" v="13947"/>
          <ac:spMkLst>
            <pc:docMk/>
            <pc:sldMk cId="2704032793" sldId="306"/>
            <ac:spMk id="2" creationId="{620AF098-A6F3-6681-0034-9A0307F3A5F6}"/>
          </ac:spMkLst>
        </pc:spChg>
        <pc:spChg chg="mod">
          <ac:chgData name="Szokody Linus (szokolin)" userId="4fdd80c1-e5c5-4a41-8e32-85cc83223d64" providerId="ADAL" clId="{68F6AB07-BAEE-4189-9333-F24E7A13591D}" dt="2024-01-12T16:44:42.705" v="19492" actId="20577"/>
          <ac:spMkLst>
            <pc:docMk/>
            <pc:sldMk cId="2704032793" sldId="306"/>
            <ac:spMk id="3" creationId="{3DDBE2E1-11E2-9EAA-1CDE-35C9B40712C8}"/>
          </ac:spMkLst>
        </pc:spChg>
        <pc:spChg chg="add mod">
          <ac:chgData name="Szokody Linus (szokolin)" userId="4fdd80c1-e5c5-4a41-8e32-85cc83223d64" providerId="ADAL" clId="{68F6AB07-BAEE-4189-9333-F24E7A13591D}" dt="2024-01-12T16:44:48.379" v="19495"/>
          <ac:spMkLst>
            <pc:docMk/>
            <pc:sldMk cId="2704032793" sldId="306"/>
            <ac:spMk id="4" creationId="{9A3444E6-F880-44B0-58A5-8F2F0036E73C}"/>
          </ac:spMkLst>
        </pc:spChg>
        <pc:spChg chg="add mod">
          <ac:chgData name="Szokody Linus (szokolin)" userId="4fdd80c1-e5c5-4a41-8e32-85cc83223d64" providerId="ADAL" clId="{68F6AB07-BAEE-4189-9333-F24E7A13591D}" dt="2024-01-12T16:44:56.209" v="19498"/>
          <ac:spMkLst>
            <pc:docMk/>
            <pc:sldMk cId="2704032793" sldId="306"/>
            <ac:spMk id="5" creationId="{79B5E102-02D2-C0CB-5780-C3CFE33E49DA}"/>
          </ac:spMkLst>
        </pc:spChg>
        <pc:spChg chg="add mod">
          <ac:chgData name="Szokody Linus (szokolin)" userId="4fdd80c1-e5c5-4a41-8e32-85cc83223d64" providerId="ADAL" clId="{68F6AB07-BAEE-4189-9333-F24E7A13591D}" dt="2024-01-10T18:56:28.931" v="15094" actId="1076"/>
          <ac:spMkLst>
            <pc:docMk/>
            <pc:sldMk cId="2704032793" sldId="306"/>
            <ac:spMk id="7" creationId="{A64645C8-A73F-5BF6-9D95-56094CB2A713}"/>
          </ac:spMkLst>
        </pc:spChg>
      </pc:sldChg>
      <pc:sldChg chg="addSp delSp modSp new del mod modShow">
        <pc:chgData name="Szokody Linus (szokolin)" userId="4fdd80c1-e5c5-4a41-8e32-85cc83223d64" providerId="ADAL" clId="{68F6AB07-BAEE-4189-9333-F24E7A13591D}" dt="2024-01-13T13:20:06.599" v="24287" actId="2696"/>
        <pc:sldMkLst>
          <pc:docMk/>
          <pc:sldMk cId="2486949616" sldId="307"/>
        </pc:sldMkLst>
        <pc:spChg chg="mod">
          <ac:chgData name="Szokody Linus (szokolin)" userId="4fdd80c1-e5c5-4a41-8e32-85cc83223d64" providerId="ADAL" clId="{68F6AB07-BAEE-4189-9333-F24E7A13591D}" dt="2024-01-12T16:45:38.340" v="19543" actId="20577"/>
          <ac:spMkLst>
            <pc:docMk/>
            <pc:sldMk cId="2486949616" sldId="307"/>
            <ac:spMk id="2" creationId="{4DC82969-8180-89DF-1599-A2C69BE4BFC8}"/>
          </ac:spMkLst>
        </pc:spChg>
        <pc:spChg chg="mod">
          <ac:chgData name="Szokody Linus (szokolin)" userId="4fdd80c1-e5c5-4a41-8e32-85cc83223d64" providerId="ADAL" clId="{68F6AB07-BAEE-4189-9333-F24E7A13591D}" dt="2024-01-12T16:45:43.666" v="19545" actId="27636"/>
          <ac:spMkLst>
            <pc:docMk/>
            <pc:sldMk cId="2486949616" sldId="307"/>
            <ac:spMk id="3" creationId="{A50C2279-654D-83C1-8572-44C6D7464507}"/>
          </ac:spMkLst>
        </pc:spChg>
        <pc:spChg chg="add del">
          <ac:chgData name="Szokody Linus (szokolin)" userId="4fdd80c1-e5c5-4a41-8e32-85cc83223d64" providerId="ADAL" clId="{68F6AB07-BAEE-4189-9333-F24E7A13591D}" dt="2024-01-12T16:45:24.469" v="19508" actId="478"/>
          <ac:spMkLst>
            <pc:docMk/>
            <pc:sldMk cId="2486949616" sldId="307"/>
            <ac:spMk id="4" creationId="{C2B60231-5744-942F-290E-30C669265C7C}"/>
          </ac:spMkLst>
        </pc:spChg>
        <pc:spChg chg="add del mod">
          <ac:chgData name="Szokody Linus (szokolin)" userId="4fdd80c1-e5c5-4a41-8e32-85cc83223d64" providerId="ADAL" clId="{68F6AB07-BAEE-4189-9333-F24E7A13591D}" dt="2024-01-12T16:48:23.573" v="19780" actId="478"/>
          <ac:spMkLst>
            <pc:docMk/>
            <pc:sldMk cId="2486949616" sldId="307"/>
            <ac:spMk id="5" creationId="{E4261FA8-142C-731D-4B03-14D81B5F9647}"/>
          </ac:spMkLst>
        </pc:spChg>
        <pc:spChg chg="add mod">
          <ac:chgData name="Szokody Linus (szokolin)" userId="4fdd80c1-e5c5-4a41-8e32-85cc83223d64" providerId="ADAL" clId="{68F6AB07-BAEE-4189-9333-F24E7A13591D}" dt="2024-01-12T16:48:21.718" v="19779"/>
          <ac:spMkLst>
            <pc:docMk/>
            <pc:sldMk cId="2486949616" sldId="307"/>
            <ac:spMk id="6" creationId="{6BE1973D-9A6D-F521-817B-DE3E77F18AA0}"/>
          </ac:spMkLst>
        </pc:spChg>
      </pc:sldChg>
      <pc:sldChg chg="addSp delSp modSp new mod modNotesTx">
        <pc:chgData name="Szokody Linus (szokolin)" userId="4fdd80c1-e5c5-4a41-8e32-85cc83223d64" providerId="ADAL" clId="{68F6AB07-BAEE-4189-9333-F24E7A13591D}" dt="2024-01-12T17:02:24.879" v="20804"/>
        <pc:sldMkLst>
          <pc:docMk/>
          <pc:sldMk cId="703824832" sldId="308"/>
        </pc:sldMkLst>
        <pc:spChg chg="mod">
          <ac:chgData name="Szokody Linus (szokolin)" userId="4fdd80c1-e5c5-4a41-8e32-85cc83223d64" providerId="ADAL" clId="{68F6AB07-BAEE-4189-9333-F24E7A13591D}" dt="2024-01-10T19:14:11.057" v="15389" actId="20577"/>
          <ac:spMkLst>
            <pc:docMk/>
            <pc:sldMk cId="703824832" sldId="308"/>
            <ac:spMk id="2" creationId="{BFCD469F-FEEA-BD82-CE37-39B743A28FEA}"/>
          </ac:spMkLst>
        </pc:spChg>
        <pc:spChg chg="mod">
          <ac:chgData name="Szokody Linus (szokolin)" userId="4fdd80c1-e5c5-4a41-8e32-85cc83223d64" providerId="ADAL" clId="{68F6AB07-BAEE-4189-9333-F24E7A13591D}" dt="2024-01-12T17:02:24.879" v="20804"/>
          <ac:spMkLst>
            <pc:docMk/>
            <pc:sldMk cId="703824832" sldId="308"/>
            <ac:spMk id="3" creationId="{558EE139-47F8-82BB-71E1-CD4ECF3D3C75}"/>
          </ac:spMkLst>
        </pc:spChg>
        <pc:spChg chg="add del">
          <ac:chgData name="Szokody Linus (szokolin)" userId="4fdd80c1-e5c5-4a41-8e32-85cc83223d64" providerId="ADAL" clId="{68F6AB07-BAEE-4189-9333-F24E7A13591D}" dt="2024-01-12T17:02:13.005" v="20799" actId="478"/>
          <ac:spMkLst>
            <pc:docMk/>
            <pc:sldMk cId="703824832" sldId="308"/>
            <ac:spMk id="4" creationId="{595C1E8A-3D6C-FAC9-B72C-26BC86EB17FE}"/>
          </ac:spMkLst>
        </pc:spChg>
      </pc:sldChg>
      <pc:sldChg chg="modSp new mod">
        <pc:chgData name="Szokody Linus (szokolin)" userId="4fdd80c1-e5c5-4a41-8e32-85cc83223d64" providerId="ADAL" clId="{68F6AB07-BAEE-4189-9333-F24E7A13591D}" dt="2024-01-13T13:19:18.701" v="24280" actId="6549"/>
        <pc:sldMkLst>
          <pc:docMk/>
          <pc:sldMk cId="872350540" sldId="309"/>
        </pc:sldMkLst>
        <pc:spChg chg="mod">
          <ac:chgData name="Szokody Linus (szokolin)" userId="4fdd80c1-e5c5-4a41-8e32-85cc83223d64" providerId="ADAL" clId="{68F6AB07-BAEE-4189-9333-F24E7A13591D}" dt="2024-01-10T18:39:45.245" v="14659" actId="20577"/>
          <ac:spMkLst>
            <pc:docMk/>
            <pc:sldMk cId="872350540" sldId="309"/>
            <ac:spMk id="2" creationId="{01A1ED3A-5A27-E76C-0C6D-E414E3479D24}"/>
          </ac:spMkLst>
        </pc:spChg>
        <pc:spChg chg="mod">
          <ac:chgData name="Szokody Linus (szokolin)" userId="4fdd80c1-e5c5-4a41-8e32-85cc83223d64" providerId="ADAL" clId="{68F6AB07-BAEE-4189-9333-F24E7A13591D}" dt="2024-01-13T13:19:18.701" v="24280" actId="6549"/>
          <ac:spMkLst>
            <pc:docMk/>
            <pc:sldMk cId="872350540" sldId="309"/>
            <ac:spMk id="3" creationId="{E13A69E2-1888-0649-B794-8A2CA2F38072}"/>
          </ac:spMkLst>
        </pc:spChg>
      </pc:sldChg>
      <pc:sldChg chg="addSp delSp modSp new mod modNotesTx">
        <pc:chgData name="Szokody Linus (szokolin)" userId="4fdd80c1-e5c5-4a41-8e32-85cc83223d64" providerId="ADAL" clId="{68F6AB07-BAEE-4189-9333-F24E7A13591D}" dt="2024-01-12T16:48:10.088" v="19777" actId="20577"/>
        <pc:sldMkLst>
          <pc:docMk/>
          <pc:sldMk cId="3137454884" sldId="310"/>
        </pc:sldMkLst>
        <pc:spChg chg="mod">
          <ac:chgData name="Szokody Linus (szokolin)" userId="4fdd80c1-e5c5-4a41-8e32-85cc83223d64" providerId="ADAL" clId="{68F6AB07-BAEE-4189-9333-F24E7A13591D}" dt="2024-01-10T18:50:46.230" v="15026" actId="20577"/>
          <ac:spMkLst>
            <pc:docMk/>
            <pc:sldMk cId="3137454884" sldId="310"/>
            <ac:spMk id="2" creationId="{8F477F69-2426-55F5-4856-0317D99AB271}"/>
          </ac:spMkLst>
        </pc:spChg>
        <pc:spChg chg="add del mod">
          <ac:chgData name="Szokody Linus (szokolin)" userId="4fdd80c1-e5c5-4a41-8e32-85cc83223d64" providerId="ADAL" clId="{68F6AB07-BAEE-4189-9333-F24E7A13591D}" dt="2024-01-12T16:47:43.568" v="19683" actId="6549"/>
          <ac:spMkLst>
            <pc:docMk/>
            <pc:sldMk cId="3137454884" sldId="310"/>
            <ac:spMk id="3" creationId="{1D53F0B3-F8D2-EED1-6ACE-31558F47619C}"/>
          </ac:spMkLst>
        </pc:spChg>
        <pc:spChg chg="add mod">
          <ac:chgData name="Szokody Linus (szokolin)" userId="4fdd80c1-e5c5-4a41-8e32-85cc83223d64" providerId="ADAL" clId="{68F6AB07-BAEE-4189-9333-F24E7A13591D}" dt="2024-01-10T18:50:49.804" v="15028"/>
          <ac:spMkLst>
            <pc:docMk/>
            <pc:sldMk cId="3137454884" sldId="310"/>
            <ac:spMk id="4" creationId="{B467ED3B-8AD2-9D84-ADAE-C9187AFDF48E}"/>
          </ac:spMkLst>
        </pc:spChg>
      </pc:sldChg>
      <pc:sldChg chg="addSp modSp new mod ord modShow modNotesTx">
        <pc:chgData name="Szokody Linus (szokolin)" userId="4fdd80c1-e5c5-4a41-8e32-85cc83223d64" providerId="ADAL" clId="{68F6AB07-BAEE-4189-9333-F24E7A13591D}" dt="2024-01-13T12:25:20.253" v="21045" actId="729"/>
        <pc:sldMkLst>
          <pc:docMk/>
          <pc:sldMk cId="2805493421" sldId="311"/>
        </pc:sldMkLst>
        <pc:spChg chg="mod">
          <ac:chgData name="Szokody Linus (szokolin)" userId="4fdd80c1-e5c5-4a41-8e32-85cc83223d64" providerId="ADAL" clId="{68F6AB07-BAEE-4189-9333-F24E7A13591D}" dt="2024-01-10T20:12:57.056" v="16731" actId="20577"/>
          <ac:spMkLst>
            <pc:docMk/>
            <pc:sldMk cId="2805493421" sldId="311"/>
            <ac:spMk id="2" creationId="{1AACA4F7-1A65-6E4F-5760-63A6E718674B}"/>
          </ac:spMkLst>
        </pc:spChg>
        <pc:spChg chg="add mod">
          <ac:chgData name="Szokody Linus (szokolin)" userId="4fdd80c1-e5c5-4a41-8e32-85cc83223d64" providerId="ADAL" clId="{68F6AB07-BAEE-4189-9333-F24E7A13591D}" dt="2024-01-13T12:25:15.427" v="21044"/>
          <ac:spMkLst>
            <pc:docMk/>
            <pc:sldMk cId="2805493421" sldId="311"/>
            <ac:spMk id="6" creationId="{8B476C6E-0226-2F0A-4E03-5042DE9973C6}"/>
          </ac:spMkLst>
        </pc:spChg>
        <pc:picChg chg="add mod">
          <ac:chgData name="Szokody Linus (szokolin)" userId="4fdd80c1-e5c5-4a41-8e32-85cc83223d64" providerId="ADAL" clId="{68F6AB07-BAEE-4189-9333-F24E7A13591D}" dt="2024-01-13T12:25:11.101" v="21043"/>
          <ac:picMkLst>
            <pc:docMk/>
            <pc:sldMk cId="2805493421" sldId="311"/>
            <ac:picMk id="4" creationId="{DD6F2BA4-2BE1-406A-10E1-6FD52DE99DFE}"/>
          </ac:picMkLst>
        </pc:picChg>
        <pc:picChg chg="add mod modCrop">
          <ac:chgData name="Szokody Linus (szokolin)" userId="4fdd80c1-e5c5-4a41-8e32-85cc83223d64" providerId="ADAL" clId="{68F6AB07-BAEE-4189-9333-F24E7A13591D}" dt="2024-01-10T20:12:47.386" v="16710" actId="1076"/>
          <ac:picMkLst>
            <pc:docMk/>
            <pc:sldMk cId="2805493421" sldId="311"/>
            <ac:picMk id="5" creationId="{09948BC4-7DEC-8FD6-A2CC-CF7D5A065C2C}"/>
          </ac:picMkLst>
        </pc:picChg>
      </pc:sldChg>
      <pc:sldChg chg="addSp delSp modSp new del mod">
        <pc:chgData name="Szokody Linus (szokolin)" userId="4fdd80c1-e5c5-4a41-8e32-85cc83223d64" providerId="ADAL" clId="{68F6AB07-BAEE-4189-9333-F24E7A13591D}" dt="2024-01-13T12:45:51.247" v="22437" actId="47"/>
        <pc:sldMkLst>
          <pc:docMk/>
          <pc:sldMk cId="601566376" sldId="312"/>
        </pc:sldMkLst>
        <pc:spChg chg="mod">
          <ac:chgData name="Szokody Linus (szokolin)" userId="4fdd80c1-e5c5-4a41-8e32-85cc83223d64" providerId="ADAL" clId="{68F6AB07-BAEE-4189-9333-F24E7A13591D}" dt="2024-01-13T12:26:25.536" v="21083" actId="20577"/>
          <ac:spMkLst>
            <pc:docMk/>
            <pc:sldMk cId="601566376" sldId="312"/>
            <ac:spMk id="2" creationId="{4AE99B99-F2D1-8B1B-0F63-C1467B2A89BD}"/>
          </ac:spMkLst>
        </pc:spChg>
        <pc:spChg chg="del mod">
          <ac:chgData name="Szokody Linus (szokolin)" userId="4fdd80c1-e5c5-4a41-8e32-85cc83223d64" providerId="ADAL" clId="{68F6AB07-BAEE-4189-9333-F24E7A13591D}" dt="2024-01-13T12:33:36.241" v="21291" actId="21"/>
          <ac:spMkLst>
            <pc:docMk/>
            <pc:sldMk cId="601566376" sldId="312"/>
            <ac:spMk id="3" creationId="{77941F14-E83E-B09C-02E4-A503CC2657ED}"/>
          </ac:spMkLst>
        </pc:spChg>
        <pc:spChg chg="add del mod">
          <ac:chgData name="Szokody Linus (szokolin)" userId="4fdd80c1-e5c5-4a41-8e32-85cc83223d64" providerId="ADAL" clId="{68F6AB07-BAEE-4189-9333-F24E7A13591D}" dt="2024-01-13T12:45:47.174" v="22436" actId="21"/>
          <ac:spMkLst>
            <pc:docMk/>
            <pc:sldMk cId="601566376" sldId="312"/>
            <ac:spMk id="4" creationId="{F40474FD-5759-1B6B-D83B-21111D923C4A}"/>
          </ac:spMkLst>
        </pc:spChg>
        <pc:spChg chg="add mod">
          <ac:chgData name="Szokody Linus (szokolin)" userId="4fdd80c1-e5c5-4a41-8e32-85cc83223d64" providerId="ADAL" clId="{68F6AB07-BAEE-4189-9333-F24E7A13591D}" dt="2024-01-13T12:36:36.437" v="21365" actId="1076"/>
          <ac:spMkLst>
            <pc:docMk/>
            <pc:sldMk cId="601566376" sldId="312"/>
            <ac:spMk id="6" creationId="{642384B1-203A-3C60-1B8D-9AED867EFC18}"/>
          </ac:spMkLst>
        </pc:spChg>
        <pc:spChg chg="add del mod">
          <ac:chgData name="Szokody Linus (szokolin)" userId="4fdd80c1-e5c5-4a41-8e32-85cc83223d64" providerId="ADAL" clId="{68F6AB07-BAEE-4189-9333-F24E7A13591D}" dt="2024-01-13T12:30:29.557" v="21266" actId="478"/>
          <ac:spMkLst>
            <pc:docMk/>
            <pc:sldMk cId="601566376" sldId="312"/>
            <ac:spMk id="8" creationId="{8F5ECE08-709F-F80A-04C8-ACE5A49F059C}"/>
          </ac:spMkLst>
        </pc:spChg>
        <pc:spChg chg="add mod">
          <ac:chgData name="Szokody Linus (szokolin)" userId="4fdd80c1-e5c5-4a41-8e32-85cc83223d64" providerId="ADAL" clId="{68F6AB07-BAEE-4189-9333-F24E7A13591D}" dt="2024-01-10T21:35:42.825" v="17820" actId="1076"/>
          <ac:spMkLst>
            <pc:docMk/>
            <pc:sldMk cId="601566376" sldId="312"/>
            <ac:spMk id="9" creationId="{DC662A33-75AB-564B-28DB-C89DDFF82300}"/>
          </ac:spMkLst>
        </pc:spChg>
        <pc:spChg chg="add mod">
          <ac:chgData name="Szokody Linus (szokolin)" userId="4fdd80c1-e5c5-4a41-8e32-85cc83223d64" providerId="ADAL" clId="{68F6AB07-BAEE-4189-9333-F24E7A13591D}" dt="2024-01-13T12:36:33.708" v="21364" actId="14100"/>
          <ac:spMkLst>
            <pc:docMk/>
            <pc:sldMk cId="601566376" sldId="312"/>
            <ac:spMk id="11" creationId="{2BA1C91A-80A3-BB3B-7DD2-EFBF5C91A998}"/>
          </ac:spMkLst>
        </pc:spChg>
        <pc:picChg chg="add del mod">
          <ac:chgData name="Szokody Linus (szokolin)" userId="4fdd80c1-e5c5-4a41-8e32-85cc83223d64" providerId="ADAL" clId="{68F6AB07-BAEE-4189-9333-F24E7A13591D}" dt="2024-01-13T12:25:42.082" v="21047" actId="21"/>
          <ac:picMkLst>
            <pc:docMk/>
            <pc:sldMk cId="601566376" sldId="312"/>
            <ac:picMk id="5" creationId="{07E0993C-F499-3405-CAA0-1F821D4E0BAE}"/>
          </ac:picMkLst>
        </pc:picChg>
        <pc:picChg chg="add del mod">
          <ac:chgData name="Szokody Linus (szokolin)" userId="4fdd80c1-e5c5-4a41-8e32-85cc83223d64" providerId="ADAL" clId="{68F6AB07-BAEE-4189-9333-F24E7A13591D}" dt="2024-01-13T12:25:38.583" v="21046" actId="478"/>
          <ac:picMkLst>
            <pc:docMk/>
            <pc:sldMk cId="601566376" sldId="312"/>
            <ac:picMk id="7" creationId="{E562B4F5-ED21-2E6A-CC06-95E7CC022E4D}"/>
          </ac:picMkLst>
        </pc:picChg>
      </pc:sldChg>
      <pc:sldChg chg="addSp delSp modSp new mod modShow">
        <pc:chgData name="Szokody Linus (szokolin)" userId="4fdd80c1-e5c5-4a41-8e32-85cc83223d64" providerId="ADAL" clId="{68F6AB07-BAEE-4189-9333-F24E7A13591D}" dt="2024-01-13T13:05:32.990" v="23418" actId="729"/>
        <pc:sldMkLst>
          <pc:docMk/>
          <pc:sldMk cId="2980732391" sldId="313"/>
        </pc:sldMkLst>
        <pc:spChg chg="mod ord">
          <ac:chgData name="Szokody Linus (szokolin)" userId="4fdd80c1-e5c5-4a41-8e32-85cc83223d64" providerId="ADAL" clId="{68F6AB07-BAEE-4189-9333-F24E7A13591D}" dt="2024-01-12T17:11:04.465" v="20953" actId="20577"/>
          <ac:spMkLst>
            <pc:docMk/>
            <pc:sldMk cId="2980732391" sldId="313"/>
            <ac:spMk id="2" creationId="{91146BB0-E0CC-A72A-7DDA-FCB78E977A41}"/>
          </ac:spMkLst>
        </pc:spChg>
        <pc:spChg chg="add mod">
          <ac:chgData name="Szokody Linus (szokolin)" userId="4fdd80c1-e5c5-4a41-8e32-85cc83223d64" providerId="ADAL" clId="{68F6AB07-BAEE-4189-9333-F24E7A13591D}" dt="2024-01-13T13:05:30.494" v="23417"/>
          <ac:spMkLst>
            <pc:docMk/>
            <pc:sldMk cId="2980732391" sldId="313"/>
            <ac:spMk id="3" creationId="{54DD59EC-1CE4-B412-52A1-F20D637E8DDA}"/>
          </ac:spMkLst>
        </pc:spChg>
        <pc:spChg chg="del">
          <ac:chgData name="Szokody Linus (szokolin)" userId="4fdd80c1-e5c5-4a41-8e32-85cc83223d64" providerId="ADAL" clId="{68F6AB07-BAEE-4189-9333-F24E7A13591D}" dt="2024-01-10T20:04:08.091" v="16346" actId="22"/>
          <ac:spMkLst>
            <pc:docMk/>
            <pc:sldMk cId="2980732391" sldId="313"/>
            <ac:spMk id="3" creationId="{E85A621F-F9F0-A8E3-DE76-F6FEB4D8BC67}"/>
          </ac:spMkLst>
        </pc:spChg>
        <pc:spChg chg="add mod">
          <ac:chgData name="Szokody Linus (szokolin)" userId="4fdd80c1-e5c5-4a41-8e32-85cc83223d64" providerId="ADAL" clId="{68F6AB07-BAEE-4189-9333-F24E7A13591D}" dt="2024-01-12T17:11:42.283" v="20988" actId="20577"/>
          <ac:spMkLst>
            <pc:docMk/>
            <pc:sldMk cId="2980732391" sldId="313"/>
            <ac:spMk id="7" creationId="{BA64A4B1-7431-A8C3-8775-1FC94785AE30}"/>
          </ac:spMkLst>
        </pc:spChg>
        <pc:picChg chg="add del mod ord">
          <ac:chgData name="Szokody Linus (szokolin)" userId="4fdd80c1-e5c5-4a41-8e32-85cc83223d64" providerId="ADAL" clId="{68F6AB07-BAEE-4189-9333-F24E7A13591D}" dt="2024-01-10T20:04:32.382" v="16348" actId="478"/>
          <ac:picMkLst>
            <pc:docMk/>
            <pc:sldMk cId="2980732391" sldId="313"/>
            <ac:picMk id="5" creationId="{F136925D-E10D-A474-930B-6A3F2AFC5AAE}"/>
          </ac:picMkLst>
        </pc:picChg>
        <pc:picChg chg="add mod">
          <ac:chgData name="Szokody Linus (szokolin)" userId="4fdd80c1-e5c5-4a41-8e32-85cc83223d64" providerId="ADAL" clId="{68F6AB07-BAEE-4189-9333-F24E7A13591D}" dt="2024-01-10T20:04:35.630" v="16350" actId="1076"/>
          <ac:picMkLst>
            <pc:docMk/>
            <pc:sldMk cId="2980732391" sldId="313"/>
            <ac:picMk id="9" creationId="{E73FA312-7858-CBC9-6DD3-FF9A21F4999E}"/>
          </ac:picMkLst>
        </pc:picChg>
        <pc:picChg chg="add del mod">
          <ac:chgData name="Szokody Linus (szokolin)" userId="4fdd80c1-e5c5-4a41-8e32-85cc83223d64" providerId="ADAL" clId="{68F6AB07-BAEE-4189-9333-F24E7A13591D}" dt="2024-01-10T21:03:11.305" v="16993" actId="478"/>
          <ac:picMkLst>
            <pc:docMk/>
            <pc:sldMk cId="2980732391" sldId="313"/>
            <ac:picMk id="11" creationId="{CC1335C3-1FF2-AABC-E0C2-8E2D3363317C}"/>
          </ac:picMkLst>
        </pc:picChg>
      </pc:sldChg>
      <pc:sldChg chg="modSp new del mod">
        <pc:chgData name="Szokody Linus (szokolin)" userId="4fdd80c1-e5c5-4a41-8e32-85cc83223d64" providerId="ADAL" clId="{68F6AB07-BAEE-4189-9333-F24E7A13591D}" dt="2024-01-10T19:58:01.546" v="16192" actId="47"/>
        <pc:sldMkLst>
          <pc:docMk/>
          <pc:sldMk cId="3741256818" sldId="313"/>
        </pc:sldMkLst>
        <pc:spChg chg="mod">
          <ac:chgData name="Szokody Linus (szokolin)" userId="4fdd80c1-e5c5-4a41-8e32-85cc83223d64" providerId="ADAL" clId="{68F6AB07-BAEE-4189-9333-F24E7A13591D}" dt="2024-01-10T19:56:46.153" v="16177" actId="20577"/>
          <ac:spMkLst>
            <pc:docMk/>
            <pc:sldMk cId="3741256818" sldId="313"/>
            <ac:spMk id="2" creationId="{7B29A97F-CB9A-4B40-08A4-28E185A2CFFB}"/>
          </ac:spMkLst>
        </pc:spChg>
        <pc:spChg chg="mod">
          <ac:chgData name="Szokody Linus (szokolin)" userId="4fdd80c1-e5c5-4a41-8e32-85cc83223d64" providerId="ADAL" clId="{68F6AB07-BAEE-4189-9333-F24E7A13591D}" dt="2024-01-10T19:57:48.653" v="16191" actId="27636"/>
          <ac:spMkLst>
            <pc:docMk/>
            <pc:sldMk cId="3741256818" sldId="313"/>
            <ac:spMk id="3" creationId="{206D7581-2512-165A-E02D-C42AB20C18E2}"/>
          </ac:spMkLst>
        </pc:spChg>
      </pc:sldChg>
      <pc:sldChg chg="addSp delSp modSp add mod modShow">
        <pc:chgData name="Szokody Linus (szokolin)" userId="4fdd80c1-e5c5-4a41-8e32-85cc83223d64" providerId="ADAL" clId="{68F6AB07-BAEE-4189-9333-F24E7A13591D}" dt="2024-01-13T12:25:02.944" v="21042" actId="729"/>
        <pc:sldMkLst>
          <pc:docMk/>
          <pc:sldMk cId="3061529482" sldId="314"/>
        </pc:sldMkLst>
        <pc:spChg chg="mod">
          <ac:chgData name="Szokody Linus (szokolin)" userId="4fdd80c1-e5c5-4a41-8e32-85cc83223d64" providerId="ADAL" clId="{68F6AB07-BAEE-4189-9333-F24E7A13591D}" dt="2024-01-10T20:15:13.445" v="16787" actId="20577"/>
          <ac:spMkLst>
            <pc:docMk/>
            <pc:sldMk cId="3061529482" sldId="314"/>
            <ac:spMk id="2" creationId="{6D908EED-AA73-81AB-89E0-531991B95558}"/>
          </ac:spMkLst>
        </pc:spChg>
        <pc:spChg chg="mod">
          <ac:chgData name="Szokody Linus (szokolin)" userId="4fdd80c1-e5c5-4a41-8e32-85cc83223d64" providerId="ADAL" clId="{68F6AB07-BAEE-4189-9333-F24E7A13591D}" dt="2024-01-10T20:15:38.584" v="16813" actId="20577"/>
          <ac:spMkLst>
            <pc:docMk/>
            <pc:sldMk cId="3061529482" sldId="314"/>
            <ac:spMk id="3" creationId="{268C37D8-1376-9AF9-558C-2424886506F8}"/>
          </ac:spMkLst>
        </pc:spChg>
        <pc:spChg chg="add mod">
          <ac:chgData name="Szokody Linus (szokolin)" userId="4fdd80c1-e5c5-4a41-8e32-85cc83223d64" providerId="ADAL" clId="{68F6AB07-BAEE-4189-9333-F24E7A13591D}" dt="2024-01-13T12:06:57.309" v="21011"/>
          <ac:spMkLst>
            <pc:docMk/>
            <pc:sldMk cId="3061529482" sldId="314"/>
            <ac:spMk id="4" creationId="{02EE987D-F65B-2B37-9605-B5C1045AB6B1}"/>
          </ac:spMkLst>
        </pc:spChg>
        <pc:picChg chg="add mod">
          <ac:chgData name="Szokody Linus (szokolin)" userId="4fdd80c1-e5c5-4a41-8e32-85cc83223d64" providerId="ADAL" clId="{68F6AB07-BAEE-4189-9333-F24E7A13591D}" dt="2024-01-10T20:17:06.915" v="16830" actId="1076"/>
          <ac:picMkLst>
            <pc:docMk/>
            <pc:sldMk cId="3061529482" sldId="314"/>
            <ac:picMk id="5" creationId="{F52567C3-9BC4-4E3D-3D62-14533AB6709D}"/>
          </ac:picMkLst>
        </pc:picChg>
        <pc:picChg chg="add del mod">
          <ac:chgData name="Szokody Linus (szokolin)" userId="4fdd80c1-e5c5-4a41-8e32-85cc83223d64" providerId="ADAL" clId="{68F6AB07-BAEE-4189-9333-F24E7A13591D}" dt="2024-01-10T20:16:30.286" v="16825" actId="478"/>
          <ac:picMkLst>
            <pc:docMk/>
            <pc:sldMk cId="3061529482" sldId="314"/>
            <ac:picMk id="7" creationId="{BFC05799-4BCD-D04E-F6A7-C59676C28088}"/>
          </ac:picMkLst>
        </pc:picChg>
        <pc:picChg chg="add mod">
          <ac:chgData name="Szokody Linus (szokolin)" userId="4fdd80c1-e5c5-4a41-8e32-85cc83223d64" providerId="ADAL" clId="{68F6AB07-BAEE-4189-9333-F24E7A13591D}" dt="2024-01-10T20:17:09.280" v="16831" actId="14100"/>
          <ac:picMkLst>
            <pc:docMk/>
            <pc:sldMk cId="3061529482" sldId="314"/>
            <ac:picMk id="9" creationId="{6E505DCF-D43C-5ADC-8E24-54925B8FAB45}"/>
          </ac:picMkLst>
        </pc:picChg>
        <pc:picChg chg="del">
          <ac:chgData name="Szokody Linus (szokolin)" userId="4fdd80c1-e5c5-4a41-8e32-85cc83223d64" providerId="ADAL" clId="{68F6AB07-BAEE-4189-9333-F24E7A13591D}" dt="2024-01-10T20:16:02.711" v="16818" actId="478"/>
          <ac:picMkLst>
            <pc:docMk/>
            <pc:sldMk cId="3061529482" sldId="314"/>
            <ac:picMk id="12" creationId="{D4916A95-31C8-F16F-C731-D285F9E7E88A}"/>
          </ac:picMkLst>
        </pc:picChg>
        <pc:picChg chg="del">
          <ac:chgData name="Szokody Linus (szokolin)" userId="4fdd80c1-e5c5-4a41-8e32-85cc83223d64" providerId="ADAL" clId="{68F6AB07-BAEE-4189-9333-F24E7A13591D}" dt="2024-01-10T20:15:58.693" v="16814" actId="478"/>
          <ac:picMkLst>
            <pc:docMk/>
            <pc:sldMk cId="3061529482" sldId="314"/>
            <ac:picMk id="14" creationId="{07C1F7CE-FE8A-41FD-57B6-A808D357D2BA}"/>
          </ac:picMkLst>
        </pc:picChg>
        <pc:picChg chg="del">
          <ac:chgData name="Szokody Linus (szokolin)" userId="4fdd80c1-e5c5-4a41-8e32-85cc83223d64" providerId="ADAL" clId="{68F6AB07-BAEE-4189-9333-F24E7A13591D}" dt="2024-01-10T20:16:06.115" v="16820" actId="478"/>
          <ac:picMkLst>
            <pc:docMk/>
            <pc:sldMk cId="3061529482" sldId="314"/>
            <ac:picMk id="16" creationId="{6401A94D-CB15-FAC4-F86B-08709FC7F89E}"/>
          </ac:picMkLst>
        </pc:picChg>
      </pc:sldChg>
      <pc:sldChg chg="modSp add del mod">
        <pc:chgData name="Szokody Linus (szokolin)" userId="4fdd80c1-e5c5-4a41-8e32-85cc83223d64" providerId="ADAL" clId="{68F6AB07-BAEE-4189-9333-F24E7A13591D}" dt="2024-01-10T20:15:01.325" v="16783" actId="47"/>
        <pc:sldMkLst>
          <pc:docMk/>
          <pc:sldMk cId="3509007418" sldId="314"/>
        </pc:sldMkLst>
        <pc:spChg chg="mod">
          <ac:chgData name="Szokody Linus (szokolin)" userId="4fdd80c1-e5c5-4a41-8e32-85cc83223d64" providerId="ADAL" clId="{68F6AB07-BAEE-4189-9333-F24E7A13591D}" dt="2024-01-10T20:14:06.808" v="16753" actId="20577"/>
          <ac:spMkLst>
            <pc:docMk/>
            <pc:sldMk cId="3509007418" sldId="314"/>
            <ac:spMk id="2" creationId="{6D908EED-AA73-81AB-89E0-531991B95558}"/>
          </ac:spMkLst>
        </pc:spChg>
        <pc:spChg chg="mod">
          <ac:chgData name="Szokody Linus (szokolin)" userId="4fdd80c1-e5c5-4a41-8e32-85cc83223d64" providerId="ADAL" clId="{68F6AB07-BAEE-4189-9333-F24E7A13591D}" dt="2024-01-10T20:14:27.522" v="16756" actId="20577"/>
          <ac:spMkLst>
            <pc:docMk/>
            <pc:sldMk cId="3509007418" sldId="314"/>
            <ac:spMk id="3" creationId="{268C37D8-1376-9AF9-558C-2424886506F8}"/>
          </ac:spMkLst>
        </pc:spChg>
      </pc:sldChg>
      <pc:sldChg chg="addSp modSp new del mod">
        <pc:chgData name="Szokody Linus (szokolin)" userId="4fdd80c1-e5c5-4a41-8e32-85cc83223d64" providerId="ADAL" clId="{68F6AB07-BAEE-4189-9333-F24E7A13591D}" dt="2024-01-13T13:17:29.815" v="24125" actId="47"/>
        <pc:sldMkLst>
          <pc:docMk/>
          <pc:sldMk cId="175316995" sldId="315"/>
        </pc:sldMkLst>
        <pc:spChg chg="mod">
          <ac:chgData name="Szokody Linus (szokolin)" userId="4fdd80c1-e5c5-4a41-8e32-85cc83223d64" providerId="ADAL" clId="{68F6AB07-BAEE-4189-9333-F24E7A13591D}" dt="2024-01-10T20:48:52.085" v="16930" actId="20577"/>
          <ac:spMkLst>
            <pc:docMk/>
            <pc:sldMk cId="175316995" sldId="315"/>
            <ac:spMk id="2" creationId="{D0E49756-3801-012C-CC90-733261FA2F61}"/>
          </ac:spMkLst>
        </pc:spChg>
        <pc:spChg chg="mod">
          <ac:chgData name="Szokody Linus (szokolin)" userId="4fdd80c1-e5c5-4a41-8e32-85cc83223d64" providerId="ADAL" clId="{68F6AB07-BAEE-4189-9333-F24E7A13591D}" dt="2024-01-10T20:49:26.267" v="16984" actId="20577"/>
          <ac:spMkLst>
            <pc:docMk/>
            <pc:sldMk cId="175316995" sldId="315"/>
            <ac:spMk id="3" creationId="{D825F878-076C-B883-059D-011F51A35362}"/>
          </ac:spMkLst>
        </pc:spChg>
        <pc:spChg chg="add mod">
          <ac:chgData name="Szokody Linus (szokolin)" userId="4fdd80c1-e5c5-4a41-8e32-85cc83223d64" providerId="ADAL" clId="{68F6AB07-BAEE-4189-9333-F24E7A13591D}" dt="2024-01-12T17:03:24.751" v="20826" actId="1076"/>
          <ac:spMkLst>
            <pc:docMk/>
            <pc:sldMk cId="175316995" sldId="315"/>
            <ac:spMk id="4" creationId="{9506E131-DC04-A064-2437-C8D00B0592AD}"/>
          </ac:spMkLst>
        </pc:spChg>
      </pc:sldChg>
      <pc:sldChg chg="modSp new mod">
        <pc:chgData name="Szokody Linus (szokolin)" userId="4fdd80c1-e5c5-4a41-8e32-85cc83223d64" providerId="ADAL" clId="{68F6AB07-BAEE-4189-9333-F24E7A13591D}" dt="2024-01-12T16:17:55.614" v="18265" actId="20577"/>
        <pc:sldMkLst>
          <pc:docMk/>
          <pc:sldMk cId="717703689" sldId="316"/>
        </pc:sldMkLst>
        <pc:spChg chg="mod">
          <ac:chgData name="Szokody Linus (szokolin)" userId="4fdd80c1-e5c5-4a41-8e32-85cc83223d64" providerId="ADAL" clId="{68F6AB07-BAEE-4189-9333-F24E7A13591D}" dt="2024-01-12T16:17:28.464" v="18257" actId="20577"/>
          <ac:spMkLst>
            <pc:docMk/>
            <pc:sldMk cId="717703689" sldId="316"/>
            <ac:spMk id="2" creationId="{31A8BB8F-F7A6-D919-EA22-85D2263EBBC0}"/>
          </ac:spMkLst>
        </pc:spChg>
        <pc:spChg chg="mod">
          <ac:chgData name="Szokody Linus (szokolin)" userId="4fdd80c1-e5c5-4a41-8e32-85cc83223d64" providerId="ADAL" clId="{68F6AB07-BAEE-4189-9333-F24E7A13591D}" dt="2024-01-12T16:17:55.614" v="18265" actId="20577"/>
          <ac:spMkLst>
            <pc:docMk/>
            <pc:sldMk cId="717703689" sldId="316"/>
            <ac:spMk id="3" creationId="{7D7DD261-A98C-07AF-7D9B-179AB0C896B3}"/>
          </ac:spMkLst>
        </pc:spChg>
      </pc:sldChg>
      <pc:sldChg chg="addSp delSp modSp new del mod">
        <pc:chgData name="Szokody Linus (szokolin)" userId="4fdd80c1-e5c5-4a41-8e32-85cc83223d64" providerId="ADAL" clId="{68F6AB07-BAEE-4189-9333-F24E7A13591D}" dt="2024-01-12T16:36:50.851" v="19388" actId="47"/>
        <pc:sldMkLst>
          <pc:docMk/>
          <pc:sldMk cId="1167964367" sldId="317"/>
        </pc:sldMkLst>
        <pc:spChg chg="mod">
          <ac:chgData name="Szokody Linus (szokolin)" userId="4fdd80c1-e5c5-4a41-8e32-85cc83223d64" providerId="ADAL" clId="{68F6AB07-BAEE-4189-9333-F24E7A13591D}" dt="2024-01-12T16:34:15.691" v="18994" actId="20577"/>
          <ac:spMkLst>
            <pc:docMk/>
            <pc:sldMk cId="1167964367" sldId="317"/>
            <ac:spMk id="2" creationId="{517462FB-2802-02FC-A254-C7AFC70987A7}"/>
          </ac:spMkLst>
        </pc:spChg>
        <pc:spChg chg="mod">
          <ac:chgData name="Szokody Linus (szokolin)" userId="4fdd80c1-e5c5-4a41-8e32-85cc83223d64" providerId="ADAL" clId="{68F6AB07-BAEE-4189-9333-F24E7A13591D}" dt="2024-01-12T16:34:25.353" v="19018" actId="20577"/>
          <ac:spMkLst>
            <pc:docMk/>
            <pc:sldMk cId="1167964367" sldId="317"/>
            <ac:spMk id="3" creationId="{6595D29B-91E8-C3B3-A50F-5DBA96740634}"/>
          </ac:spMkLst>
        </pc:spChg>
        <pc:picChg chg="add del mod">
          <ac:chgData name="Szokody Linus (szokolin)" userId="4fdd80c1-e5c5-4a41-8e32-85cc83223d64" providerId="ADAL" clId="{68F6AB07-BAEE-4189-9333-F24E7A13591D}" dt="2024-01-12T16:34:37.634" v="19021" actId="21"/>
          <ac:picMkLst>
            <pc:docMk/>
            <pc:sldMk cId="1167964367" sldId="317"/>
            <ac:picMk id="6" creationId="{E60C2057-0221-25A6-9BF7-2596D1D7BBA5}"/>
          </ac:picMkLst>
        </pc:picChg>
        <pc:picChg chg="add del mod">
          <ac:chgData name="Szokody Linus (szokolin)" userId="4fdd80c1-e5c5-4a41-8e32-85cc83223d64" providerId="ADAL" clId="{68F6AB07-BAEE-4189-9333-F24E7A13591D}" dt="2024-01-12T16:33:51.633" v="18962" actId="478"/>
          <ac:picMkLst>
            <pc:docMk/>
            <pc:sldMk cId="1167964367" sldId="317"/>
            <ac:picMk id="8" creationId="{8E746BD7-B790-41F6-DC40-266C1A811D97}"/>
          </ac:picMkLst>
        </pc:picChg>
        <pc:picChg chg="add del mod">
          <ac:chgData name="Szokody Linus (szokolin)" userId="4fdd80c1-e5c5-4a41-8e32-85cc83223d64" providerId="ADAL" clId="{68F6AB07-BAEE-4189-9333-F24E7A13591D}" dt="2024-01-12T16:34:02.796" v="18964" actId="21"/>
          <ac:picMkLst>
            <pc:docMk/>
            <pc:sldMk cId="1167964367" sldId="317"/>
            <ac:picMk id="2050" creationId="{309D8E87-7BBA-2FBB-5D9E-88BA8779E187}"/>
          </ac:picMkLst>
        </pc:picChg>
      </pc:sldChg>
      <pc:sldChg chg="addSp modSp new del mod modShow">
        <pc:chgData name="Szokody Linus (szokolin)" userId="4fdd80c1-e5c5-4a41-8e32-85cc83223d64" providerId="ADAL" clId="{68F6AB07-BAEE-4189-9333-F24E7A13591D}" dt="2024-01-13T13:20:13.110" v="24288" actId="2696"/>
        <pc:sldMkLst>
          <pc:docMk/>
          <pc:sldMk cId="146694130" sldId="318"/>
        </pc:sldMkLst>
        <pc:spChg chg="add mod">
          <ac:chgData name="Szokody Linus (szokolin)" userId="4fdd80c1-e5c5-4a41-8e32-85cc83223d64" providerId="ADAL" clId="{68F6AB07-BAEE-4189-9333-F24E7A13591D}" dt="2024-01-12T16:37:17.084" v="19394" actId="1076"/>
          <ac:spMkLst>
            <pc:docMk/>
            <pc:sldMk cId="146694130" sldId="318"/>
            <ac:spMk id="4" creationId="{1A326040-9776-CE75-8438-89B9CA07A5B5}"/>
          </ac:spMkLst>
        </pc:spChg>
        <pc:picChg chg="add mod">
          <ac:chgData name="Szokody Linus (szokolin)" userId="4fdd80c1-e5c5-4a41-8e32-85cc83223d64" providerId="ADAL" clId="{68F6AB07-BAEE-4189-9333-F24E7A13591D}" dt="2024-01-12T16:36:48.645" v="19387" actId="1076"/>
          <ac:picMkLst>
            <pc:docMk/>
            <pc:sldMk cId="146694130" sldId="318"/>
            <ac:picMk id="10" creationId="{E60C2057-0221-25A6-9BF7-2596D1D7BBA5}"/>
          </ac:picMkLst>
        </pc:picChg>
        <pc:picChg chg="add mod">
          <ac:chgData name="Szokody Linus (szokolin)" userId="4fdd80c1-e5c5-4a41-8e32-85cc83223d64" providerId="ADAL" clId="{68F6AB07-BAEE-4189-9333-F24E7A13591D}" dt="2024-01-12T16:34:07.182" v="18966"/>
          <ac:picMkLst>
            <pc:docMk/>
            <pc:sldMk cId="146694130" sldId="318"/>
            <ac:picMk id="2050" creationId="{309D8E87-7BBA-2FBB-5D9E-88BA8779E187}"/>
          </ac:picMkLst>
        </pc:picChg>
      </pc:sldChg>
      <pc:sldChg chg="addSp modSp new mod">
        <pc:chgData name="Szokody Linus (szokolin)" userId="4fdd80c1-e5c5-4a41-8e32-85cc83223d64" providerId="ADAL" clId="{68F6AB07-BAEE-4189-9333-F24E7A13591D}" dt="2024-01-13T12:36:08.065" v="21363" actId="20577"/>
        <pc:sldMkLst>
          <pc:docMk/>
          <pc:sldMk cId="2288489653" sldId="319"/>
        </pc:sldMkLst>
        <pc:spChg chg="mod">
          <ac:chgData name="Szokody Linus (szokolin)" userId="4fdd80c1-e5c5-4a41-8e32-85cc83223d64" providerId="ADAL" clId="{68F6AB07-BAEE-4189-9333-F24E7A13591D}" dt="2024-01-13T12:06:43.405" v="21009" actId="20577"/>
          <ac:spMkLst>
            <pc:docMk/>
            <pc:sldMk cId="2288489653" sldId="319"/>
            <ac:spMk id="2" creationId="{556275EE-0F0D-BEAC-D0AE-B72191DB26AF}"/>
          </ac:spMkLst>
        </pc:spChg>
        <pc:spChg chg="mod">
          <ac:chgData name="Szokody Linus (szokolin)" userId="4fdd80c1-e5c5-4a41-8e32-85cc83223d64" providerId="ADAL" clId="{68F6AB07-BAEE-4189-9333-F24E7A13591D}" dt="2024-01-13T12:23:50.554" v="21025" actId="14100"/>
          <ac:spMkLst>
            <pc:docMk/>
            <pc:sldMk cId="2288489653" sldId="319"/>
            <ac:spMk id="3" creationId="{B88045D4-CA11-BD91-8F64-D02417ADACD2}"/>
          </ac:spMkLst>
        </pc:spChg>
        <pc:spChg chg="add mod">
          <ac:chgData name="Szokody Linus (szokolin)" userId="4fdd80c1-e5c5-4a41-8e32-85cc83223d64" providerId="ADAL" clId="{68F6AB07-BAEE-4189-9333-F24E7A13591D}" dt="2024-01-13T12:36:08.065" v="21363" actId="20577"/>
          <ac:spMkLst>
            <pc:docMk/>
            <pc:sldMk cId="2288489653" sldId="319"/>
            <ac:spMk id="4" creationId="{9876CAE7-C90B-2410-6C1E-4F9F3DD25E9A}"/>
          </ac:spMkLst>
        </pc:spChg>
        <pc:picChg chg="add mod">
          <ac:chgData name="Szokody Linus (szokolin)" userId="4fdd80c1-e5c5-4a41-8e32-85cc83223d64" providerId="ADAL" clId="{68F6AB07-BAEE-4189-9333-F24E7A13591D}" dt="2024-01-13T12:24:05.153" v="21031" actId="14100"/>
          <ac:picMkLst>
            <pc:docMk/>
            <pc:sldMk cId="2288489653" sldId="319"/>
            <ac:picMk id="5" creationId="{8331B928-F682-6822-3BD8-CB09F1C3E4B9}"/>
          </ac:picMkLst>
        </pc:picChg>
        <pc:picChg chg="add mod">
          <ac:chgData name="Szokody Linus (szokolin)" userId="4fdd80c1-e5c5-4a41-8e32-85cc83223d64" providerId="ADAL" clId="{68F6AB07-BAEE-4189-9333-F24E7A13591D}" dt="2024-01-13T12:24:23.918" v="21036" actId="14100"/>
          <ac:picMkLst>
            <pc:docMk/>
            <pc:sldMk cId="2288489653" sldId="319"/>
            <ac:picMk id="6" creationId="{BEC800F3-1300-A737-6342-214A8745FF0F}"/>
          </ac:picMkLst>
        </pc:picChg>
        <pc:picChg chg="add mod">
          <ac:chgData name="Szokody Linus (szokolin)" userId="4fdd80c1-e5c5-4a41-8e32-85cc83223d64" providerId="ADAL" clId="{68F6AB07-BAEE-4189-9333-F24E7A13591D}" dt="2024-01-13T12:24:44.803" v="21041" actId="1076"/>
          <ac:picMkLst>
            <pc:docMk/>
            <pc:sldMk cId="2288489653" sldId="319"/>
            <ac:picMk id="7" creationId="{0F8C6861-E5B1-3A51-115B-4FF6AF65198E}"/>
          </ac:picMkLst>
        </pc:picChg>
      </pc:sldChg>
      <pc:sldChg chg="delSp modSp add del mod">
        <pc:chgData name="Szokody Linus (szokolin)" userId="4fdd80c1-e5c5-4a41-8e32-85cc83223d64" providerId="ADAL" clId="{68F6AB07-BAEE-4189-9333-F24E7A13591D}" dt="2024-01-13T12:24:33.569" v="21037" actId="47"/>
        <pc:sldMkLst>
          <pc:docMk/>
          <pc:sldMk cId="3346763902" sldId="320"/>
        </pc:sldMkLst>
        <pc:spChg chg="mod">
          <ac:chgData name="Szokody Linus (szokolin)" userId="4fdd80c1-e5c5-4a41-8e32-85cc83223d64" providerId="ADAL" clId="{68F6AB07-BAEE-4189-9333-F24E7A13591D}" dt="2024-01-13T12:07:14.966" v="21020" actId="20577"/>
          <ac:spMkLst>
            <pc:docMk/>
            <pc:sldMk cId="3346763902" sldId="320"/>
            <ac:spMk id="2" creationId="{6D908EED-AA73-81AB-89E0-531991B95558}"/>
          </ac:spMkLst>
        </pc:spChg>
        <pc:spChg chg="del">
          <ac:chgData name="Szokody Linus (szokolin)" userId="4fdd80c1-e5c5-4a41-8e32-85cc83223d64" providerId="ADAL" clId="{68F6AB07-BAEE-4189-9333-F24E7A13591D}" dt="2024-01-13T12:07:09.972" v="21013" actId="478"/>
          <ac:spMkLst>
            <pc:docMk/>
            <pc:sldMk cId="3346763902" sldId="320"/>
            <ac:spMk id="4" creationId="{02EE987D-F65B-2B37-9605-B5C1045AB6B1}"/>
          </ac:spMkLst>
        </pc:spChg>
      </pc:sldChg>
      <pc:sldChg chg="addSp delSp modSp new mod modShow">
        <pc:chgData name="Szokody Linus (szokolin)" userId="4fdd80c1-e5c5-4a41-8e32-85cc83223d64" providerId="ADAL" clId="{68F6AB07-BAEE-4189-9333-F24E7A13591D}" dt="2024-01-13T13:21:52.124" v="24383" actId="729"/>
        <pc:sldMkLst>
          <pc:docMk/>
          <pc:sldMk cId="3980885716" sldId="320"/>
        </pc:sldMkLst>
        <pc:spChg chg="del">
          <ac:chgData name="Szokody Linus (szokolin)" userId="4fdd80c1-e5c5-4a41-8e32-85cc83223d64" providerId="ADAL" clId="{68F6AB07-BAEE-4189-9333-F24E7A13591D}" dt="2024-01-13T13:06:04.719" v="23464" actId="478"/>
          <ac:spMkLst>
            <pc:docMk/>
            <pc:sldMk cId="3980885716" sldId="320"/>
            <ac:spMk id="2" creationId="{8BA18EC9-8833-47BE-F372-070FB80DFA46}"/>
          </ac:spMkLst>
        </pc:spChg>
        <pc:spChg chg="del">
          <ac:chgData name="Szokody Linus (szokolin)" userId="4fdd80c1-e5c5-4a41-8e32-85cc83223d64" providerId="ADAL" clId="{68F6AB07-BAEE-4189-9333-F24E7A13591D}" dt="2024-01-13T13:03:55.253" v="23398"/>
          <ac:spMkLst>
            <pc:docMk/>
            <pc:sldMk cId="3980885716" sldId="320"/>
            <ac:spMk id="3" creationId="{F5FF01D8-CF1D-A25E-6298-75A5DB72F663}"/>
          </ac:spMkLst>
        </pc:spChg>
        <pc:spChg chg="add mod">
          <ac:chgData name="Szokody Linus (szokolin)" userId="4fdd80c1-e5c5-4a41-8e32-85cc83223d64" providerId="ADAL" clId="{68F6AB07-BAEE-4189-9333-F24E7A13591D}" dt="2024-01-13T13:06:25.813" v="23473" actId="1076"/>
          <ac:spMkLst>
            <pc:docMk/>
            <pc:sldMk cId="3980885716" sldId="320"/>
            <ac:spMk id="11" creationId="{9302C11F-433F-8B54-0097-9644C8F22603}"/>
          </ac:spMkLst>
        </pc:spChg>
        <pc:spChg chg="add mod">
          <ac:chgData name="Szokody Linus (szokolin)" userId="4fdd80c1-e5c5-4a41-8e32-85cc83223d64" providerId="ADAL" clId="{68F6AB07-BAEE-4189-9333-F24E7A13591D}" dt="2024-01-13T13:13:46.521" v="23620" actId="1076"/>
          <ac:spMkLst>
            <pc:docMk/>
            <pc:sldMk cId="3980885716" sldId="320"/>
            <ac:spMk id="12" creationId="{7CA6C51F-6540-E606-01B3-1E9F42B0A73F}"/>
          </ac:spMkLst>
        </pc:spChg>
        <pc:spChg chg="add mod ord">
          <ac:chgData name="Szokody Linus (szokolin)" userId="4fdd80c1-e5c5-4a41-8e32-85cc83223d64" providerId="ADAL" clId="{68F6AB07-BAEE-4189-9333-F24E7A13591D}" dt="2024-01-13T13:09:20.678" v="23567" actId="1076"/>
          <ac:spMkLst>
            <pc:docMk/>
            <pc:sldMk cId="3980885716" sldId="320"/>
            <ac:spMk id="13" creationId="{52B8489A-C2FE-E75F-588D-9676DED410F9}"/>
          </ac:spMkLst>
        </pc:spChg>
        <pc:spChg chg="add mod ord">
          <ac:chgData name="Szokody Linus (szokolin)" userId="4fdd80c1-e5c5-4a41-8e32-85cc83223d64" providerId="ADAL" clId="{68F6AB07-BAEE-4189-9333-F24E7A13591D}" dt="2024-01-13T13:08:56.424" v="23559" actId="14100"/>
          <ac:spMkLst>
            <pc:docMk/>
            <pc:sldMk cId="3980885716" sldId="320"/>
            <ac:spMk id="14" creationId="{ACD6EEC9-D09A-16D0-57A3-ED2B3BC96025}"/>
          </ac:spMkLst>
        </pc:spChg>
        <pc:spChg chg="add mod">
          <ac:chgData name="Szokody Linus (szokolin)" userId="4fdd80c1-e5c5-4a41-8e32-85cc83223d64" providerId="ADAL" clId="{68F6AB07-BAEE-4189-9333-F24E7A13591D}" dt="2024-01-13T13:08:36.360" v="23554"/>
          <ac:spMkLst>
            <pc:docMk/>
            <pc:sldMk cId="3980885716" sldId="320"/>
            <ac:spMk id="15" creationId="{53CB437A-58AE-D9C0-5A5F-0BC7721ABAE4}"/>
          </ac:spMkLst>
        </pc:spChg>
        <pc:spChg chg="add mod ord">
          <ac:chgData name="Szokody Linus (szokolin)" userId="4fdd80c1-e5c5-4a41-8e32-85cc83223d64" providerId="ADAL" clId="{68F6AB07-BAEE-4189-9333-F24E7A13591D}" dt="2024-01-13T13:09:16.894" v="23566" actId="167"/>
          <ac:spMkLst>
            <pc:docMk/>
            <pc:sldMk cId="3980885716" sldId="320"/>
            <ac:spMk id="16" creationId="{07C620D3-A422-0E3E-0C32-804942B8FC65}"/>
          </ac:spMkLst>
        </pc:spChg>
        <pc:spChg chg="add mod">
          <ac:chgData name="Szokody Linus (szokolin)" userId="4fdd80c1-e5c5-4a41-8e32-85cc83223d64" providerId="ADAL" clId="{68F6AB07-BAEE-4189-9333-F24E7A13591D}" dt="2024-01-13T13:11:59.798" v="23581" actId="1076"/>
          <ac:spMkLst>
            <pc:docMk/>
            <pc:sldMk cId="3980885716" sldId="320"/>
            <ac:spMk id="19" creationId="{358193E2-208F-5B26-9807-D44BBC36E345}"/>
          </ac:spMkLst>
        </pc:spChg>
        <pc:spChg chg="add mod">
          <ac:chgData name="Szokody Linus (szokolin)" userId="4fdd80c1-e5c5-4a41-8e32-85cc83223d64" providerId="ADAL" clId="{68F6AB07-BAEE-4189-9333-F24E7A13591D}" dt="2024-01-13T13:12:16.735" v="23596" actId="14100"/>
          <ac:spMkLst>
            <pc:docMk/>
            <pc:sldMk cId="3980885716" sldId="320"/>
            <ac:spMk id="20" creationId="{4BECA536-B7E1-D42C-FBED-C8EB3C676FEE}"/>
          </ac:spMkLst>
        </pc:spChg>
        <pc:spChg chg="add mod">
          <ac:chgData name="Szokody Linus (szokolin)" userId="4fdd80c1-e5c5-4a41-8e32-85cc83223d64" providerId="ADAL" clId="{68F6AB07-BAEE-4189-9333-F24E7A13591D}" dt="2024-01-13T13:12:57.260" v="23607" actId="207"/>
          <ac:spMkLst>
            <pc:docMk/>
            <pc:sldMk cId="3980885716" sldId="320"/>
            <ac:spMk id="25" creationId="{59D5F41C-AB7C-BAC4-8D60-BD08F3343B14}"/>
          </ac:spMkLst>
        </pc:spChg>
        <pc:spChg chg="add mod">
          <ac:chgData name="Szokody Linus (szokolin)" userId="4fdd80c1-e5c5-4a41-8e32-85cc83223d64" providerId="ADAL" clId="{68F6AB07-BAEE-4189-9333-F24E7A13591D}" dt="2024-01-13T13:13:15.319" v="23615" actId="1037"/>
          <ac:spMkLst>
            <pc:docMk/>
            <pc:sldMk cId="3980885716" sldId="320"/>
            <ac:spMk id="26" creationId="{55E128B8-62DD-6BFB-09CA-F1CCDD33E0C7}"/>
          </ac:spMkLst>
        </pc:spChg>
        <pc:picChg chg="add del mod">
          <ac:chgData name="Szokody Linus (szokolin)" userId="4fdd80c1-e5c5-4a41-8e32-85cc83223d64" providerId="ADAL" clId="{68F6AB07-BAEE-4189-9333-F24E7A13591D}" dt="2024-01-13T13:03:54.876" v="23397" actId="478"/>
          <ac:picMkLst>
            <pc:docMk/>
            <pc:sldMk cId="3980885716" sldId="320"/>
            <ac:picMk id="5" creationId="{07E0993C-F499-3405-CAA0-1F821D4E0BAE}"/>
          </ac:picMkLst>
        </pc:picChg>
        <pc:picChg chg="add mod">
          <ac:chgData name="Szokody Linus (szokolin)" userId="4fdd80c1-e5c5-4a41-8e32-85cc83223d64" providerId="ADAL" clId="{68F6AB07-BAEE-4189-9333-F24E7A13591D}" dt="2024-01-13T13:11:55.001" v="23580" actId="1076"/>
          <ac:picMkLst>
            <pc:docMk/>
            <pc:sldMk cId="3980885716" sldId="320"/>
            <ac:picMk id="6" creationId="{20A5D500-E817-4E98-801C-AB419BDC8317}"/>
          </ac:picMkLst>
        </pc:picChg>
        <pc:picChg chg="add del mod">
          <ac:chgData name="Szokody Linus (szokolin)" userId="4fdd80c1-e5c5-4a41-8e32-85cc83223d64" providerId="ADAL" clId="{68F6AB07-BAEE-4189-9333-F24E7A13591D}" dt="2024-01-13T13:04:52.651" v="23405" actId="478"/>
          <ac:picMkLst>
            <pc:docMk/>
            <pc:sldMk cId="3980885716" sldId="320"/>
            <ac:picMk id="8" creationId="{C1FCE286-AD72-6A39-847F-71003C8EA930}"/>
          </ac:picMkLst>
        </pc:picChg>
        <pc:picChg chg="add mod">
          <ac:chgData name="Szokody Linus (szokolin)" userId="4fdd80c1-e5c5-4a41-8e32-85cc83223d64" providerId="ADAL" clId="{68F6AB07-BAEE-4189-9333-F24E7A13591D}" dt="2024-01-13T13:04:57.507" v="23409" actId="1076"/>
          <ac:picMkLst>
            <pc:docMk/>
            <pc:sldMk cId="3980885716" sldId="320"/>
            <ac:picMk id="10" creationId="{8B6C1CE3-BAFD-CE98-1E5F-CB5E40FC3CB0}"/>
          </ac:picMkLst>
        </pc:picChg>
        <pc:picChg chg="add mod">
          <ac:chgData name="Szokody Linus (szokolin)" userId="4fdd80c1-e5c5-4a41-8e32-85cc83223d64" providerId="ADAL" clId="{68F6AB07-BAEE-4189-9333-F24E7A13591D}" dt="2024-01-13T13:11:23.785" v="23570" actId="1076"/>
          <ac:picMkLst>
            <pc:docMk/>
            <pc:sldMk cId="3980885716" sldId="320"/>
            <ac:picMk id="18" creationId="{43F38D0D-4A56-FE93-0732-E4F514AA370C}"/>
          </ac:picMkLst>
        </pc:picChg>
        <pc:cxnChg chg="add mod">
          <ac:chgData name="Szokody Linus (szokolin)" userId="4fdd80c1-e5c5-4a41-8e32-85cc83223d64" providerId="ADAL" clId="{68F6AB07-BAEE-4189-9333-F24E7A13591D}" dt="2024-01-13T13:12:24.519" v="23598" actId="13822"/>
          <ac:cxnSpMkLst>
            <pc:docMk/>
            <pc:sldMk cId="3980885716" sldId="320"/>
            <ac:cxnSpMk id="22" creationId="{FB63947D-0859-302C-DABE-744B89579690}"/>
          </ac:cxnSpMkLst>
        </pc:cxnChg>
        <pc:cxnChg chg="add mod">
          <ac:chgData name="Szokody Linus (szokolin)" userId="4fdd80c1-e5c5-4a41-8e32-85cc83223d64" providerId="ADAL" clId="{68F6AB07-BAEE-4189-9333-F24E7A13591D}" dt="2024-01-13T13:12:34.575" v="23600" actId="13822"/>
          <ac:cxnSpMkLst>
            <pc:docMk/>
            <pc:sldMk cId="3980885716" sldId="320"/>
            <ac:cxnSpMk id="24" creationId="{9652ED66-9BD1-DB57-8A5D-0CEB9AC23CF8}"/>
          </ac:cxnSpMkLst>
        </pc:cxnChg>
        <pc:cxnChg chg="add mod">
          <ac:chgData name="Szokody Linus (szokolin)" userId="4fdd80c1-e5c5-4a41-8e32-85cc83223d64" providerId="ADAL" clId="{68F6AB07-BAEE-4189-9333-F24E7A13591D}" dt="2024-01-13T13:13:23.361" v="23617" actId="13822"/>
          <ac:cxnSpMkLst>
            <pc:docMk/>
            <pc:sldMk cId="3980885716" sldId="320"/>
            <ac:cxnSpMk id="28" creationId="{6C10F471-08B3-1ECB-59B0-AF10A8387832}"/>
          </ac:cxnSpMkLst>
        </pc:cxnChg>
        <pc:cxnChg chg="add mod">
          <ac:chgData name="Szokody Linus (szokolin)" userId="4fdd80c1-e5c5-4a41-8e32-85cc83223d64" providerId="ADAL" clId="{68F6AB07-BAEE-4189-9333-F24E7A13591D}" dt="2024-01-13T13:13:31.588" v="23619" actId="13822"/>
          <ac:cxnSpMkLst>
            <pc:docMk/>
            <pc:sldMk cId="3980885716" sldId="320"/>
            <ac:cxnSpMk id="30" creationId="{D18E420E-03F4-5EBF-8BA3-C58AED6DF7B3}"/>
          </ac:cxnSpMkLst>
        </pc:cxnChg>
      </pc:sldChg>
      <pc:sldChg chg="addSp delSp modSp new del mod ord">
        <pc:chgData name="Szokody Linus (szokolin)" userId="4fdd80c1-e5c5-4a41-8e32-85cc83223d64" providerId="ADAL" clId="{68F6AB07-BAEE-4189-9333-F24E7A13591D}" dt="2024-01-13T12:44:23.196" v="22273" actId="47"/>
        <pc:sldMkLst>
          <pc:docMk/>
          <pc:sldMk cId="2925210852" sldId="321"/>
        </pc:sldMkLst>
        <pc:picChg chg="add del mod">
          <ac:chgData name="Szokody Linus (szokolin)" userId="4fdd80c1-e5c5-4a41-8e32-85cc83223d64" providerId="ADAL" clId="{68F6AB07-BAEE-4189-9333-F24E7A13591D}" dt="2024-01-13T12:36:41.563" v="21366" actId="21"/>
          <ac:picMkLst>
            <pc:docMk/>
            <pc:sldMk cId="2925210852" sldId="321"/>
            <ac:picMk id="5" creationId="{8CCE6B0F-ED29-0ED9-5C2F-475131CD41B6}"/>
          </ac:picMkLst>
        </pc:picChg>
        <pc:picChg chg="add del mod">
          <ac:chgData name="Szokody Linus (szokolin)" userId="4fdd80c1-e5c5-4a41-8e32-85cc83223d64" providerId="ADAL" clId="{68F6AB07-BAEE-4189-9333-F24E7A13591D}" dt="2024-01-13T12:44:21.343" v="22272" actId="21"/>
          <ac:picMkLst>
            <pc:docMk/>
            <pc:sldMk cId="2925210852" sldId="321"/>
            <ac:picMk id="7" creationId="{8EA63CC2-6F7D-C41E-02BF-240534F9B90A}"/>
          </ac:picMkLst>
        </pc:picChg>
        <pc:picChg chg="add del mod">
          <ac:chgData name="Szokody Linus (szokolin)" userId="4fdd80c1-e5c5-4a41-8e32-85cc83223d64" providerId="ADAL" clId="{68F6AB07-BAEE-4189-9333-F24E7A13591D}" dt="2024-01-13T12:40:07.559" v="21866" actId="21"/>
          <ac:picMkLst>
            <pc:docMk/>
            <pc:sldMk cId="2925210852" sldId="321"/>
            <ac:picMk id="9" creationId="{FF42B0B0-72E0-A342-A956-F5227BB94467}"/>
          </ac:picMkLst>
        </pc:picChg>
        <pc:picChg chg="add del mod">
          <ac:chgData name="Szokody Linus (szokolin)" userId="4fdd80c1-e5c5-4a41-8e32-85cc83223d64" providerId="ADAL" clId="{68F6AB07-BAEE-4189-9333-F24E7A13591D}" dt="2024-01-13T12:40:07.559" v="21866" actId="21"/>
          <ac:picMkLst>
            <pc:docMk/>
            <pc:sldMk cId="2925210852" sldId="321"/>
            <ac:picMk id="11" creationId="{5889AB2C-425B-E05E-1CD3-ADE33FA3E452}"/>
          </ac:picMkLst>
        </pc:picChg>
      </pc:sldChg>
      <pc:sldChg chg="addSp delSp modSp new mod modNotesTx">
        <pc:chgData name="Szokody Linus (szokolin)" userId="4fdd80c1-e5c5-4a41-8e32-85cc83223d64" providerId="ADAL" clId="{68F6AB07-BAEE-4189-9333-F24E7A13591D}" dt="2024-01-13T12:54:43.998" v="22936" actId="20577"/>
        <pc:sldMkLst>
          <pc:docMk/>
          <pc:sldMk cId="1834474348" sldId="322"/>
        </pc:sldMkLst>
        <pc:spChg chg="mod">
          <ac:chgData name="Szokody Linus (szokolin)" userId="4fdd80c1-e5c5-4a41-8e32-85cc83223d64" providerId="ADAL" clId="{68F6AB07-BAEE-4189-9333-F24E7A13591D}" dt="2024-01-13T12:33:27.007" v="21287" actId="20577"/>
          <ac:spMkLst>
            <pc:docMk/>
            <pc:sldMk cId="1834474348" sldId="322"/>
            <ac:spMk id="2" creationId="{7CC71533-61AD-3367-99F5-F5940E4BF641}"/>
          </ac:spMkLst>
        </pc:spChg>
        <pc:spChg chg="add del mod">
          <ac:chgData name="Szokody Linus (szokolin)" userId="4fdd80c1-e5c5-4a41-8e32-85cc83223d64" providerId="ADAL" clId="{68F6AB07-BAEE-4189-9333-F24E7A13591D}" dt="2024-01-13T12:54:43.998" v="22936" actId="20577"/>
          <ac:spMkLst>
            <pc:docMk/>
            <pc:sldMk cId="1834474348" sldId="322"/>
            <ac:spMk id="3" creationId="{D82ECD8E-6990-001A-C01C-F603E1A54750}"/>
          </ac:spMkLst>
        </pc:spChg>
        <pc:spChg chg="add mod">
          <ac:chgData name="Szokody Linus (szokolin)" userId="4fdd80c1-e5c5-4a41-8e32-85cc83223d64" providerId="ADAL" clId="{68F6AB07-BAEE-4189-9333-F24E7A13591D}" dt="2024-01-13T12:51:52.502" v="22593" actId="207"/>
          <ac:spMkLst>
            <pc:docMk/>
            <pc:sldMk cId="1834474348" sldId="322"/>
            <ac:spMk id="6" creationId="{77941F14-E83E-B09C-02E4-A503CC2657ED}"/>
          </ac:spMkLst>
        </pc:spChg>
        <pc:spChg chg="add del mod">
          <ac:chgData name="Szokody Linus (szokolin)" userId="4fdd80c1-e5c5-4a41-8e32-85cc83223d64" providerId="ADAL" clId="{68F6AB07-BAEE-4189-9333-F24E7A13591D}" dt="2024-01-13T12:54:09.767" v="22868" actId="478"/>
          <ac:spMkLst>
            <pc:docMk/>
            <pc:sldMk cId="1834474348" sldId="322"/>
            <ac:spMk id="7" creationId="{F40474FD-5759-1B6B-D83B-21111D923C4A}"/>
          </ac:spMkLst>
        </pc:spChg>
        <pc:picChg chg="add del mod ord">
          <ac:chgData name="Szokody Linus (szokolin)" userId="4fdd80c1-e5c5-4a41-8e32-85cc83223d64" providerId="ADAL" clId="{68F6AB07-BAEE-4189-9333-F24E7A13591D}" dt="2024-01-13T12:33:30.440" v="21289" actId="22"/>
          <ac:picMkLst>
            <pc:docMk/>
            <pc:sldMk cId="1834474348" sldId="322"/>
            <ac:picMk id="5" creationId="{3768F1A5-FA5D-29BC-C150-E752CF542443}"/>
          </ac:picMkLst>
        </pc:picChg>
      </pc:sldChg>
      <pc:sldChg chg="addSp modSp new mod">
        <pc:chgData name="Szokody Linus (szokolin)" userId="4fdd80c1-e5c5-4a41-8e32-85cc83223d64" providerId="ADAL" clId="{68F6AB07-BAEE-4189-9333-F24E7A13591D}" dt="2024-01-13T12:39:40.968" v="21854" actId="6549"/>
        <pc:sldMkLst>
          <pc:docMk/>
          <pc:sldMk cId="4219334631" sldId="323"/>
        </pc:sldMkLst>
        <pc:spChg chg="mod">
          <ac:chgData name="Szokody Linus (szokolin)" userId="4fdd80c1-e5c5-4a41-8e32-85cc83223d64" providerId="ADAL" clId="{68F6AB07-BAEE-4189-9333-F24E7A13591D}" dt="2024-01-13T12:37:00.525" v="21377" actId="20577"/>
          <ac:spMkLst>
            <pc:docMk/>
            <pc:sldMk cId="4219334631" sldId="323"/>
            <ac:spMk id="2" creationId="{BF1F931A-5A00-0CB9-2C5C-CC93244A8BF8}"/>
          </ac:spMkLst>
        </pc:spChg>
        <pc:spChg chg="mod">
          <ac:chgData name="Szokody Linus (szokolin)" userId="4fdd80c1-e5c5-4a41-8e32-85cc83223d64" providerId="ADAL" clId="{68F6AB07-BAEE-4189-9333-F24E7A13591D}" dt="2024-01-13T12:39:40.968" v="21854" actId="6549"/>
          <ac:spMkLst>
            <pc:docMk/>
            <pc:sldMk cId="4219334631" sldId="323"/>
            <ac:spMk id="3" creationId="{7BA4ABDB-A1EE-09D4-D7E0-3181D372497A}"/>
          </ac:spMkLst>
        </pc:spChg>
        <pc:picChg chg="add mod">
          <ac:chgData name="Szokody Linus (szokolin)" userId="4fdd80c1-e5c5-4a41-8e32-85cc83223d64" providerId="ADAL" clId="{68F6AB07-BAEE-4189-9333-F24E7A13591D}" dt="2024-01-13T12:36:51.780" v="21369" actId="1076"/>
          <ac:picMkLst>
            <pc:docMk/>
            <pc:sldMk cId="4219334631" sldId="323"/>
            <ac:picMk id="5" creationId="{8CCE6B0F-ED29-0ED9-5C2F-475131CD41B6}"/>
          </ac:picMkLst>
        </pc:picChg>
      </pc:sldChg>
      <pc:sldChg chg="addSp modSp new mod">
        <pc:chgData name="Szokody Linus (szokolin)" userId="4fdd80c1-e5c5-4a41-8e32-85cc83223d64" providerId="ADAL" clId="{68F6AB07-BAEE-4189-9333-F24E7A13591D}" dt="2024-01-13T12:44:10.266" v="22264" actId="27636"/>
        <pc:sldMkLst>
          <pc:docMk/>
          <pc:sldMk cId="3838069317" sldId="324"/>
        </pc:sldMkLst>
        <pc:spChg chg="mod">
          <ac:chgData name="Szokody Linus (szokolin)" userId="4fdd80c1-e5c5-4a41-8e32-85cc83223d64" providerId="ADAL" clId="{68F6AB07-BAEE-4189-9333-F24E7A13591D}" dt="2024-01-13T12:39:55.689" v="21861" actId="20577"/>
          <ac:spMkLst>
            <pc:docMk/>
            <pc:sldMk cId="3838069317" sldId="324"/>
            <ac:spMk id="2" creationId="{6E59ED0B-4323-DA99-E071-93EBD99BA658}"/>
          </ac:spMkLst>
        </pc:spChg>
        <pc:spChg chg="mod">
          <ac:chgData name="Szokody Linus (szokolin)" userId="4fdd80c1-e5c5-4a41-8e32-85cc83223d64" providerId="ADAL" clId="{68F6AB07-BAEE-4189-9333-F24E7A13591D}" dt="2024-01-13T12:44:10.266" v="22264" actId="27636"/>
          <ac:spMkLst>
            <pc:docMk/>
            <pc:sldMk cId="3838069317" sldId="324"/>
            <ac:spMk id="3" creationId="{A00D41DB-4883-BAEA-5D87-224921731E8A}"/>
          </ac:spMkLst>
        </pc:spChg>
        <pc:spChg chg="add mod ord">
          <ac:chgData name="Szokody Linus (szokolin)" userId="4fdd80c1-e5c5-4a41-8e32-85cc83223d64" providerId="ADAL" clId="{68F6AB07-BAEE-4189-9333-F24E7A13591D}" dt="2024-01-13T12:40:42.847" v="21876" actId="1076"/>
          <ac:spMkLst>
            <pc:docMk/>
            <pc:sldMk cId="3838069317" sldId="324"/>
            <ac:spMk id="4" creationId="{3BBC9E08-8BE4-33E6-2B48-C29CFCBD7CA8}"/>
          </ac:spMkLst>
        </pc:spChg>
        <pc:spChg chg="add mod">
          <ac:chgData name="Szokody Linus (szokolin)" userId="4fdd80c1-e5c5-4a41-8e32-85cc83223d64" providerId="ADAL" clId="{68F6AB07-BAEE-4189-9333-F24E7A13591D}" dt="2024-01-13T12:44:05.429" v="22257" actId="21"/>
          <ac:spMkLst>
            <pc:docMk/>
            <pc:sldMk cId="3838069317" sldId="324"/>
            <ac:spMk id="5" creationId="{4FC82BCA-073B-7FDF-B23F-1594A1501D9B}"/>
          </ac:spMkLst>
        </pc:spChg>
        <pc:picChg chg="add mod">
          <ac:chgData name="Szokody Linus (szokolin)" userId="4fdd80c1-e5c5-4a41-8e32-85cc83223d64" providerId="ADAL" clId="{68F6AB07-BAEE-4189-9333-F24E7A13591D}" dt="2024-01-13T12:43:19.627" v="22214" actId="1076"/>
          <ac:picMkLst>
            <pc:docMk/>
            <pc:sldMk cId="3838069317" sldId="324"/>
            <ac:picMk id="9" creationId="{FF42B0B0-72E0-A342-A956-F5227BB94467}"/>
          </ac:picMkLst>
        </pc:picChg>
        <pc:picChg chg="add mod">
          <ac:chgData name="Szokody Linus (szokolin)" userId="4fdd80c1-e5c5-4a41-8e32-85cc83223d64" providerId="ADAL" clId="{68F6AB07-BAEE-4189-9333-F24E7A13591D}" dt="2024-01-13T12:40:18.460" v="21871" actId="14100"/>
          <ac:picMkLst>
            <pc:docMk/>
            <pc:sldMk cId="3838069317" sldId="324"/>
            <ac:picMk id="11" creationId="{5889AB2C-425B-E05E-1CD3-ADE33FA3E452}"/>
          </ac:picMkLst>
        </pc:picChg>
      </pc:sldChg>
      <pc:sldChg chg="addSp modSp new mod">
        <pc:chgData name="Szokody Linus (szokolin)" userId="4fdd80c1-e5c5-4a41-8e32-85cc83223d64" providerId="ADAL" clId="{68F6AB07-BAEE-4189-9333-F24E7A13591D}" dt="2024-01-13T12:45:31.395" v="22435" actId="20577"/>
        <pc:sldMkLst>
          <pc:docMk/>
          <pc:sldMk cId="923563772" sldId="325"/>
        </pc:sldMkLst>
        <pc:spChg chg="mod">
          <ac:chgData name="Szokody Linus (szokolin)" userId="4fdd80c1-e5c5-4a41-8e32-85cc83223d64" providerId="ADAL" clId="{68F6AB07-BAEE-4189-9333-F24E7A13591D}" dt="2024-01-13T12:44:18.856" v="22271" actId="20577"/>
          <ac:spMkLst>
            <pc:docMk/>
            <pc:sldMk cId="923563772" sldId="325"/>
            <ac:spMk id="2" creationId="{E430F4E3-7D25-1B9E-2796-6F4CD183D591}"/>
          </ac:spMkLst>
        </pc:spChg>
        <pc:spChg chg="mod">
          <ac:chgData name="Szokody Linus (szokolin)" userId="4fdd80c1-e5c5-4a41-8e32-85cc83223d64" providerId="ADAL" clId="{68F6AB07-BAEE-4189-9333-F24E7A13591D}" dt="2024-01-13T12:45:31.395" v="22435" actId="20577"/>
          <ac:spMkLst>
            <pc:docMk/>
            <pc:sldMk cId="923563772" sldId="325"/>
            <ac:spMk id="3" creationId="{81A2EABC-6345-9A59-DDD3-B5A6FFA052F7}"/>
          </ac:spMkLst>
        </pc:spChg>
        <pc:picChg chg="add mod">
          <ac:chgData name="Szokody Linus (szokolin)" userId="4fdd80c1-e5c5-4a41-8e32-85cc83223d64" providerId="ADAL" clId="{68F6AB07-BAEE-4189-9333-F24E7A13591D}" dt="2024-01-13T12:45:14.914" v="22431" actId="14100"/>
          <ac:picMkLst>
            <pc:docMk/>
            <pc:sldMk cId="923563772" sldId="325"/>
            <ac:picMk id="7" creationId="{8EA63CC2-6F7D-C41E-02BF-240534F9B90A}"/>
          </ac:picMkLst>
        </pc:picChg>
      </pc:sldChg>
      <pc:sldChg chg="addSp modSp new mod">
        <pc:chgData name="Szokody Linus (szokolin)" userId="4fdd80c1-e5c5-4a41-8e32-85cc83223d64" providerId="ADAL" clId="{68F6AB07-BAEE-4189-9333-F24E7A13591D}" dt="2024-01-13T12:57:56.774" v="23056" actId="1076"/>
        <pc:sldMkLst>
          <pc:docMk/>
          <pc:sldMk cId="2814892956" sldId="326"/>
        </pc:sldMkLst>
        <pc:spChg chg="mod">
          <ac:chgData name="Szokody Linus (szokolin)" userId="4fdd80c1-e5c5-4a41-8e32-85cc83223d64" providerId="ADAL" clId="{68F6AB07-BAEE-4189-9333-F24E7A13591D}" dt="2024-01-13T12:54:51.158" v="22943" actId="20577"/>
          <ac:spMkLst>
            <pc:docMk/>
            <pc:sldMk cId="2814892956" sldId="326"/>
            <ac:spMk id="2" creationId="{904DE811-93A7-0D16-0C86-01D5EC85E304}"/>
          </ac:spMkLst>
        </pc:spChg>
        <pc:spChg chg="mod">
          <ac:chgData name="Szokody Linus (szokolin)" userId="4fdd80c1-e5c5-4a41-8e32-85cc83223d64" providerId="ADAL" clId="{68F6AB07-BAEE-4189-9333-F24E7A13591D}" dt="2024-01-13T12:57:03.173" v="23047" actId="20577"/>
          <ac:spMkLst>
            <pc:docMk/>
            <pc:sldMk cId="2814892956" sldId="326"/>
            <ac:spMk id="3" creationId="{187A8711-D90A-0AFA-3D1F-CC93C89E6632}"/>
          </ac:spMkLst>
        </pc:spChg>
        <pc:picChg chg="add mod">
          <ac:chgData name="Szokody Linus (szokolin)" userId="4fdd80c1-e5c5-4a41-8e32-85cc83223d64" providerId="ADAL" clId="{68F6AB07-BAEE-4189-9333-F24E7A13591D}" dt="2024-01-13T12:57:56.774" v="23056" actId="1076"/>
          <ac:picMkLst>
            <pc:docMk/>
            <pc:sldMk cId="2814892956" sldId="326"/>
            <ac:picMk id="5" creationId="{C2B732D8-DC28-8BA2-3ECA-65C1D9D36AD0}"/>
          </ac:picMkLst>
        </pc:picChg>
        <pc:picChg chg="add mod">
          <ac:chgData name="Szokody Linus (szokolin)" userId="4fdd80c1-e5c5-4a41-8e32-85cc83223d64" providerId="ADAL" clId="{68F6AB07-BAEE-4189-9333-F24E7A13591D}" dt="2024-01-13T12:57:51.739" v="23055" actId="14100"/>
          <ac:picMkLst>
            <pc:docMk/>
            <pc:sldMk cId="2814892956" sldId="326"/>
            <ac:picMk id="7" creationId="{7BFE3E82-9C44-61B9-5BE2-DD46A5075140}"/>
          </ac:picMkLst>
        </pc:picChg>
      </pc:sldChg>
      <pc:sldChg chg="addSp modSp new mod">
        <pc:chgData name="Szokody Linus (szokolin)" userId="4fdd80c1-e5c5-4a41-8e32-85cc83223d64" providerId="ADAL" clId="{68F6AB07-BAEE-4189-9333-F24E7A13591D}" dt="2024-01-13T12:59:56.726" v="23302" actId="27636"/>
        <pc:sldMkLst>
          <pc:docMk/>
          <pc:sldMk cId="2364363445" sldId="327"/>
        </pc:sldMkLst>
        <pc:spChg chg="mod">
          <ac:chgData name="Szokody Linus (szokolin)" userId="4fdd80c1-e5c5-4a41-8e32-85cc83223d64" providerId="ADAL" clId="{68F6AB07-BAEE-4189-9333-F24E7A13591D}" dt="2024-01-13T12:58:04.799" v="23063" actId="20577"/>
          <ac:spMkLst>
            <pc:docMk/>
            <pc:sldMk cId="2364363445" sldId="327"/>
            <ac:spMk id="2" creationId="{B84C745C-3709-8C59-F454-C09406A3EE07}"/>
          </ac:spMkLst>
        </pc:spChg>
        <pc:spChg chg="mod">
          <ac:chgData name="Szokody Linus (szokolin)" userId="4fdd80c1-e5c5-4a41-8e32-85cc83223d64" providerId="ADAL" clId="{68F6AB07-BAEE-4189-9333-F24E7A13591D}" dt="2024-01-13T12:59:56.726" v="23302" actId="27636"/>
          <ac:spMkLst>
            <pc:docMk/>
            <pc:sldMk cId="2364363445" sldId="327"/>
            <ac:spMk id="3" creationId="{36694DBD-4802-957C-45A3-0BB1D24A9E89}"/>
          </ac:spMkLst>
        </pc:spChg>
        <pc:picChg chg="add mod">
          <ac:chgData name="Szokody Linus (szokolin)" userId="4fdd80c1-e5c5-4a41-8e32-85cc83223d64" providerId="ADAL" clId="{68F6AB07-BAEE-4189-9333-F24E7A13591D}" dt="2024-01-13T12:58:18.451" v="23070" actId="1076"/>
          <ac:picMkLst>
            <pc:docMk/>
            <pc:sldMk cId="2364363445" sldId="327"/>
            <ac:picMk id="5" creationId="{96CBF7D9-52B6-71FC-5D46-FE0E9D3DA5DA}"/>
          </ac:picMkLst>
        </pc:picChg>
      </pc:sldChg>
      <pc:sldChg chg="addSp delSp modSp new mod">
        <pc:chgData name="Szokody Linus (szokolin)" userId="4fdd80c1-e5c5-4a41-8e32-85cc83223d64" providerId="ADAL" clId="{68F6AB07-BAEE-4189-9333-F24E7A13591D}" dt="2024-01-13T13:01:33.086" v="23396" actId="20577"/>
        <pc:sldMkLst>
          <pc:docMk/>
          <pc:sldMk cId="3263005869" sldId="328"/>
        </pc:sldMkLst>
        <pc:spChg chg="mod">
          <ac:chgData name="Szokody Linus (szokolin)" userId="4fdd80c1-e5c5-4a41-8e32-85cc83223d64" providerId="ADAL" clId="{68F6AB07-BAEE-4189-9333-F24E7A13591D}" dt="2024-01-13T12:59:23.292" v="23266" actId="20577"/>
          <ac:spMkLst>
            <pc:docMk/>
            <pc:sldMk cId="3263005869" sldId="328"/>
            <ac:spMk id="2" creationId="{3CE0966E-F856-0C04-9662-716DA80A1B8F}"/>
          </ac:spMkLst>
        </pc:spChg>
        <pc:spChg chg="mod">
          <ac:chgData name="Szokody Linus (szokolin)" userId="4fdd80c1-e5c5-4a41-8e32-85cc83223d64" providerId="ADAL" clId="{68F6AB07-BAEE-4189-9333-F24E7A13591D}" dt="2024-01-13T13:01:33.086" v="23396" actId="20577"/>
          <ac:spMkLst>
            <pc:docMk/>
            <pc:sldMk cId="3263005869" sldId="328"/>
            <ac:spMk id="3" creationId="{49F0C5AF-F29A-8629-80E6-3DB79B23B441}"/>
          </ac:spMkLst>
        </pc:spChg>
        <pc:spChg chg="add del">
          <ac:chgData name="Szokody Linus (szokolin)" userId="4fdd80c1-e5c5-4a41-8e32-85cc83223d64" providerId="ADAL" clId="{68F6AB07-BAEE-4189-9333-F24E7A13591D}" dt="2024-01-13T13:00:24.554" v="23307" actId="478"/>
          <ac:spMkLst>
            <pc:docMk/>
            <pc:sldMk cId="3263005869" sldId="328"/>
            <ac:spMk id="5" creationId="{03707337-5570-83E3-2268-D6C5B92DE05E}"/>
          </ac:spMkLst>
        </pc:spChg>
      </pc:sldChg>
      <pc:sldChg chg="addSp modSp new mod setBg">
        <pc:chgData name="Szokody Linus (szokolin)" userId="4fdd80c1-e5c5-4a41-8e32-85cc83223d64" providerId="ADAL" clId="{68F6AB07-BAEE-4189-9333-F24E7A13591D}" dt="2024-01-13T13:23:10.112" v="24458" actId="6549"/>
        <pc:sldMkLst>
          <pc:docMk/>
          <pc:sldMk cId="1261142447" sldId="329"/>
        </pc:sldMkLst>
        <pc:spChg chg="mod">
          <ac:chgData name="Szokody Linus (szokolin)" userId="4fdd80c1-e5c5-4a41-8e32-85cc83223d64" providerId="ADAL" clId="{68F6AB07-BAEE-4189-9333-F24E7A13591D}" dt="2024-01-13T13:21:10.618" v="24373" actId="26606"/>
          <ac:spMkLst>
            <pc:docMk/>
            <pc:sldMk cId="1261142447" sldId="329"/>
            <ac:spMk id="2" creationId="{C0AA4D21-7BAB-97F3-BABB-9192414B790C}"/>
          </ac:spMkLst>
        </pc:spChg>
        <pc:spChg chg="mod">
          <ac:chgData name="Szokody Linus (szokolin)" userId="4fdd80c1-e5c5-4a41-8e32-85cc83223d64" providerId="ADAL" clId="{68F6AB07-BAEE-4189-9333-F24E7A13591D}" dt="2024-01-13T13:23:10.112" v="24458" actId="6549"/>
          <ac:spMkLst>
            <pc:docMk/>
            <pc:sldMk cId="1261142447" sldId="329"/>
            <ac:spMk id="3" creationId="{18A3D26B-FC1F-357F-4CBD-24C83477B2A2}"/>
          </ac:spMkLst>
        </pc:spChg>
        <pc:picChg chg="add mod">
          <ac:chgData name="Szokody Linus (szokolin)" userId="4fdd80c1-e5c5-4a41-8e32-85cc83223d64" providerId="ADAL" clId="{68F6AB07-BAEE-4189-9333-F24E7A13591D}" dt="2024-01-13T13:21:34.412" v="24382" actId="1076"/>
          <ac:picMkLst>
            <pc:docMk/>
            <pc:sldMk cId="1261142447" sldId="329"/>
            <ac:picMk id="7" creationId="{B9555FCE-14DB-1B75-ACD7-E4C426ABC46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98CB37-2B4F-47B9-8595-CD2594B66CB0}" type="datetimeFigureOut">
              <a:rPr lang="de-DE" smtClean="0"/>
              <a:t>14.01.2024</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0F7115-DE05-4371-8F81-5DAC0C306966}" type="slidenum">
              <a:rPr lang="de-DE" smtClean="0"/>
              <a:t>‹#›</a:t>
            </a:fld>
            <a:endParaRPr lang="de-DE"/>
          </a:p>
        </p:txBody>
      </p:sp>
    </p:spTree>
    <p:extLst>
      <p:ext uri="{BB962C8B-B14F-4D97-AF65-F5344CB8AC3E}">
        <p14:creationId xmlns:p14="http://schemas.microsoft.com/office/powerpoint/2010/main" val="723915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err="1"/>
              <a:t>Wichtig</a:t>
            </a:r>
            <a:r>
              <a:rPr lang="en-CH" dirty="0"/>
              <a:t>: Nur Cloud, </a:t>
            </a:r>
            <a:r>
              <a:rPr lang="en-CH" dirty="0" err="1"/>
              <a:t>keine</a:t>
            </a:r>
            <a:r>
              <a:rPr lang="en-CH" dirty="0"/>
              <a:t> </a:t>
            </a:r>
            <a:r>
              <a:rPr lang="en-CH" dirty="0" err="1"/>
              <a:t>lokale</a:t>
            </a:r>
            <a:r>
              <a:rPr lang="en-CH" dirty="0"/>
              <a:t> installation </a:t>
            </a:r>
            <a:r>
              <a:rPr lang="en-CH" dirty="0" err="1"/>
              <a:t>möglich</a:t>
            </a:r>
            <a:endParaRPr lang="de-DE" dirty="0"/>
          </a:p>
        </p:txBody>
      </p:sp>
      <p:sp>
        <p:nvSpPr>
          <p:cNvPr id="4" name="Slide Number Placeholder 3"/>
          <p:cNvSpPr>
            <a:spLocks noGrp="1"/>
          </p:cNvSpPr>
          <p:nvPr>
            <p:ph type="sldNum" sz="quarter" idx="5"/>
          </p:nvPr>
        </p:nvSpPr>
        <p:spPr/>
        <p:txBody>
          <a:bodyPr/>
          <a:lstStyle/>
          <a:p>
            <a:fld id="{3E0F7115-DE05-4371-8F81-5DAC0C306966}" type="slidenum">
              <a:rPr lang="de-DE" smtClean="0"/>
              <a:t>3</a:t>
            </a:fld>
            <a:endParaRPr lang="de-DE"/>
          </a:p>
        </p:txBody>
      </p:sp>
    </p:spTree>
    <p:extLst>
      <p:ext uri="{BB962C8B-B14F-4D97-AF65-F5344CB8AC3E}">
        <p14:creationId xmlns:p14="http://schemas.microsoft.com/office/powerpoint/2010/main" val="1023059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3E0F7115-DE05-4371-8F81-5DAC0C306966}" type="slidenum">
              <a:rPr lang="de-DE" smtClean="0"/>
              <a:t>16</a:t>
            </a:fld>
            <a:endParaRPr lang="de-DE"/>
          </a:p>
        </p:txBody>
      </p:sp>
    </p:spTree>
    <p:extLst>
      <p:ext uri="{BB962C8B-B14F-4D97-AF65-F5344CB8AC3E}">
        <p14:creationId xmlns:p14="http://schemas.microsoft.com/office/powerpoint/2010/main" val="27081896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Links: Cluster </a:t>
            </a:r>
            <a:r>
              <a:rPr lang="en-CH" dirty="0" err="1"/>
              <a:t>ohne</a:t>
            </a:r>
            <a:r>
              <a:rPr lang="en-CH" dirty="0"/>
              <a:t> spark (</a:t>
            </a:r>
            <a:r>
              <a:rPr lang="en-CH" dirty="0" err="1"/>
              <a:t>normale</a:t>
            </a:r>
            <a:r>
              <a:rPr lang="en-CH" dirty="0"/>
              <a:t> spark version)</a:t>
            </a:r>
          </a:p>
          <a:p>
            <a:r>
              <a:rPr lang="en-CH" dirty="0" err="1"/>
              <a:t>Rechts</a:t>
            </a:r>
            <a:r>
              <a:rPr lang="en-CH" dirty="0"/>
              <a:t>: Cluster </a:t>
            </a:r>
            <a:r>
              <a:rPr lang="en-CH" dirty="0" err="1"/>
              <a:t>mit</a:t>
            </a:r>
            <a:r>
              <a:rPr lang="en-CH" dirty="0"/>
              <a:t> spark (Databricks “photon”-version)</a:t>
            </a:r>
            <a:endParaRPr lang="de-DE" dirty="0"/>
          </a:p>
        </p:txBody>
      </p:sp>
      <p:sp>
        <p:nvSpPr>
          <p:cNvPr id="4" name="Slide Number Placeholder 3"/>
          <p:cNvSpPr>
            <a:spLocks noGrp="1"/>
          </p:cNvSpPr>
          <p:nvPr>
            <p:ph type="sldNum" sz="quarter" idx="5"/>
          </p:nvPr>
        </p:nvSpPr>
        <p:spPr/>
        <p:txBody>
          <a:bodyPr/>
          <a:lstStyle/>
          <a:p>
            <a:fld id="{3E0F7115-DE05-4371-8F81-5DAC0C306966}" type="slidenum">
              <a:rPr lang="de-DE" smtClean="0"/>
              <a:t>17</a:t>
            </a:fld>
            <a:endParaRPr lang="de-DE"/>
          </a:p>
        </p:txBody>
      </p:sp>
    </p:spTree>
    <p:extLst>
      <p:ext uri="{BB962C8B-B14F-4D97-AF65-F5344CB8AC3E}">
        <p14:creationId xmlns:p14="http://schemas.microsoft.com/office/powerpoint/2010/main" val="37418508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3E0F7115-DE05-4371-8F81-5DAC0C306966}" type="slidenum">
              <a:rPr lang="de-DE" smtClean="0"/>
              <a:t>18</a:t>
            </a:fld>
            <a:endParaRPr lang="de-DE"/>
          </a:p>
        </p:txBody>
      </p:sp>
    </p:spTree>
    <p:extLst>
      <p:ext uri="{BB962C8B-B14F-4D97-AF65-F5344CB8AC3E}">
        <p14:creationId xmlns:p14="http://schemas.microsoft.com/office/powerpoint/2010/main" val="37812560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3E0F7115-DE05-4371-8F81-5DAC0C306966}" type="slidenum">
              <a:rPr lang="de-DE" smtClean="0"/>
              <a:t>19</a:t>
            </a:fld>
            <a:endParaRPr lang="de-DE"/>
          </a:p>
        </p:txBody>
      </p:sp>
    </p:spTree>
    <p:extLst>
      <p:ext uri="{BB962C8B-B14F-4D97-AF65-F5344CB8AC3E}">
        <p14:creationId xmlns:p14="http://schemas.microsoft.com/office/powerpoint/2010/main" val="8893064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3E0F7115-DE05-4371-8F81-5DAC0C306966}" type="slidenum">
              <a:rPr lang="de-DE" smtClean="0"/>
              <a:t>20</a:t>
            </a:fld>
            <a:endParaRPr lang="de-DE"/>
          </a:p>
        </p:txBody>
      </p:sp>
    </p:spTree>
    <p:extLst>
      <p:ext uri="{BB962C8B-B14F-4D97-AF65-F5344CB8AC3E}">
        <p14:creationId xmlns:p14="http://schemas.microsoft.com/office/powerpoint/2010/main" val="6194545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Code in </a:t>
            </a:r>
            <a:r>
              <a:rPr lang="en-CH" dirty="0" err="1"/>
              <a:t>Abgabeordner</a:t>
            </a:r>
            <a:endParaRPr lang="de-DE" dirty="0"/>
          </a:p>
        </p:txBody>
      </p:sp>
      <p:sp>
        <p:nvSpPr>
          <p:cNvPr id="4" name="Slide Number Placeholder 3"/>
          <p:cNvSpPr>
            <a:spLocks noGrp="1"/>
          </p:cNvSpPr>
          <p:nvPr>
            <p:ph type="sldNum" sz="quarter" idx="5"/>
          </p:nvPr>
        </p:nvSpPr>
        <p:spPr/>
        <p:txBody>
          <a:bodyPr/>
          <a:lstStyle/>
          <a:p>
            <a:fld id="{3E0F7115-DE05-4371-8F81-5DAC0C306966}" type="slidenum">
              <a:rPr lang="de-DE" smtClean="0"/>
              <a:t>21</a:t>
            </a:fld>
            <a:endParaRPr lang="de-DE"/>
          </a:p>
        </p:txBody>
      </p:sp>
    </p:spTree>
    <p:extLst>
      <p:ext uri="{BB962C8B-B14F-4D97-AF65-F5344CB8AC3E}">
        <p14:creationId xmlns:p14="http://schemas.microsoft.com/office/powerpoint/2010/main" val="34357260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3E0F7115-DE05-4371-8F81-5DAC0C306966}" type="slidenum">
              <a:rPr lang="de-DE" smtClean="0"/>
              <a:t>25</a:t>
            </a:fld>
            <a:endParaRPr lang="de-DE"/>
          </a:p>
        </p:txBody>
      </p:sp>
    </p:spTree>
    <p:extLst>
      <p:ext uri="{BB962C8B-B14F-4D97-AF65-F5344CB8AC3E}">
        <p14:creationId xmlns:p14="http://schemas.microsoft.com/office/powerpoint/2010/main" val="503154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3E0F7115-DE05-4371-8F81-5DAC0C306966}" type="slidenum">
              <a:rPr lang="de-DE" smtClean="0"/>
              <a:t>26</a:t>
            </a:fld>
            <a:endParaRPr lang="de-DE"/>
          </a:p>
        </p:txBody>
      </p:sp>
    </p:spTree>
    <p:extLst>
      <p:ext uri="{BB962C8B-B14F-4D97-AF65-F5344CB8AC3E}">
        <p14:creationId xmlns:p14="http://schemas.microsoft.com/office/powerpoint/2010/main" val="2991933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3E0F7115-DE05-4371-8F81-5DAC0C306966}" type="slidenum">
              <a:rPr lang="de-DE" smtClean="0"/>
              <a:t>5</a:t>
            </a:fld>
            <a:endParaRPr lang="de-DE"/>
          </a:p>
        </p:txBody>
      </p:sp>
    </p:spTree>
    <p:extLst>
      <p:ext uri="{BB962C8B-B14F-4D97-AF65-F5344CB8AC3E}">
        <p14:creationId xmlns:p14="http://schemas.microsoft.com/office/powerpoint/2010/main" val="1501943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err="1"/>
              <a:t>Nicht</a:t>
            </a:r>
            <a:r>
              <a:rPr lang="en-CH" dirty="0"/>
              <a:t> </a:t>
            </a:r>
            <a:r>
              <a:rPr lang="en-CH" dirty="0" err="1"/>
              <a:t>wirklicher</a:t>
            </a:r>
            <a:r>
              <a:rPr lang="en-CH" dirty="0"/>
              <a:t> Teil </a:t>
            </a:r>
            <a:r>
              <a:rPr lang="en-CH" dirty="0" err="1"/>
              <a:t>unserer</a:t>
            </a:r>
            <a:r>
              <a:rPr lang="en-CH" dirty="0"/>
              <a:t> Arbeit -&gt; </a:t>
            </a:r>
            <a:r>
              <a:rPr lang="en-CH" dirty="0" err="1"/>
              <a:t>grobe</a:t>
            </a:r>
            <a:r>
              <a:rPr lang="en-CH" dirty="0"/>
              <a:t> </a:t>
            </a:r>
            <a:r>
              <a:rPr lang="en-CH" dirty="0" err="1"/>
              <a:t>übersicht</a:t>
            </a:r>
            <a:endParaRPr lang="en-CH" dirty="0"/>
          </a:p>
          <a:p>
            <a:r>
              <a:rPr lang="en-CH" dirty="0"/>
              <a:t>ACID -&gt; Atomicity; Consistency; Isolation; </a:t>
            </a:r>
            <a:r>
              <a:rPr lang="en-CH" dirty="0" err="1"/>
              <a:t>Durabillity</a:t>
            </a:r>
            <a:endParaRPr lang="en-CH" dirty="0"/>
          </a:p>
          <a:p>
            <a:endParaRPr lang="en-CH"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U</a:t>
            </a:r>
            <a:r>
              <a:rPr lang="en-CH" dirty="0"/>
              <a:t>sing a “Delta Lake” (open-source storage layer that brings reliability to data lakes) on an existing Data Lake creates a Data Lakehouse that brings “</a:t>
            </a:r>
            <a:r>
              <a:rPr lang="en-GB" dirty="0"/>
              <a:t>ACID transactions, efficient </a:t>
            </a:r>
            <a:r>
              <a:rPr lang="en-GB" dirty="0" err="1"/>
              <a:t>upserts</a:t>
            </a:r>
            <a:r>
              <a:rPr lang="en-GB" dirty="0"/>
              <a:t>, and data versioning to your data lake</a:t>
            </a:r>
            <a:r>
              <a:rPr lang="en-CH" dirty="0"/>
              <a:t>“</a:t>
            </a:r>
          </a:p>
          <a:p>
            <a:endParaRPr lang="de-DE" dirty="0"/>
          </a:p>
        </p:txBody>
      </p:sp>
      <p:sp>
        <p:nvSpPr>
          <p:cNvPr id="4" name="Slide Number Placeholder 3"/>
          <p:cNvSpPr>
            <a:spLocks noGrp="1"/>
          </p:cNvSpPr>
          <p:nvPr>
            <p:ph type="sldNum" sz="quarter" idx="5"/>
          </p:nvPr>
        </p:nvSpPr>
        <p:spPr/>
        <p:txBody>
          <a:bodyPr/>
          <a:lstStyle/>
          <a:p>
            <a:fld id="{3E0F7115-DE05-4371-8F81-5DAC0C306966}" type="slidenum">
              <a:rPr lang="de-DE" smtClean="0"/>
              <a:t>6</a:t>
            </a:fld>
            <a:endParaRPr lang="de-DE"/>
          </a:p>
        </p:txBody>
      </p:sp>
    </p:spTree>
    <p:extLst>
      <p:ext uri="{BB962C8B-B14F-4D97-AF65-F5344CB8AC3E}">
        <p14:creationId xmlns:p14="http://schemas.microsoft.com/office/powerpoint/2010/main" val="335382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err="1"/>
              <a:t>Wird</a:t>
            </a:r>
            <a:r>
              <a:rPr lang="en-CH" dirty="0"/>
              <a:t> in </a:t>
            </a:r>
            <a:r>
              <a:rPr lang="en-CH" dirty="0" err="1"/>
              <a:t>anderem</a:t>
            </a:r>
            <a:r>
              <a:rPr lang="en-CH" dirty="0"/>
              <a:t> semester </a:t>
            </a:r>
            <a:r>
              <a:rPr lang="en-CH" dirty="0" err="1"/>
              <a:t>noch</a:t>
            </a:r>
            <a:r>
              <a:rPr lang="en-CH" dirty="0"/>
              <a:t> </a:t>
            </a:r>
            <a:r>
              <a:rPr lang="en-CH" dirty="0" err="1"/>
              <a:t>kommen</a:t>
            </a:r>
            <a:endParaRPr lang="en-CH" dirty="0"/>
          </a:p>
          <a:p>
            <a:endParaRPr lang="en-CH" dirty="0"/>
          </a:p>
          <a:p>
            <a:r>
              <a:rPr lang="en-CH" dirty="0"/>
              <a:t>Short overview / </a:t>
            </a:r>
            <a:r>
              <a:rPr lang="en-CH" dirty="0" err="1"/>
              <a:t>Datalakes</a:t>
            </a:r>
            <a:r>
              <a:rPr lang="en-CH" dirty="0"/>
              <a:t> can be used without ML stuff:</a:t>
            </a:r>
          </a:p>
          <a:p>
            <a:pPr lvl="1"/>
            <a:r>
              <a:rPr lang="en-GB" dirty="0" err="1"/>
              <a:t>MLflow</a:t>
            </a:r>
            <a:r>
              <a:rPr lang="en-GB" dirty="0"/>
              <a:t> is an open-source platform primarily designed for managing the machine learning lifecycle, including experimentation, reproducibility, and deployment. It provides tools to log and query experiments, package code into reproducible runs, and share and deploy models. </a:t>
            </a:r>
            <a:r>
              <a:rPr lang="en-GB" dirty="0" err="1"/>
              <a:t>MLflow</a:t>
            </a:r>
            <a:r>
              <a:rPr lang="en-GB" dirty="0"/>
              <a:t> simplifies the machine learning workflow, making it more manageable and scalable.</a:t>
            </a:r>
            <a:endParaRPr lang="de-DE" dirty="0"/>
          </a:p>
          <a:p>
            <a:endParaRPr lang="de-DE" dirty="0"/>
          </a:p>
        </p:txBody>
      </p:sp>
      <p:sp>
        <p:nvSpPr>
          <p:cNvPr id="4" name="Slide Number Placeholder 3"/>
          <p:cNvSpPr>
            <a:spLocks noGrp="1"/>
          </p:cNvSpPr>
          <p:nvPr>
            <p:ph type="sldNum" sz="quarter" idx="5"/>
          </p:nvPr>
        </p:nvSpPr>
        <p:spPr/>
        <p:txBody>
          <a:bodyPr/>
          <a:lstStyle/>
          <a:p>
            <a:fld id="{3E0F7115-DE05-4371-8F81-5DAC0C306966}" type="slidenum">
              <a:rPr lang="de-DE" smtClean="0"/>
              <a:t>7</a:t>
            </a:fld>
            <a:endParaRPr lang="de-DE"/>
          </a:p>
        </p:txBody>
      </p:sp>
    </p:spTree>
    <p:extLst>
      <p:ext uri="{BB962C8B-B14F-4D97-AF65-F5344CB8AC3E}">
        <p14:creationId xmlns:p14="http://schemas.microsoft.com/office/powerpoint/2010/main" val="443425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3E0F7115-DE05-4371-8F81-5DAC0C306966}" type="slidenum">
              <a:rPr lang="de-DE" smtClean="0"/>
              <a:t>9</a:t>
            </a:fld>
            <a:endParaRPr lang="de-DE"/>
          </a:p>
        </p:txBody>
      </p:sp>
    </p:spTree>
    <p:extLst>
      <p:ext uri="{BB962C8B-B14F-4D97-AF65-F5344CB8AC3E}">
        <p14:creationId xmlns:p14="http://schemas.microsoft.com/office/powerpoint/2010/main" val="4085570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Vectorized -&gt; </a:t>
            </a:r>
            <a:r>
              <a:rPr lang="en-CH" dirty="0" err="1"/>
              <a:t>Daten</a:t>
            </a:r>
            <a:r>
              <a:rPr lang="en-CH" dirty="0"/>
              <a:t> in Batches; </a:t>
            </a:r>
            <a:r>
              <a:rPr lang="en-CH" dirty="0" err="1"/>
              <a:t>Nach</a:t>
            </a:r>
            <a:r>
              <a:rPr lang="en-CH" dirty="0"/>
              <a:t> </a:t>
            </a:r>
            <a:r>
              <a:rPr lang="en-CH" dirty="0" err="1"/>
              <a:t>Spalten</a:t>
            </a:r>
            <a:r>
              <a:rPr lang="en-CH" dirty="0"/>
              <a:t>; </a:t>
            </a:r>
            <a:r>
              <a:rPr lang="en-CH" dirty="0" err="1"/>
              <a:t>ein</a:t>
            </a:r>
            <a:r>
              <a:rPr lang="en-CH" dirty="0"/>
              <a:t> </a:t>
            </a:r>
            <a:r>
              <a:rPr lang="en-CH" dirty="0" err="1"/>
              <a:t>datentyp</a:t>
            </a:r>
            <a:r>
              <a:rPr lang="en-CH" dirty="0"/>
              <a:t> per column</a:t>
            </a:r>
          </a:p>
          <a:p>
            <a:r>
              <a:rPr lang="en-CH" dirty="0"/>
              <a:t>Non-Vectorized -&gt; Eine </a:t>
            </a:r>
            <a:r>
              <a:rPr lang="en-CH" dirty="0" err="1"/>
              <a:t>Reihe</a:t>
            </a:r>
            <a:r>
              <a:rPr lang="en-CH" dirty="0"/>
              <a:t> </a:t>
            </a:r>
            <a:r>
              <a:rPr lang="en-CH" dirty="0" err="1"/>
              <a:t>nach</a:t>
            </a:r>
            <a:r>
              <a:rPr lang="en-CH" dirty="0"/>
              <a:t> der </a:t>
            </a:r>
            <a:r>
              <a:rPr lang="en-CH" dirty="0" err="1"/>
              <a:t>anderen</a:t>
            </a:r>
            <a:r>
              <a:rPr lang="en-CH" dirty="0"/>
              <a:t>; “Batched” </a:t>
            </a:r>
            <a:r>
              <a:rPr lang="en-CH" dirty="0" err="1"/>
              <a:t>nach</a:t>
            </a:r>
            <a:r>
              <a:rPr lang="en-CH" dirty="0"/>
              <a:t> </a:t>
            </a:r>
            <a:r>
              <a:rPr lang="en-CH" dirty="0" err="1"/>
              <a:t>Reihen</a:t>
            </a:r>
            <a:r>
              <a:rPr lang="en-CH" dirty="0"/>
              <a:t>; </a:t>
            </a:r>
            <a:r>
              <a:rPr lang="en-CH" dirty="0" err="1"/>
              <a:t>mehrere</a:t>
            </a:r>
            <a:r>
              <a:rPr lang="en-CH" dirty="0"/>
              <a:t> </a:t>
            </a:r>
            <a:r>
              <a:rPr lang="en-CH" dirty="0" err="1"/>
              <a:t>datentypen</a:t>
            </a:r>
            <a:r>
              <a:rPr lang="en-CH" dirty="0"/>
              <a:t> in </a:t>
            </a:r>
            <a:r>
              <a:rPr lang="en-CH" dirty="0" err="1"/>
              <a:t>einer</a:t>
            </a:r>
            <a:r>
              <a:rPr lang="en-CH" dirty="0"/>
              <a:t> </a:t>
            </a:r>
            <a:r>
              <a:rPr lang="en-CH" dirty="0" err="1"/>
              <a:t>reihe</a:t>
            </a:r>
            <a:endParaRPr lang="en-CH" dirty="0"/>
          </a:p>
          <a:p>
            <a:endParaRPr lang="en-CH" dirty="0"/>
          </a:p>
          <a:p>
            <a:r>
              <a:rPr lang="en-CH" dirty="0"/>
              <a:t>Info: Sparks hat </a:t>
            </a:r>
            <a:r>
              <a:rPr lang="en-CH" dirty="0" err="1"/>
              <a:t>auch</a:t>
            </a:r>
            <a:r>
              <a:rPr lang="en-CH" dirty="0"/>
              <a:t> vectorized features, Photon </a:t>
            </a:r>
            <a:r>
              <a:rPr lang="en-CH" dirty="0" err="1"/>
              <a:t>wurde</a:t>
            </a:r>
            <a:r>
              <a:rPr lang="en-CH" dirty="0"/>
              <a:t> </a:t>
            </a:r>
            <a:r>
              <a:rPr lang="en-CH" dirty="0" err="1"/>
              <a:t>aber</a:t>
            </a:r>
            <a:r>
              <a:rPr lang="en-CH" dirty="0"/>
              <a:t> von </a:t>
            </a:r>
            <a:r>
              <a:rPr lang="en-CH" dirty="0" err="1"/>
              <a:t>Grund</a:t>
            </a:r>
            <a:r>
              <a:rPr lang="en-CH" dirty="0"/>
              <a:t> auf </a:t>
            </a:r>
            <a:r>
              <a:rPr lang="en-CH" dirty="0" err="1"/>
              <a:t>mit</a:t>
            </a:r>
            <a:r>
              <a:rPr lang="en-CH" dirty="0"/>
              <a:t> dem </a:t>
            </a:r>
            <a:r>
              <a:rPr lang="en-CH" dirty="0" err="1"/>
              <a:t>im</a:t>
            </a:r>
            <a:r>
              <a:rPr lang="en-CH" dirty="0"/>
              <a:t> </a:t>
            </a:r>
            <a:r>
              <a:rPr lang="en-CH" dirty="0" err="1"/>
              <a:t>Hinterkopf</a:t>
            </a:r>
            <a:r>
              <a:rPr lang="en-CH" dirty="0"/>
              <a:t> </a:t>
            </a:r>
            <a:r>
              <a:rPr lang="en-CH" dirty="0" err="1"/>
              <a:t>entwickelt</a:t>
            </a:r>
            <a:endParaRPr lang="de-DE" dirty="0"/>
          </a:p>
        </p:txBody>
      </p:sp>
      <p:sp>
        <p:nvSpPr>
          <p:cNvPr id="4" name="Slide Number Placeholder 3"/>
          <p:cNvSpPr>
            <a:spLocks noGrp="1"/>
          </p:cNvSpPr>
          <p:nvPr>
            <p:ph type="sldNum" sz="quarter" idx="5"/>
          </p:nvPr>
        </p:nvSpPr>
        <p:spPr/>
        <p:txBody>
          <a:bodyPr/>
          <a:lstStyle/>
          <a:p>
            <a:fld id="{3E0F7115-DE05-4371-8F81-5DAC0C306966}" type="slidenum">
              <a:rPr lang="de-DE" smtClean="0"/>
              <a:t>10</a:t>
            </a:fld>
            <a:endParaRPr lang="de-DE"/>
          </a:p>
        </p:txBody>
      </p:sp>
    </p:spTree>
    <p:extLst>
      <p:ext uri="{BB962C8B-B14F-4D97-AF65-F5344CB8AC3E}">
        <p14:creationId xmlns:p14="http://schemas.microsoft.com/office/powerpoint/2010/main" val="2920364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err="1"/>
              <a:t>Beispiele</a:t>
            </a:r>
            <a:r>
              <a:rPr lang="en-CH" dirty="0"/>
              <a:t> für Features </a:t>
            </a:r>
            <a:r>
              <a:rPr lang="en-CH" dirty="0" err="1"/>
              <a:t>sind</a:t>
            </a:r>
            <a:r>
              <a:rPr lang="en-CH" dirty="0"/>
              <a:t> von Azure (</a:t>
            </a:r>
            <a:r>
              <a:rPr lang="en-CH" dirty="0" err="1"/>
              <a:t>können</a:t>
            </a:r>
            <a:r>
              <a:rPr lang="en-CH" dirty="0"/>
              <a:t> </a:t>
            </a:r>
            <a:r>
              <a:rPr lang="en-CH" dirty="0" err="1"/>
              <a:t>bei</a:t>
            </a:r>
            <a:r>
              <a:rPr lang="en-CH" dirty="0"/>
              <a:t> Amazon/Google </a:t>
            </a:r>
            <a:r>
              <a:rPr lang="en-CH" dirty="0" err="1"/>
              <a:t>abweichen</a:t>
            </a:r>
            <a:r>
              <a:rPr lang="en-CH" dirty="0"/>
              <a:t>)</a:t>
            </a:r>
            <a:endParaRPr lang="de-DE" dirty="0"/>
          </a:p>
        </p:txBody>
      </p:sp>
      <p:sp>
        <p:nvSpPr>
          <p:cNvPr id="4" name="Slide Number Placeholder 3"/>
          <p:cNvSpPr>
            <a:spLocks noGrp="1"/>
          </p:cNvSpPr>
          <p:nvPr>
            <p:ph type="sldNum" sz="quarter" idx="5"/>
          </p:nvPr>
        </p:nvSpPr>
        <p:spPr/>
        <p:txBody>
          <a:bodyPr/>
          <a:lstStyle/>
          <a:p>
            <a:fld id="{3E0F7115-DE05-4371-8F81-5DAC0C306966}" type="slidenum">
              <a:rPr lang="de-DE" smtClean="0"/>
              <a:t>11</a:t>
            </a:fld>
            <a:endParaRPr lang="de-DE"/>
          </a:p>
        </p:txBody>
      </p:sp>
    </p:spTree>
    <p:extLst>
      <p:ext uri="{BB962C8B-B14F-4D97-AF65-F5344CB8AC3E}">
        <p14:creationId xmlns:p14="http://schemas.microsoft.com/office/powerpoint/2010/main" val="23644141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UDF =&gt; User defined functions</a:t>
            </a:r>
          </a:p>
          <a:p>
            <a:r>
              <a:rPr lang="en-CH" dirty="0"/>
              <a:t>RDD APIs =&gt; API um die </a:t>
            </a:r>
            <a:r>
              <a:rPr lang="en-CH" dirty="0" err="1"/>
              <a:t>unterste</a:t>
            </a:r>
            <a:r>
              <a:rPr lang="en-CH" dirty="0"/>
              <a:t> </a:t>
            </a:r>
            <a:r>
              <a:rPr lang="en-CH" dirty="0" err="1"/>
              <a:t>ebene</a:t>
            </a:r>
            <a:r>
              <a:rPr lang="en-CH" dirty="0"/>
              <a:t> von spark </a:t>
            </a:r>
            <a:r>
              <a:rPr lang="en-CH" dirty="0" err="1"/>
              <a:t>zu</a:t>
            </a:r>
            <a:r>
              <a:rPr lang="en-CH" dirty="0"/>
              <a:t> </a:t>
            </a:r>
            <a:r>
              <a:rPr lang="en-CH" dirty="0" err="1"/>
              <a:t>kontrollieren</a:t>
            </a:r>
            <a:r>
              <a:rPr lang="en-CH" dirty="0"/>
              <a:t> (</a:t>
            </a:r>
            <a:r>
              <a:rPr lang="en-CH" dirty="0" err="1"/>
              <a:t>Resillient</a:t>
            </a:r>
            <a:r>
              <a:rPr lang="en-CH" dirty="0"/>
              <a:t> Distributed Dataset) (photon </a:t>
            </a:r>
            <a:r>
              <a:rPr lang="en-CH" dirty="0" err="1"/>
              <a:t>wurde</a:t>
            </a:r>
            <a:r>
              <a:rPr lang="en-CH" dirty="0"/>
              <a:t> für die </a:t>
            </a:r>
            <a:r>
              <a:rPr lang="en-CH" dirty="0" err="1"/>
              <a:t>arbeit</a:t>
            </a:r>
            <a:r>
              <a:rPr lang="en-CH" dirty="0"/>
              <a:t> </a:t>
            </a:r>
            <a:r>
              <a:rPr lang="en-CH" dirty="0" err="1"/>
              <a:t>mit</a:t>
            </a:r>
            <a:r>
              <a:rPr lang="en-CH" dirty="0"/>
              <a:t> </a:t>
            </a:r>
            <a:r>
              <a:rPr lang="en-CH" dirty="0" err="1"/>
              <a:t>dataframes</a:t>
            </a:r>
            <a:r>
              <a:rPr lang="en-CH" dirty="0"/>
              <a:t> </a:t>
            </a:r>
            <a:r>
              <a:rPr lang="en-CH" dirty="0" err="1"/>
              <a:t>entwickelt</a:t>
            </a:r>
            <a:r>
              <a:rPr lang="en-CH" dirty="0"/>
              <a:t> und </a:t>
            </a:r>
            <a:r>
              <a:rPr lang="en-CH" dirty="0" err="1"/>
              <a:t>nicht</a:t>
            </a:r>
            <a:r>
              <a:rPr lang="en-CH" dirty="0"/>
              <a:t> die </a:t>
            </a:r>
            <a:r>
              <a:rPr lang="en-CH" dirty="0" err="1"/>
              <a:t>tieferen</a:t>
            </a:r>
            <a:r>
              <a:rPr lang="en-CH" dirty="0"/>
              <a:t> </a:t>
            </a:r>
            <a:r>
              <a:rPr lang="en-CH" dirty="0" err="1"/>
              <a:t>ebenen</a:t>
            </a:r>
            <a:r>
              <a:rPr lang="en-CH" dirty="0"/>
              <a:t>)</a:t>
            </a:r>
          </a:p>
          <a:p>
            <a:endParaRPr lang="en-CH" dirty="0"/>
          </a:p>
          <a:p>
            <a:r>
              <a:rPr lang="en-CH" dirty="0"/>
              <a:t>Structured Streaming =&gt; stream von </a:t>
            </a:r>
            <a:r>
              <a:rPr lang="en-CH" dirty="0" err="1"/>
              <a:t>daten</a:t>
            </a:r>
            <a:r>
              <a:rPr lang="en-CH" dirty="0"/>
              <a:t> </a:t>
            </a:r>
            <a:r>
              <a:rPr lang="en-CH" dirty="0" err="1"/>
              <a:t>anstelle</a:t>
            </a:r>
            <a:r>
              <a:rPr lang="en-CH" dirty="0"/>
              <a:t> von batches </a:t>
            </a:r>
            <a:r>
              <a:rPr lang="en-CH" dirty="0" err="1"/>
              <a:t>werden</a:t>
            </a:r>
            <a:r>
              <a:rPr lang="en-CH" dirty="0"/>
              <a:t> </a:t>
            </a:r>
            <a:r>
              <a:rPr lang="en-CH" dirty="0" err="1"/>
              <a:t>unterstützt</a:t>
            </a:r>
            <a:r>
              <a:rPr lang="en-CH" dirty="0"/>
              <a:t> </a:t>
            </a:r>
            <a:r>
              <a:rPr lang="en-CH" dirty="0" err="1"/>
              <a:t>aber</a:t>
            </a:r>
            <a:r>
              <a:rPr lang="en-CH" dirty="0"/>
              <a:t> </a:t>
            </a:r>
            <a:r>
              <a:rPr lang="en-CH" dirty="0" err="1"/>
              <a:t>nur</a:t>
            </a:r>
            <a:r>
              <a:rPr lang="en-CH" dirty="0"/>
              <a:t> </a:t>
            </a:r>
            <a:r>
              <a:rPr lang="en-CH" dirty="0" err="1"/>
              <a:t>wie</a:t>
            </a:r>
            <a:r>
              <a:rPr lang="en-CH" dirty="0"/>
              <a:t>  </a:t>
            </a:r>
            <a:r>
              <a:rPr lang="en-CH" dirty="0" err="1"/>
              <a:t>oben</a:t>
            </a:r>
            <a:r>
              <a:rPr lang="en-CH" dirty="0"/>
              <a:t> </a:t>
            </a:r>
            <a:r>
              <a:rPr lang="en-CH" dirty="0" err="1"/>
              <a:t>beschrieben</a:t>
            </a:r>
            <a:endParaRPr lang="en-CH" dirty="0"/>
          </a:p>
          <a:p>
            <a:r>
              <a:rPr lang="de-DE" dirty="0"/>
              <a:t>S</a:t>
            </a:r>
            <a:r>
              <a:rPr lang="en-CH" dirty="0" err="1"/>
              <a:t>tateless</a:t>
            </a:r>
            <a:r>
              <a:rPr lang="en-CH" dirty="0"/>
              <a:t> streaming =&gt; </a:t>
            </a:r>
            <a:r>
              <a:rPr lang="en-CH" dirty="0" err="1"/>
              <a:t>verarbeitung</a:t>
            </a:r>
            <a:r>
              <a:rPr lang="en-CH" dirty="0"/>
              <a:t> </a:t>
            </a:r>
            <a:r>
              <a:rPr lang="en-CH" dirty="0" err="1"/>
              <a:t>eines</a:t>
            </a:r>
            <a:r>
              <a:rPr lang="en-CH" dirty="0"/>
              <a:t> “records” </a:t>
            </a:r>
            <a:r>
              <a:rPr lang="en-CH" dirty="0" err="1"/>
              <a:t>ist</a:t>
            </a:r>
            <a:r>
              <a:rPr lang="en-CH" dirty="0"/>
              <a:t> </a:t>
            </a:r>
            <a:r>
              <a:rPr lang="en-CH" dirty="0" err="1"/>
              <a:t>nicht</a:t>
            </a:r>
            <a:r>
              <a:rPr lang="en-CH" dirty="0"/>
              <a:t> von </a:t>
            </a:r>
            <a:r>
              <a:rPr lang="en-CH" dirty="0" err="1"/>
              <a:t>anderem</a:t>
            </a:r>
            <a:r>
              <a:rPr lang="en-CH" dirty="0"/>
              <a:t> </a:t>
            </a:r>
            <a:r>
              <a:rPr lang="en-CH" dirty="0" err="1"/>
              <a:t>anghängig</a:t>
            </a:r>
            <a:r>
              <a:rPr lang="en-CH" dirty="0"/>
              <a:t>/</a:t>
            </a:r>
            <a:r>
              <a:rPr lang="en-CH" dirty="0" err="1"/>
              <a:t>ist</a:t>
            </a:r>
            <a:r>
              <a:rPr lang="en-CH" dirty="0"/>
              <a:t> </a:t>
            </a:r>
            <a:r>
              <a:rPr lang="en-CH" dirty="0" err="1"/>
              <a:t>isoliert</a:t>
            </a:r>
            <a:endParaRPr lang="en-CH" dirty="0"/>
          </a:p>
        </p:txBody>
      </p:sp>
      <p:sp>
        <p:nvSpPr>
          <p:cNvPr id="4" name="Slide Number Placeholder 3"/>
          <p:cNvSpPr>
            <a:spLocks noGrp="1"/>
          </p:cNvSpPr>
          <p:nvPr>
            <p:ph type="sldNum" sz="quarter" idx="5"/>
          </p:nvPr>
        </p:nvSpPr>
        <p:spPr/>
        <p:txBody>
          <a:bodyPr/>
          <a:lstStyle/>
          <a:p>
            <a:fld id="{3E0F7115-DE05-4371-8F81-5DAC0C306966}" type="slidenum">
              <a:rPr lang="de-DE" smtClean="0"/>
              <a:t>13</a:t>
            </a:fld>
            <a:endParaRPr lang="de-DE"/>
          </a:p>
        </p:txBody>
      </p:sp>
    </p:spTree>
    <p:extLst>
      <p:ext uri="{BB962C8B-B14F-4D97-AF65-F5344CB8AC3E}">
        <p14:creationId xmlns:p14="http://schemas.microsoft.com/office/powerpoint/2010/main" val="20690956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3E0F7115-DE05-4371-8F81-5DAC0C306966}" type="slidenum">
              <a:rPr lang="de-DE" smtClean="0"/>
              <a:t>15</a:t>
            </a:fld>
            <a:endParaRPr lang="de-DE"/>
          </a:p>
        </p:txBody>
      </p:sp>
    </p:spTree>
    <p:extLst>
      <p:ext uri="{BB962C8B-B14F-4D97-AF65-F5344CB8AC3E}">
        <p14:creationId xmlns:p14="http://schemas.microsoft.com/office/powerpoint/2010/main" val="2006653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3EE7DB-572B-4FDB-9BC2-7C2013866426}" type="datetimeFigureOut">
              <a:rPr lang="de-DE" smtClean="0"/>
              <a:t>14.01.2024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C80A0C1-87BE-4081-832A-90F1E0F97F04}" type="slidenum">
              <a:rPr lang="de-DE" smtClean="0"/>
              <a:t>‹#›</a:t>
            </a:fld>
            <a:endParaRPr lang="de-D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3212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3EE7DB-572B-4FDB-9BC2-7C2013866426}" type="datetimeFigureOut">
              <a:rPr lang="de-DE" smtClean="0"/>
              <a:t>14.01.2024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C80A0C1-87BE-4081-832A-90F1E0F97F04}" type="slidenum">
              <a:rPr lang="de-DE" smtClean="0"/>
              <a:t>‹#›</a:t>
            </a:fld>
            <a:endParaRPr lang="de-DE"/>
          </a:p>
        </p:txBody>
      </p:sp>
    </p:spTree>
    <p:extLst>
      <p:ext uri="{BB962C8B-B14F-4D97-AF65-F5344CB8AC3E}">
        <p14:creationId xmlns:p14="http://schemas.microsoft.com/office/powerpoint/2010/main" val="3452171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3EE7DB-572B-4FDB-9BC2-7C2013866426}" type="datetimeFigureOut">
              <a:rPr lang="de-DE" smtClean="0"/>
              <a:t>14.01.2024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C80A0C1-87BE-4081-832A-90F1E0F97F04}" type="slidenum">
              <a:rPr lang="de-DE" smtClean="0"/>
              <a:t>‹#›</a:t>
            </a:fld>
            <a:endParaRPr lang="de-DE"/>
          </a:p>
        </p:txBody>
      </p:sp>
    </p:spTree>
    <p:extLst>
      <p:ext uri="{BB962C8B-B14F-4D97-AF65-F5344CB8AC3E}">
        <p14:creationId xmlns:p14="http://schemas.microsoft.com/office/powerpoint/2010/main" val="397572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3EE7DB-572B-4FDB-9BC2-7C2013866426}" type="datetimeFigureOut">
              <a:rPr lang="de-DE" smtClean="0"/>
              <a:t>14.01.2024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C80A0C1-87BE-4081-832A-90F1E0F97F04}" type="slidenum">
              <a:rPr lang="de-DE" smtClean="0"/>
              <a:t>‹#›</a:t>
            </a:fld>
            <a:endParaRPr lang="de-DE"/>
          </a:p>
        </p:txBody>
      </p:sp>
    </p:spTree>
    <p:extLst>
      <p:ext uri="{BB962C8B-B14F-4D97-AF65-F5344CB8AC3E}">
        <p14:creationId xmlns:p14="http://schemas.microsoft.com/office/powerpoint/2010/main" val="269623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3EE7DB-572B-4FDB-9BC2-7C2013866426}" type="datetimeFigureOut">
              <a:rPr lang="de-DE" smtClean="0"/>
              <a:t>14.01.2024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C80A0C1-87BE-4081-832A-90F1E0F97F04}" type="slidenum">
              <a:rPr lang="de-DE" smtClean="0"/>
              <a:t>‹#›</a:t>
            </a:fld>
            <a:endParaRPr lang="de-D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2795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3EE7DB-572B-4FDB-9BC2-7C2013866426}" type="datetimeFigureOut">
              <a:rPr lang="de-DE" smtClean="0"/>
              <a:t>14.01.2024</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1C80A0C1-87BE-4081-832A-90F1E0F97F04}" type="slidenum">
              <a:rPr lang="de-DE" smtClean="0"/>
              <a:t>‹#›</a:t>
            </a:fld>
            <a:endParaRPr lang="de-DE"/>
          </a:p>
        </p:txBody>
      </p:sp>
    </p:spTree>
    <p:extLst>
      <p:ext uri="{BB962C8B-B14F-4D97-AF65-F5344CB8AC3E}">
        <p14:creationId xmlns:p14="http://schemas.microsoft.com/office/powerpoint/2010/main" val="1486373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3EE7DB-572B-4FDB-9BC2-7C2013866426}" type="datetimeFigureOut">
              <a:rPr lang="de-DE" smtClean="0"/>
              <a:t>14.01.2024</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1C80A0C1-87BE-4081-832A-90F1E0F97F04}" type="slidenum">
              <a:rPr lang="de-DE" smtClean="0"/>
              <a:t>‹#›</a:t>
            </a:fld>
            <a:endParaRPr lang="de-DE"/>
          </a:p>
        </p:txBody>
      </p:sp>
    </p:spTree>
    <p:extLst>
      <p:ext uri="{BB962C8B-B14F-4D97-AF65-F5344CB8AC3E}">
        <p14:creationId xmlns:p14="http://schemas.microsoft.com/office/powerpoint/2010/main" val="2078898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3EE7DB-572B-4FDB-9BC2-7C2013866426}" type="datetimeFigureOut">
              <a:rPr lang="de-DE" smtClean="0"/>
              <a:t>14.01.2024</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1C80A0C1-87BE-4081-832A-90F1E0F97F04}" type="slidenum">
              <a:rPr lang="de-DE" smtClean="0"/>
              <a:t>‹#›</a:t>
            </a:fld>
            <a:endParaRPr lang="de-DE"/>
          </a:p>
        </p:txBody>
      </p:sp>
    </p:spTree>
    <p:extLst>
      <p:ext uri="{BB962C8B-B14F-4D97-AF65-F5344CB8AC3E}">
        <p14:creationId xmlns:p14="http://schemas.microsoft.com/office/powerpoint/2010/main" val="3372892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23EE7DB-572B-4FDB-9BC2-7C2013866426}" type="datetimeFigureOut">
              <a:rPr lang="de-DE" smtClean="0"/>
              <a:t>14.01.2024</a:t>
            </a:fld>
            <a:endParaRPr lang="de-DE"/>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de-DE"/>
          </a:p>
        </p:txBody>
      </p:sp>
      <p:sp>
        <p:nvSpPr>
          <p:cNvPr id="9" name="Slide Number Placeholder 8"/>
          <p:cNvSpPr>
            <a:spLocks noGrp="1"/>
          </p:cNvSpPr>
          <p:nvPr>
            <p:ph type="sldNum" sz="quarter" idx="12"/>
          </p:nvPr>
        </p:nvSpPr>
        <p:spPr/>
        <p:txBody>
          <a:bodyPr/>
          <a:lstStyle/>
          <a:p>
            <a:fld id="{1C80A0C1-87BE-4081-832A-90F1E0F97F04}" type="slidenum">
              <a:rPr lang="de-DE" smtClean="0"/>
              <a:t>‹#›</a:t>
            </a:fld>
            <a:endParaRPr lang="de-DE"/>
          </a:p>
        </p:txBody>
      </p:sp>
    </p:spTree>
    <p:extLst>
      <p:ext uri="{BB962C8B-B14F-4D97-AF65-F5344CB8AC3E}">
        <p14:creationId xmlns:p14="http://schemas.microsoft.com/office/powerpoint/2010/main" val="1951127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23EE7DB-572B-4FDB-9BC2-7C2013866426}" type="datetimeFigureOut">
              <a:rPr lang="de-DE" smtClean="0"/>
              <a:t>14.01.2024</a:t>
            </a:fld>
            <a:endParaRPr lang="de-DE"/>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de-DE"/>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C80A0C1-87BE-4081-832A-90F1E0F97F04}" type="slidenum">
              <a:rPr lang="de-DE" smtClean="0"/>
              <a:t>‹#›</a:t>
            </a:fld>
            <a:endParaRPr lang="de-DE"/>
          </a:p>
        </p:txBody>
      </p:sp>
    </p:spTree>
    <p:extLst>
      <p:ext uri="{BB962C8B-B14F-4D97-AF65-F5344CB8AC3E}">
        <p14:creationId xmlns:p14="http://schemas.microsoft.com/office/powerpoint/2010/main" val="3664034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3EE7DB-572B-4FDB-9BC2-7C2013866426}" type="datetimeFigureOut">
              <a:rPr lang="de-DE" smtClean="0"/>
              <a:t>14.01.2024</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1C80A0C1-87BE-4081-832A-90F1E0F97F04}" type="slidenum">
              <a:rPr lang="de-DE" smtClean="0"/>
              <a:t>‹#›</a:t>
            </a:fld>
            <a:endParaRPr lang="de-DE"/>
          </a:p>
        </p:txBody>
      </p:sp>
    </p:spTree>
    <p:extLst>
      <p:ext uri="{BB962C8B-B14F-4D97-AF65-F5344CB8AC3E}">
        <p14:creationId xmlns:p14="http://schemas.microsoft.com/office/powerpoint/2010/main" val="1163351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23EE7DB-572B-4FDB-9BC2-7C2013866426}" type="datetimeFigureOut">
              <a:rPr lang="de-DE" smtClean="0"/>
              <a:t>14.01.2024</a:t>
            </a:fld>
            <a:endParaRPr lang="de-DE"/>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de-DE"/>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C80A0C1-87BE-4081-832A-90F1E0F97F04}" type="slidenum">
              <a:rPr lang="de-DE" smtClean="0"/>
              <a:t>‹#›</a:t>
            </a:fld>
            <a:endParaRPr lang="de-DE"/>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21596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learn.microsoft.com/de-de/azure/databricks/compute/photon#operators-expressions-and-data-type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docs.databricks.com/en/index.html" TargetMode="External"/><Relationship Id="rId2" Type="http://schemas.openxmlformats.org/officeDocument/2006/relationships/hyperlink" Target="https://learn.microsoft.com/en-us/azure/databricks" TargetMode="External"/><Relationship Id="rId1" Type="http://schemas.openxmlformats.org/officeDocument/2006/relationships/slideLayout" Target="../slideLayouts/slideLayout2.xml"/><Relationship Id="rId5" Type="http://schemas.openxmlformats.org/officeDocument/2006/relationships/hyperlink" Target="https://people.eecs.berkeley.edu/~matei/papers/2022/sigmod_photon.pdf" TargetMode="External"/><Relationship Id="rId4" Type="http://schemas.openxmlformats.org/officeDocument/2006/relationships/hyperlink" Target="https://synccomputing.com/databricks-photon-and-graviton-instances-worth-it/"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learn.microsoft.com/en-us/azure/hdinsight/spark/apache-spark-overview" TargetMode="External"/><Relationship Id="rId2" Type="http://schemas.openxmlformats.org/officeDocument/2006/relationships/hyperlink" Target="https://datasolut.com/was-ist-databricks" TargetMode="External"/><Relationship Id="rId1" Type="http://schemas.openxmlformats.org/officeDocument/2006/relationships/slideLayout" Target="../slideLayouts/slideLayout2.xml"/><Relationship Id="rId6" Type="http://schemas.openxmlformats.org/officeDocument/2006/relationships/hyperlink" Target="https://docs.databricks.com/en/compute/photon.html" TargetMode="External"/><Relationship Id="rId5" Type="http://schemas.openxmlformats.org/officeDocument/2006/relationships/hyperlink" Target="https://learn.microsoft.com/en-us/azure/databricks/spark/" TargetMode="External"/><Relationship Id="rId4" Type="http://schemas.openxmlformats.org/officeDocument/2006/relationships/hyperlink" Target="https://learn.microsoft.com/en-us/azure/databricks/compute/photon#limitation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3CB13-810C-8EA6-C718-EEEF48CC2928}"/>
              </a:ext>
            </a:extLst>
          </p:cNvPr>
          <p:cNvSpPr>
            <a:spLocks noGrp="1"/>
          </p:cNvSpPr>
          <p:nvPr>
            <p:ph type="ctrTitle"/>
          </p:nvPr>
        </p:nvSpPr>
        <p:spPr/>
        <p:txBody>
          <a:bodyPr/>
          <a:lstStyle/>
          <a:p>
            <a:r>
              <a:rPr lang="en-CH" dirty="0"/>
              <a:t>Databricks / Photon</a:t>
            </a:r>
            <a:endParaRPr lang="de-DE" dirty="0"/>
          </a:p>
        </p:txBody>
      </p:sp>
      <p:sp>
        <p:nvSpPr>
          <p:cNvPr id="3" name="Subtitle 2">
            <a:extLst>
              <a:ext uri="{FF2B5EF4-FFF2-40B4-BE49-F238E27FC236}">
                <a16:creationId xmlns:a16="http://schemas.microsoft.com/office/drawing/2014/main" id="{34C647F8-E293-123D-8F03-685E8470CED1}"/>
              </a:ext>
            </a:extLst>
          </p:cNvPr>
          <p:cNvSpPr>
            <a:spLocks noGrp="1"/>
          </p:cNvSpPr>
          <p:nvPr>
            <p:ph type="subTitle" idx="1"/>
          </p:nvPr>
        </p:nvSpPr>
        <p:spPr/>
        <p:txBody>
          <a:bodyPr/>
          <a:lstStyle/>
          <a:p>
            <a:r>
              <a:rPr lang="en-CH" dirty="0"/>
              <a:t>Robin </a:t>
            </a:r>
            <a:r>
              <a:rPr lang="en-CH" dirty="0" err="1"/>
              <a:t>Schlauri</a:t>
            </a:r>
            <a:r>
              <a:rPr lang="en-CH" dirty="0"/>
              <a:t> – Nino </a:t>
            </a:r>
            <a:r>
              <a:rPr lang="en-CH" dirty="0" err="1"/>
              <a:t>Zanitti</a:t>
            </a:r>
            <a:r>
              <a:rPr lang="en-CH" dirty="0"/>
              <a:t> – Linus Szokody</a:t>
            </a:r>
          </a:p>
          <a:p>
            <a:endParaRPr lang="de-DE" dirty="0"/>
          </a:p>
        </p:txBody>
      </p:sp>
    </p:spTree>
    <p:extLst>
      <p:ext uri="{BB962C8B-B14F-4D97-AF65-F5344CB8AC3E}">
        <p14:creationId xmlns:p14="http://schemas.microsoft.com/office/powerpoint/2010/main" val="2627293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FB647-3FDE-40FE-AC70-DF55EAD55457}"/>
              </a:ext>
            </a:extLst>
          </p:cNvPr>
          <p:cNvSpPr>
            <a:spLocks noGrp="1"/>
          </p:cNvSpPr>
          <p:nvPr>
            <p:ph type="title"/>
          </p:nvPr>
        </p:nvSpPr>
        <p:spPr/>
        <p:txBody>
          <a:bodyPr/>
          <a:lstStyle/>
          <a:p>
            <a:r>
              <a:rPr lang="en-CH" dirty="0"/>
              <a:t>Photon</a:t>
            </a:r>
            <a:endParaRPr lang="de-DE" dirty="0"/>
          </a:p>
        </p:txBody>
      </p:sp>
      <p:sp>
        <p:nvSpPr>
          <p:cNvPr id="3" name="Content Placeholder 2">
            <a:extLst>
              <a:ext uri="{FF2B5EF4-FFF2-40B4-BE49-F238E27FC236}">
                <a16:creationId xmlns:a16="http://schemas.microsoft.com/office/drawing/2014/main" id="{38D968A9-A7B3-FA87-1507-C886DC7D8CB8}"/>
              </a:ext>
            </a:extLst>
          </p:cNvPr>
          <p:cNvSpPr>
            <a:spLocks noGrp="1"/>
          </p:cNvSpPr>
          <p:nvPr>
            <p:ph idx="1"/>
          </p:nvPr>
        </p:nvSpPr>
        <p:spPr>
          <a:xfrm>
            <a:off x="1097280" y="1845734"/>
            <a:ext cx="10058400" cy="4023360"/>
          </a:xfrm>
        </p:spPr>
        <p:txBody>
          <a:bodyPr>
            <a:normAutofit/>
          </a:bodyPr>
          <a:lstStyle/>
          <a:p>
            <a:r>
              <a:rPr lang="en-CH" sz="1600" b="0" i="0" dirty="0">
                <a:solidFill>
                  <a:srgbClr val="1B3139"/>
                </a:solidFill>
                <a:effectLst/>
                <a:latin typeface="DMSans"/>
              </a:rPr>
              <a:t>“</a:t>
            </a:r>
            <a:r>
              <a:rPr lang="en-GB" sz="1600" b="0" i="1" dirty="0">
                <a:solidFill>
                  <a:srgbClr val="1B3139"/>
                </a:solidFill>
                <a:effectLst/>
                <a:latin typeface="DMSans"/>
              </a:rPr>
              <a:t>Photon is a high-performance Databricks-native vectorized query engine that runs your SQL workloads and </a:t>
            </a:r>
            <a:r>
              <a:rPr lang="en-GB" sz="1600" b="0" i="1" dirty="0" err="1">
                <a:solidFill>
                  <a:srgbClr val="1B3139"/>
                </a:solidFill>
                <a:effectLst/>
                <a:latin typeface="DMSans"/>
              </a:rPr>
              <a:t>DataFrame</a:t>
            </a:r>
            <a:r>
              <a:rPr lang="en-GB" sz="1600" b="0" i="1" dirty="0">
                <a:solidFill>
                  <a:srgbClr val="1B3139"/>
                </a:solidFill>
                <a:effectLst/>
                <a:latin typeface="DMSans"/>
              </a:rPr>
              <a:t> API calls faster to reduce your total cost per workload.</a:t>
            </a:r>
            <a:r>
              <a:rPr lang="en-CH" sz="1600" b="0" i="0" dirty="0">
                <a:solidFill>
                  <a:srgbClr val="1B3139"/>
                </a:solidFill>
                <a:effectLst/>
                <a:latin typeface="DMSans"/>
              </a:rPr>
              <a:t>” (Databricks </a:t>
            </a:r>
            <a:r>
              <a:rPr lang="en-CH" sz="1600" b="0" i="0" dirty="0" err="1">
                <a:solidFill>
                  <a:srgbClr val="1B3139"/>
                </a:solidFill>
                <a:effectLst/>
                <a:latin typeface="DMSans"/>
              </a:rPr>
              <a:t>Dokumentation</a:t>
            </a:r>
            <a:r>
              <a:rPr lang="en-CH" sz="1600" b="0" i="0" dirty="0">
                <a:solidFill>
                  <a:srgbClr val="1B3139"/>
                </a:solidFill>
                <a:effectLst/>
                <a:latin typeface="DMSans"/>
              </a:rPr>
              <a:t>)</a:t>
            </a:r>
            <a:endParaRPr lang="de-DE" sz="1600" dirty="0"/>
          </a:p>
        </p:txBody>
      </p:sp>
      <p:sp>
        <p:nvSpPr>
          <p:cNvPr id="4" name="Content Placeholder 2">
            <a:extLst>
              <a:ext uri="{FF2B5EF4-FFF2-40B4-BE49-F238E27FC236}">
                <a16:creationId xmlns:a16="http://schemas.microsoft.com/office/drawing/2014/main" id="{F4E99091-0EEE-7E2B-912A-7E823792DF02}"/>
              </a:ext>
            </a:extLst>
          </p:cNvPr>
          <p:cNvSpPr txBox="1">
            <a:spLocks/>
          </p:cNvSpPr>
          <p:nvPr/>
        </p:nvSpPr>
        <p:spPr>
          <a:xfrm>
            <a:off x="1097279" y="2293555"/>
            <a:ext cx="4998721" cy="4023360"/>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a:buNone/>
            </a:pPr>
            <a:endParaRPr lang="en-CH" dirty="0"/>
          </a:p>
          <a:p>
            <a:r>
              <a:rPr lang="en-CH" dirty="0" err="1"/>
              <a:t>Funktionsweise</a:t>
            </a:r>
            <a:r>
              <a:rPr lang="en-CH" dirty="0"/>
              <a:t>:</a:t>
            </a:r>
          </a:p>
          <a:p>
            <a:pPr lvl="1"/>
            <a:r>
              <a:rPr lang="en-CH" dirty="0"/>
              <a:t>Photon </a:t>
            </a:r>
            <a:r>
              <a:rPr lang="en-CH" dirty="0" err="1"/>
              <a:t>aktiviert</a:t>
            </a:r>
            <a:r>
              <a:rPr lang="en-CH" dirty="0"/>
              <a:t> -&gt; Photon </a:t>
            </a:r>
            <a:r>
              <a:rPr lang="en-CH" dirty="0" err="1"/>
              <a:t>bearbeitet</a:t>
            </a:r>
            <a:r>
              <a:rPr lang="en-CH" dirty="0"/>
              <a:t> die </a:t>
            </a:r>
            <a:r>
              <a:rPr lang="en-CH" dirty="0" err="1"/>
              <a:t>Abfrage</a:t>
            </a:r>
            <a:r>
              <a:rPr lang="en-CH" dirty="0"/>
              <a:t> (</a:t>
            </a:r>
            <a:r>
              <a:rPr lang="en-CH" dirty="0" err="1"/>
              <a:t>wenn</a:t>
            </a:r>
            <a:r>
              <a:rPr lang="en-CH" dirty="0"/>
              <a:t> </a:t>
            </a:r>
            <a:r>
              <a:rPr lang="en-CH" dirty="0" err="1"/>
              <a:t>schneller</a:t>
            </a:r>
            <a:r>
              <a:rPr lang="en-CH" dirty="0"/>
              <a:t>)</a:t>
            </a:r>
          </a:p>
          <a:p>
            <a:pPr lvl="1"/>
            <a:r>
              <a:rPr lang="de-DE" dirty="0"/>
              <a:t>V</a:t>
            </a:r>
            <a:r>
              <a:rPr lang="en-CH" dirty="0"/>
              <a:t>on Photon </a:t>
            </a:r>
            <a:r>
              <a:rPr lang="en-CH" dirty="0" err="1"/>
              <a:t>nicht</a:t>
            </a:r>
            <a:r>
              <a:rPr lang="en-CH" dirty="0"/>
              <a:t> </a:t>
            </a:r>
            <a:r>
              <a:rPr lang="en-CH" dirty="0" err="1"/>
              <a:t>unterstützt</a:t>
            </a:r>
            <a:r>
              <a:rPr lang="en-CH" dirty="0"/>
              <a:t>/</a:t>
            </a:r>
            <a:r>
              <a:rPr lang="en-CH" dirty="0" err="1"/>
              <a:t>langsamer</a:t>
            </a:r>
            <a:r>
              <a:rPr lang="en-CH" dirty="0"/>
              <a:t> </a:t>
            </a:r>
            <a:r>
              <a:rPr lang="en-CH" dirty="0" err="1"/>
              <a:t>mit</a:t>
            </a:r>
            <a:r>
              <a:rPr lang="en-CH" dirty="0"/>
              <a:t> Photon -&gt; Spark </a:t>
            </a:r>
            <a:r>
              <a:rPr lang="en-CH" dirty="0" err="1"/>
              <a:t>übernimmt</a:t>
            </a:r>
            <a:endParaRPr lang="en-CH" dirty="0"/>
          </a:p>
          <a:p>
            <a:r>
              <a:rPr lang="en-CH" dirty="0" err="1"/>
              <a:t>Grund</a:t>
            </a:r>
            <a:r>
              <a:rPr lang="en-CH" dirty="0"/>
              <a:t>:</a:t>
            </a:r>
          </a:p>
          <a:p>
            <a:pPr lvl="1"/>
            <a:r>
              <a:rPr lang="en-CH" dirty="0"/>
              <a:t>Spark engine </a:t>
            </a:r>
            <a:r>
              <a:rPr lang="en-CH" dirty="0" err="1"/>
              <a:t>läuft</a:t>
            </a:r>
            <a:r>
              <a:rPr lang="en-CH" dirty="0"/>
              <a:t> auf </a:t>
            </a:r>
            <a:r>
              <a:rPr lang="en-CH" dirty="0" err="1"/>
              <a:t>einer</a:t>
            </a:r>
            <a:r>
              <a:rPr lang="en-CH" dirty="0"/>
              <a:t> JVM (Java Virtual Machine) (Scala)</a:t>
            </a:r>
          </a:p>
          <a:p>
            <a:pPr lvl="1"/>
            <a:r>
              <a:rPr lang="en-CH" dirty="0" err="1"/>
              <a:t>Durch</a:t>
            </a:r>
            <a:r>
              <a:rPr lang="en-CH" dirty="0"/>
              <a:t> C++ </a:t>
            </a:r>
            <a:r>
              <a:rPr lang="en-CH" dirty="0" err="1"/>
              <a:t>soll</a:t>
            </a:r>
            <a:r>
              <a:rPr lang="en-CH" dirty="0"/>
              <a:t> JVM Overhead </a:t>
            </a:r>
            <a:r>
              <a:rPr lang="en-CH" dirty="0" err="1"/>
              <a:t>verringert</a:t>
            </a:r>
            <a:r>
              <a:rPr lang="en-CH" dirty="0"/>
              <a:t> </a:t>
            </a:r>
            <a:r>
              <a:rPr lang="en-CH" dirty="0" err="1"/>
              <a:t>werden</a:t>
            </a:r>
            <a:endParaRPr lang="en-CH" dirty="0"/>
          </a:p>
          <a:p>
            <a:pPr lvl="1"/>
            <a:r>
              <a:rPr lang="en-CH" dirty="0"/>
              <a:t>Photon </a:t>
            </a:r>
            <a:r>
              <a:rPr lang="en-CH" dirty="0" err="1"/>
              <a:t>arbeitet</a:t>
            </a:r>
            <a:r>
              <a:rPr lang="en-CH" dirty="0"/>
              <a:t> </a:t>
            </a:r>
            <a:r>
              <a:rPr lang="en-CH" dirty="0" err="1"/>
              <a:t>immer</a:t>
            </a:r>
            <a:r>
              <a:rPr lang="en-CH" dirty="0"/>
              <a:t> </a:t>
            </a:r>
            <a:r>
              <a:rPr lang="en-CH" dirty="0" err="1"/>
              <a:t>Vektorisiert</a:t>
            </a:r>
            <a:endParaRPr lang="en-CH" dirty="0"/>
          </a:p>
          <a:p>
            <a:r>
              <a:rPr lang="en-CH" dirty="0"/>
              <a:t>Integration:</a:t>
            </a:r>
          </a:p>
          <a:p>
            <a:pPr lvl="1"/>
            <a:r>
              <a:rPr lang="en-CH" dirty="0" err="1"/>
              <a:t>Standardmässig</a:t>
            </a:r>
            <a:r>
              <a:rPr lang="en-CH" dirty="0"/>
              <a:t> in Databricks </a:t>
            </a:r>
            <a:r>
              <a:rPr lang="en-CH" dirty="0" err="1"/>
              <a:t>aktiviert</a:t>
            </a:r>
            <a:endParaRPr lang="en-CH" dirty="0"/>
          </a:p>
          <a:p>
            <a:pPr lvl="1"/>
            <a:r>
              <a:rPr lang="en-CH" dirty="0" err="1"/>
              <a:t>Kompatibel</a:t>
            </a:r>
            <a:r>
              <a:rPr lang="en-CH" dirty="0"/>
              <a:t> </a:t>
            </a:r>
            <a:r>
              <a:rPr lang="en-CH" dirty="0" err="1"/>
              <a:t>mit</a:t>
            </a:r>
            <a:r>
              <a:rPr lang="en-CH" dirty="0"/>
              <a:t> Apache Spark-APIs (</a:t>
            </a:r>
            <a:r>
              <a:rPr lang="en-CH" b="1" dirty="0" err="1"/>
              <a:t>funktioniert</a:t>
            </a:r>
            <a:r>
              <a:rPr lang="en-CH" b="1" dirty="0"/>
              <a:t> </a:t>
            </a:r>
            <a:r>
              <a:rPr lang="en-CH" b="1" dirty="0" err="1"/>
              <a:t>mit</a:t>
            </a:r>
            <a:r>
              <a:rPr lang="en-CH" b="1" dirty="0"/>
              <a:t> </a:t>
            </a:r>
            <a:r>
              <a:rPr lang="en-CH" b="1" dirty="0" err="1"/>
              <a:t>bestehendem</a:t>
            </a:r>
            <a:r>
              <a:rPr lang="en-CH" b="1" dirty="0"/>
              <a:t> Code</a:t>
            </a:r>
            <a:r>
              <a:rPr lang="en-CH" dirty="0"/>
              <a:t>)</a:t>
            </a:r>
          </a:p>
          <a:p>
            <a:endParaRPr lang="en-CH" dirty="0"/>
          </a:p>
        </p:txBody>
      </p:sp>
      <p:pic>
        <p:nvPicPr>
          <p:cNvPr id="5" name="Picture 4">
            <a:extLst>
              <a:ext uri="{FF2B5EF4-FFF2-40B4-BE49-F238E27FC236}">
                <a16:creationId xmlns:a16="http://schemas.microsoft.com/office/drawing/2014/main" id="{9BC2F29F-E3BE-4DD3-6AF4-D6D3EEAAD08A}"/>
              </a:ext>
            </a:extLst>
          </p:cNvPr>
          <p:cNvPicPr>
            <a:picLocks noChangeAspect="1"/>
          </p:cNvPicPr>
          <p:nvPr/>
        </p:nvPicPr>
        <p:blipFill>
          <a:blip r:embed="rId3"/>
          <a:stretch>
            <a:fillRect/>
          </a:stretch>
        </p:blipFill>
        <p:spPr>
          <a:xfrm>
            <a:off x="6277123" y="2956231"/>
            <a:ext cx="4983251" cy="2275134"/>
          </a:xfrm>
          <a:prstGeom prst="rect">
            <a:avLst/>
          </a:prstGeom>
        </p:spPr>
      </p:pic>
      <p:sp>
        <p:nvSpPr>
          <p:cNvPr id="9" name="TextBox 8">
            <a:extLst>
              <a:ext uri="{FF2B5EF4-FFF2-40B4-BE49-F238E27FC236}">
                <a16:creationId xmlns:a16="http://schemas.microsoft.com/office/drawing/2014/main" id="{0F2ED862-D631-FE2A-E2BC-E2A046D11897}"/>
              </a:ext>
            </a:extLst>
          </p:cNvPr>
          <p:cNvSpPr txBox="1"/>
          <p:nvPr/>
        </p:nvSpPr>
        <p:spPr>
          <a:xfrm>
            <a:off x="6187440" y="5171678"/>
            <a:ext cx="3719146" cy="230832"/>
          </a:xfrm>
          <a:prstGeom prst="rect">
            <a:avLst/>
          </a:prstGeom>
          <a:noFill/>
        </p:spPr>
        <p:txBody>
          <a:bodyPr wrap="square">
            <a:spAutoFit/>
          </a:bodyPr>
          <a:lstStyle/>
          <a:p>
            <a:r>
              <a:rPr lang="de-DE" sz="900" dirty="0"/>
              <a:t>https://www.youtube.com/watch?v=kL2XWgLeXHE</a:t>
            </a:r>
          </a:p>
        </p:txBody>
      </p:sp>
    </p:spTree>
    <p:extLst>
      <p:ext uri="{BB962C8B-B14F-4D97-AF65-F5344CB8AC3E}">
        <p14:creationId xmlns:p14="http://schemas.microsoft.com/office/powerpoint/2010/main" val="3491122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77F69-2426-55F5-4856-0317D99AB271}"/>
              </a:ext>
            </a:extLst>
          </p:cNvPr>
          <p:cNvSpPr>
            <a:spLocks noGrp="1"/>
          </p:cNvSpPr>
          <p:nvPr>
            <p:ph type="title"/>
          </p:nvPr>
        </p:nvSpPr>
        <p:spPr/>
        <p:txBody>
          <a:bodyPr/>
          <a:lstStyle/>
          <a:p>
            <a:r>
              <a:rPr lang="en-CH" dirty="0"/>
              <a:t>Photon – Key Features</a:t>
            </a:r>
            <a:endParaRPr lang="de-DE" dirty="0"/>
          </a:p>
        </p:txBody>
      </p:sp>
      <p:sp>
        <p:nvSpPr>
          <p:cNvPr id="3" name="Content Placeholder 2">
            <a:extLst>
              <a:ext uri="{FF2B5EF4-FFF2-40B4-BE49-F238E27FC236}">
                <a16:creationId xmlns:a16="http://schemas.microsoft.com/office/drawing/2014/main" id="{1D53F0B3-F8D2-EED1-6ACE-31558F47619C}"/>
              </a:ext>
            </a:extLst>
          </p:cNvPr>
          <p:cNvSpPr>
            <a:spLocks noGrp="1"/>
          </p:cNvSpPr>
          <p:nvPr>
            <p:ph idx="1"/>
          </p:nvPr>
        </p:nvSpPr>
        <p:spPr/>
        <p:txBody>
          <a:bodyPr>
            <a:normAutofit/>
          </a:bodyPr>
          <a:lstStyle/>
          <a:p>
            <a:pPr lvl="1"/>
            <a:r>
              <a:rPr lang="de-DE" dirty="0"/>
              <a:t>Unterstützung für SQL und entsprechende </a:t>
            </a:r>
            <a:r>
              <a:rPr lang="de-DE" dirty="0" err="1"/>
              <a:t>DataFrame</a:t>
            </a:r>
            <a:r>
              <a:rPr lang="de-DE" dirty="0"/>
              <a:t>-Operationen mit Delta- und Parquet-Tabellen</a:t>
            </a:r>
            <a:endParaRPr lang="en-CH" dirty="0"/>
          </a:p>
          <a:p>
            <a:pPr lvl="1"/>
            <a:r>
              <a:rPr lang="de-DE" dirty="0"/>
              <a:t>Beschleunigt</a:t>
            </a:r>
            <a:r>
              <a:rPr lang="en-CH" dirty="0"/>
              <a:t>e </a:t>
            </a:r>
            <a:r>
              <a:rPr lang="de-DE" dirty="0"/>
              <a:t>Abfragen die Daten schneller verarbeiten und Aggregationen sowie </a:t>
            </a:r>
            <a:r>
              <a:rPr lang="de-DE" dirty="0" err="1"/>
              <a:t>Joins</a:t>
            </a:r>
            <a:r>
              <a:rPr lang="de-DE" dirty="0"/>
              <a:t> beinhalten</a:t>
            </a:r>
          </a:p>
          <a:p>
            <a:pPr lvl="1"/>
            <a:r>
              <a:rPr lang="de-DE" dirty="0"/>
              <a:t>Schnellere Leistung, wenn Daten wiederholt aus dem Disk-Cache abgerufen werden.</a:t>
            </a:r>
          </a:p>
          <a:p>
            <a:pPr lvl="1"/>
            <a:r>
              <a:rPr lang="de-DE" dirty="0"/>
              <a:t>Robuste Scan-Leistung bei Tabellen mit vielen Spalten und vielen kleinen Dateien.</a:t>
            </a:r>
          </a:p>
          <a:p>
            <a:pPr lvl="1"/>
            <a:r>
              <a:rPr lang="de-DE" dirty="0"/>
              <a:t>Schnelleres Schreiben von Delta- und Parquet-Daten mithilfe von UPDATE, DELETE, MERGE INTO, INSERT und CREATE TABLE AS SELECT, einschließlich </a:t>
            </a:r>
            <a:r>
              <a:rPr lang="en-CH" dirty="0"/>
              <a:t>grosser</a:t>
            </a:r>
            <a:r>
              <a:rPr lang="de-DE" dirty="0"/>
              <a:t> Tabellen mit Tausenden von Spalten.</a:t>
            </a:r>
          </a:p>
          <a:p>
            <a:pPr lvl="1"/>
            <a:r>
              <a:rPr lang="de-DE" dirty="0"/>
              <a:t>Ersetzt </a:t>
            </a:r>
            <a:r>
              <a:rPr lang="en-CH" dirty="0"/>
              <a:t>s</a:t>
            </a:r>
            <a:r>
              <a:rPr lang="de-DE" dirty="0"/>
              <a:t>ort-</a:t>
            </a:r>
            <a:r>
              <a:rPr lang="en-CH" dirty="0"/>
              <a:t>m</a:t>
            </a:r>
            <a:r>
              <a:rPr lang="de-DE" dirty="0" err="1"/>
              <a:t>erge</a:t>
            </a:r>
            <a:r>
              <a:rPr lang="en-CH" dirty="0"/>
              <a:t> J</a:t>
            </a:r>
            <a:r>
              <a:rPr lang="de-DE" dirty="0" err="1"/>
              <a:t>oins</a:t>
            </a:r>
            <a:r>
              <a:rPr lang="de-DE" dirty="0"/>
              <a:t> durch </a:t>
            </a:r>
            <a:r>
              <a:rPr lang="en-CH" dirty="0"/>
              <a:t>h</a:t>
            </a:r>
            <a:r>
              <a:rPr lang="de-DE" dirty="0"/>
              <a:t>ash</a:t>
            </a:r>
            <a:r>
              <a:rPr lang="en-CH" dirty="0"/>
              <a:t>-j</a:t>
            </a:r>
            <a:r>
              <a:rPr lang="de-DE" dirty="0" err="1"/>
              <a:t>oins</a:t>
            </a:r>
            <a:r>
              <a:rPr lang="de-DE" dirty="0"/>
              <a:t>.</a:t>
            </a:r>
            <a:endParaRPr lang="en-CH" dirty="0"/>
          </a:p>
          <a:p>
            <a:pPr lvl="2"/>
            <a:r>
              <a:rPr lang="en-CH" dirty="0"/>
              <a:t>(Auch in Spark </a:t>
            </a:r>
            <a:r>
              <a:rPr lang="en-CH" dirty="0" err="1"/>
              <a:t>verfügbar</a:t>
            </a:r>
            <a:r>
              <a:rPr lang="en-CH" dirty="0"/>
              <a:t> </a:t>
            </a:r>
            <a:r>
              <a:rPr lang="en-CH" dirty="0" err="1"/>
              <a:t>aber</a:t>
            </a:r>
            <a:r>
              <a:rPr lang="en-CH" dirty="0"/>
              <a:t> hashes </a:t>
            </a:r>
            <a:r>
              <a:rPr lang="en-CH" dirty="0" err="1"/>
              <a:t>werden</a:t>
            </a:r>
            <a:r>
              <a:rPr lang="en-CH" dirty="0"/>
              <a:t> </a:t>
            </a:r>
            <a:r>
              <a:rPr lang="en-CH" dirty="0" err="1"/>
              <a:t>schneller</a:t>
            </a:r>
            <a:r>
              <a:rPr lang="en-CH" dirty="0"/>
              <a:t> </a:t>
            </a:r>
            <a:r>
              <a:rPr lang="en-CH" dirty="0" err="1"/>
              <a:t>erstellt</a:t>
            </a:r>
            <a:r>
              <a:rPr lang="en-CH" dirty="0"/>
              <a:t> und </a:t>
            </a:r>
            <a:r>
              <a:rPr lang="en-CH" dirty="0" err="1"/>
              <a:t>können</a:t>
            </a:r>
            <a:r>
              <a:rPr lang="en-CH" dirty="0"/>
              <a:t> in batches </a:t>
            </a:r>
            <a:r>
              <a:rPr lang="en-CH" dirty="0" err="1"/>
              <a:t>abgefragt</a:t>
            </a:r>
            <a:r>
              <a:rPr lang="en-CH" dirty="0"/>
              <a:t> </a:t>
            </a:r>
            <a:r>
              <a:rPr lang="en-CH" dirty="0" err="1"/>
              <a:t>werden</a:t>
            </a:r>
            <a:r>
              <a:rPr lang="en-CH" dirty="0"/>
              <a:t>)</a:t>
            </a:r>
          </a:p>
          <a:p>
            <a:pPr lvl="2"/>
            <a:endParaRPr lang="en-CH" dirty="0"/>
          </a:p>
          <a:p>
            <a:pPr lvl="1"/>
            <a:r>
              <a:rPr lang="en-CH" dirty="0"/>
              <a:t>Es </a:t>
            </a:r>
            <a:r>
              <a:rPr lang="en-CH" dirty="0" err="1"/>
              <a:t>gibt</a:t>
            </a:r>
            <a:r>
              <a:rPr lang="en-CH" dirty="0"/>
              <a:t> </a:t>
            </a:r>
            <a:r>
              <a:rPr lang="en-CH" dirty="0" err="1"/>
              <a:t>auch</a:t>
            </a:r>
            <a:r>
              <a:rPr lang="en-CH" dirty="0"/>
              <a:t> Features die Photon </a:t>
            </a:r>
            <a:r>
              <a:rPr lang="en-CH" dirty="0" err="1"/>
              <a:t>benötigen</a:t>
            </a:r>
            <a:r>
              <a:rPr lang="en-CH" dirty="0"/>
              <a:t> um </a:t>
            </a:r>
            <a:r>
              <a:rPr lang="en-CH" dirty="0" err="1"/>
              <a:t>überhaupt</a:t>
            </a:r>
            <a:r>
              <a:rPr lang="en-CH" dirty="0"/>
              <a:t> </a:t>
            </a:r>
            <a:r>
              <a:rPr lang="en-CH" dirty="0" err="1"/>
              <a:t>verwendet</a:t>
            </a:r>
            <a:r>
              <a:rPr lang="en-CH" dirty="0"/>
              <a:t> </a:t>
            </a:r>
            <a:r>
              <a:rPr lang="en-CH" dirty="0" err="1"/>
              <a:t>werden</a:t>
            </a:r>
            <a:r>
              <a:rPr lang="en-CH" dirty="0"/>
              <a:t> </a:t>
            </a:r>
            <a:r>
              <a:rPr lang="en-CH" dirty="0" err="1"/>
              <a:t>zu</a:t>
            </a:r>
            <a:r>
              <a:rPr lang="en-CH" dirty="0"/>
              <a:t> </a:t>
            </a:r>
            <a:r>
              <a:rPr lang="en-CH" dirty="0" err="1"/>
              <a:t>können</a:t>
            </a:r>
            <a:r>
              <a:rPr lang="en-CH" dirty="0"/>
              <a:t>:</a:t>
            </a:r>
          </a:p>
          <a:p>
            <a:pPr lvl="2"/>
            <a:r>
              <a:rPr lang="en-GB" dirty="0"/>
              <a:t>Predictive I/O for read and write</a:t>
            </a:r>
            <a:endParaRPr lang="en-CH" dirty="0"/>
          </a:p>
          <a:p>
            <a:pPr lvl="2"/>
            <a:r>
              <a:rPr lang="de-DE" dirty="0"/>
              <a:t>H3 </a:t>
            </a:r>
            <a:r>
              <a:rPr lang="de-DE" dirty="0" err="1"/>
              <a:t>geospatial</a:t>
            </a:r>
            <a:r>
              <a:rPr lang="de-DE" dirty="0"/>
              <a:t> </a:t>
            </a:r>
            <a:r>
              <a:rPr lang="de-DE" dirty="0" err="1"/>
              <a:t>expressions</a:t>
            </a:r>
            <a:endParaRPr lang="en-CH" dirty="0"/>
          </a:p>
          <a:p>
            <a:pPr lvl="2"/>
            <a:r>
              <a:rPr lang="de-DE" dirty="0"/>
              <a:t>Dynamic </a:t>
            </a:r>
            <a:r>
              <a:rPr lang="de-DE" dirty="0" err="1"/>
              <a:t>file</a:t>
            </a:r>
            <a:r>
              <a:rPr lang="de-DE" dirty="0"/>
              <a:t> </a:t>
            </a:r>
            <a:r>
              <a:rPr lang="de-DE" dirty="0" err="1"/>
              <a:t>pruning</a:t>
            </a:r>
            <a:r>
              <a:rPr lang="de-DE" dirty="0"/>
              <a:t> (Dynamische Dateibereinigung)</a:t>
            </a:r>
          </a:p>
          <a:p>
            <a:pPr lvl="2"/>
            <a:endParaRPr lang="en-GB" dirty="0"/>
          </a:p>
          <a:p>
            <a:pPr lvl="2"/>
            <a:endParaRPr lang="en-CH" dirty="0"/>
          </a:p>
        </p:txBody>
      </p:sp>
      <p:sp>
        <p:nvSpPr>
          <p:cNvPr id="4" name="Rectangle 3">
            <a:extLst>
              <a:ext uri="{FF2B5EF4-FFF2-40B4-BE49-F238E27FC236}">
                <a16:creationId xmlns:a16="http://schemas.microsoft.com/office/drawing/2014/main" id="{F8115CF1-6F5F-8E03-4250-8BDEF4ECEB01}"/>
              </a:ext>
            </a:extLst>
          </p:cNvPr>
          <p:cNvSpPr/>
          <p:nvPr/>
        </p:nvSpPr>
        <p:spPr>
          <a:xfrm>
            <a:off x="147711" y="133643"/>
            <a:ext cx="1674055" cy="3727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D</a:t>
            </a:r>
            <a:r>
              <a:rPr lang="en-CH" dirty="0"/>
              <a:t>o not present</a:t>
            </a:r>
            <a:endParaRPr lang="de-DE" dirty="0"/>
          </a:p>
        </p:txBody>
      </p:sp>
    </p:spTree>
    <p:extLst>
      <p:ext uri="{BB962C8B-B14F-4D97-AF65-F5344CB8AC3E}">
        <p14:creationId xmlns:p14="http://schemas.microsoft.com/office/powerpoint/2010/main" val="3137454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AF098-A6F3-6681-0034-9A0307F3A5F6}"/>
              </a:ext>
            </a:extLst>
          </p:cNvPr>
          <p:cNvSpPr>
            <a:spLocks noGrp="1"/>
          </p:cNvSpPr>
          <p:nvPr>
            <p:ph type="title"/>
          </p:nvPr>
        </p:nvSpPr>
        <p:spPr/>
        <p:txBody>
          <a:bodyPr/>
          <a:lstStyle/>
          <a:p>
            <a:r>
              <a:rPr lang="en-CH" dirty="0"/>
              <a:t>Photon – </a:t>
            </a:r>
            <a:r>
              <a:rPr lang="en-CH" dirty="0" err="1"/>
              <a:t>Operatoren</a:t>
            </a:r>
            <a:r>
              <a:rPr lang="en-CH" dirty="0"/>
              <a:t>, </a:t>
            </a:r>
            <a:r>
              <a:rPr lang="en-CH" dirty="0" err="1"/>
              <a:t>Ausdrücke</a:t>
            </a:r>
            <a:r>
              <a:rPr lang="en-CH" dirty="0"/>
              <a:t> und </a:t>
            </a:r>
            <a:r>
              <a:rPr lang="de-DE" dirty="0"/>
              <a:t>Datentypen</a:t>
            </a:r>
          </a:p>
        </p:txBody>
      </p:sp>
      <p:sp>
        <p:nvSpPr>
          <p:cNvPr id="3" name="Content Placeholder 2">
            <a:extLst>
              <a:ext uri="{FF2B5EF4-FFF2-40B4-BE49-F238E27FC236}">
                <a16:creationId xmlns:a16="http://schemas.microsoft.com/office/drawing/2014/main" id="{3DDBE2E1-11E2-9EAA-1CDE-35C9B40712C8}"/>
              </a:ext>
            </a:extLst>
          </p:cNvPr>
          <p:cNvSpPr>
            <a:spLocks noGrp="1"/>
          </p:cNvSpPr>
          <p:nvPr>
            <p:ph idx="1"/>
          </p:nvPr>
        </p:nvSpPr>
        <p:spPr>
          <a:xfrm>
            <a:off x="1097280" y="1845734"/>
            <a:ext cx="3130062" cy="4023360"/>
          </a:xfrm>
        </p:spPr>
        <p:txBody>
          <a:bodyPr>
            <a:normAutofit/>
          </a:bodyPr>
          <a:lstStyle/>
          <a:p>
            <a:r>
              <a:rPr lang="en-CH" dirty="0"/>
              <a:t>Operators</a:t>
            </a:r>
          </a:p>
          <a:p>
            <a:pPr lvl="1"/>
            <a:r>
              <a:rPr lang="de-DE" dirty="0"/>
              <a:t>Scan, Filter, Project</a:t>
            </a:r>
          </a:p>
          <a:p>
            <a:pPr lvl="1"/>
            <a:r>
              <a:rPr lang="de-DE" dirty="0"/>
              <a:t>Hash Aggregate/</a:t>
            </a:r>
            <a:r>
              <a:rPr lang="de-DE" dirty="0" err="1"/>
              <a:t>Join</a:t>
            </a:r>
            <a:r>
              <a:rPr lang="de-DE" dirty="0"/>
              <a:t>/Shuffle</a:t>
            </a:r>
          </a:p>
          <a:p>
            <a:pPr lvl="1"/>
            <a:r>
              <a:rPr lang="de-DE" dirty="0" err="1"/>
              <a:t>Nested</a:t>
            </a:r>
            <a:r>
              <a:rPr lang="de-DE" dirty="0"/>
              <a:t>-Loop </a:t>
            </a:r>
            <a:r>
              <a:rPr lang="de-DE" dirty="0" err="1"/>
              <a:t>Join</a:t>
            </a:r>
            <a:endParaRPr lang="de-DE" dirty="0"/>
          </a:p>
          <a:p>
            <a:pPr lvl="1"/>
            <a:r>
              <a:rPr lang="de-DE" dirty="0"/>
              <a:t>Null-Aware Anti </a:t>
            </a:r>
            <a:r>
              <a:rPr lang="de-DE" dirty="0" err="1"/>
              <a:t>Join</a:t>
            </a:r>
            <a:endParaRPr lang="de-DE" dirty="0"/>
          </a:p>
          <a:p>
            <a:pPr lvl="1"/>
            <a:r>
              <a:rPr lang="de-DE" dirty="0"/>
              <a:t>Union, </a:t>
            </a:r>
            <a:r>
              <a:rPr lang="de-DE" dirty="0" err="1"/>
              <a:t>Expand</a:t>
            </a:r>
            <a:r>
              <a:rPr lang="de-DE" dirty="0"/>
              <a:t>, </a:t>
            </a:r>
            <a:r>
              <a:rPr lang="de-DE" dirty="0" err="1"/>
              <a:t>ScalarSubquery</a:t>
            </a:r>
            <a:endParaRPr lang="de-DE" dirty="0"/>
          </a:p>
          <a:p>
            <a:pPr lvl="1"/>
            <a:r>
              <a:rPr lang="de-DE" dirty="0"/>
              <a:t>Delta/Parquet Write Sink</a:t>
            </a:r>
          </a:p>
          <a:p>
            <a:pPr lvl="1"/>
            <a:r>
              <a:rPr lang="de-DE" dirty="0" err="1"/>
              <a:t>Sort</a:t>
            </a:r>
            <a:endParaRPr lang="de-DE" dirty="0"/>
          </a:p>
          <a:p>
            <a:pPr lvl="1"/>
            <a:r>
              <a:rPr lang="de-DE" dirty="0" err="1"/>
              <a:t>Window</a:t>
            </a:r>
            <a:r>
              <a:rPr lang="de-DE" dirty="0"/>
              <a:t> </a:t>
            </a:r>
            <a:r>
              <a:rPr lang="de-DE" dirty="0" err="1"/>
              <a:t>Function</a:t>
            </a:r>
            <a:endParaRPr lang="en-CH" dirty="0"/>
          </a:p>
        </p:txBody>
      </p:sp>
      <p:sp>
        <p:nvSpPr>
          <p:cNvPr id="4" name="Content Placeholder 2">
            <a:extLst>
              <a:ext uri="{FF2B5EF4-FFF2-40B4-BE49-F238E27FC236}">
                <a16:creationId xmlns:a16="http://schemas.microsoft.com/office/drawing/2014/main" id="{9A3444E6-F880-44B0-58A5-8F2F0036E73C}"/>
              </a:ext>
            </a:extLst>
          </p:cNvPr>
          <p:cNvSpPr txBox="1">
            <a:spLocks/>
          </p:cNvSpPr>
          <p:nvPr/>
        </p:nvSpPr>
        <p:spPr>
          <a:xfrm>
            <a:off x="4530969" y="1845734"/>
            <a:ext cx="3130062"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de-DE" dirty="0" err="1"/>
              <a:t>Expressions</a:t>
            </a:r>
            <a:endParaRPr lang="en-CH" dirty="0"/>
          </a:p>
          <a:p>
            <a:pPr lvl="1"/>
            <a:r>
              <a:rPr lang="en-GB" dirty="0"/>
              <a:t>Comparison / Logic</a:t>
            </a:r>
          </a:p>
          <a:p>
            <a:pPr lvl="1"/>
            <a:r>
              <a:rPr lang="en-GB" dirty="0"/>
              <a:t>Arithmetic / Math (most)</a:t>
            </a:r>
          </a:p>
          <a:p>
            <a:pPr lvl="1"/>
            <a:r>
              <a:rPr lang="en-GB" dirty="0"/>
              <a:t>Conditional (IF, CASE, etc.)</a:t>
            </a:r>
          </a:p>
          <a:p>
            <a:pPr lvl="1"/>
            <a:r>
              <a:rPr lang="en-GB" dirty="0"/>
              <a:t>String (common ones)</a:t>
            </a:r>
          </a:p>
          <a:p>
            <a:pPr lvl="1"/>
            <a:r>
              <a:rPr lang="en-GB" dirty="0"/>
              <a:t>Casts</a:t>
            </a:r>
          </a:p>
          <a:p>
            <a:pPr lvl="1"/>
            <a:r>
              <a:rPr lang="en-GB" dirty="0"/>
              <a:t>Aggregates(most common ones)</a:t>
            </a:r>
          </a:p>
          <a:p>
            <a:pPr lvl="1"/>
            <a:r>
              <a:rPr lang="en-GB" dirty="0"/>
              <a:t>Date/Timestamp</a:t>
            </a:r>
            <a:endParaRPr lang="en-CH" dirty="0"/>
          </a:p>
          <a:p>
            <a:endParaRPr lang="en-CH" dirty="0"/>
          </a:p>
        </p:txBody>
      </p:sp>
      <p:sp>
        <p:nvSpPr>
          <p:cNvPr id="5" name="Content Placeholder 2">
            <a:extLst>
              <a:ext uri="{FF2B5EF4-FFF2-40B4-BE49-F238E27FC236}">
                <a16:creationId xmlns:a16="http://schemas.microsoft.com/office/drawing/2014/main" id="{79B5E102-02D2-C0CB-5780-C3CFE33E49DA}"/>
              </a:ext>
            </a:extLst>
          </p:cNvPr>
          <p:cNvSpPr txBox="1">
            <a:spLocks/>
          </p:cNvSpPr>
          <p:nvPr/>
        </p:nvSpPr>
        <p:spPr>
          <a:xfrm>
            <a:off x="7964658" y="1845734"/>
            <a:ext cx="3130062"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de-DE" dirty="0"/>
              <a:t>Data </a:t>
            </a:r>
            <a:r>
              <a:rPr lang="de-DE" dirty="0" err="1"/>
              <a:t>types</a:t>
            </a:r>
            <a:endParaRPr lang="en-CH" dirty="0"/>
          </a:p>
          <a:p>
            <a:pPr lvl="1"/>
            <a:r>
              <a:rPr lang="en-GB" dirty="0"/>
              <a:t>Byte/Short/Int/Long</a:t>
            </a:r>
          </a:p>
          <a:p>
            <a:pPr lvl="1"/>
            <a:r>
              <a:rPr lang="en-GB" dirty="0"/>
              <a:t>Boolean</a:t>
            </a:r>
          </a:p>
          <a:p>
            <a:pPr lvl="1"/>
            <a:r>
              <a:rPr lang="en-GB" dirty="0"/>
              <a:t>String/Binary</a:t>
            </a:r>
          </a:p>
          <a:p>
            <a:pPr lvl="1"/>
            <a:r>
              <a:rPr lang="en-GB" dirty="0"/>
              <a:t>Decimal</a:t>
            </a:r>
          </a:p>
          <a:p>
            <a:pPr lvl="1"/>
            <a:r>
              <a:rPr lang="en-GB" dirty="0"/>
              <a:t>Float/Double</a:t>
            </a:r>
          </a:p>
          <a:p>
            <a:pPr lvl="1"/>
            <a:r>
              <a:rPr lang="en-GB" dirty="0"/>
              <a:t>Date/Timestamp</a:t>
            </a:r>
          </a:p>
          <a:p>
            <a:pPr lvl="1"/>
            <a:r>
              <a:rPr lang="en-GB" dirty="0"/>
              <a:t>Struct</a:t>
            </a:r>
          </a:p>
          <a:p>
            <a:pPr lvl="1"/>
            <a:r>
              <a:rPr lang="en-GB" dirty="0"/>
              <a:t>Array</a:t>
            </a:r>
          </a:p>
          <a:p>
            <a:pPr lvl="1"/>
            <a:r>
              <a:rPr lang="en-GB" dirty="0"/>
              <a:t>Map</a:t>
            </a:r>
            <a:endParaRPr lang="en-CH" dirty="0"/>
          </a:p>
        </p:txBody>
      </p:sp>
      <p:sp>
        <p:nvSpPr>
          <p:cNvPr id="7" name="TextBox 6">
            <a:extLst>
              <a:ext uri="{FF2B5EF4-FFF2-40B4-BE49-F238E27FC236}">
                <a16:creationId xmlns:a16="http://schemas.microsoft.com/office/drawing/2014/main" id="{A64645C8-A73F-5BF6-9D95-56094CB2A713}"/>
              </a:ext>
            </a:extLst>
          </p:cNvPr>
          <p:cNvSpPr txBox="1"/>
          <p:nvPr/>
        </p:nvSpPr>
        <p:spPr>
          <a:xfrm>
            <a:off x="1033975" y="5869094"/>
            <a:ext cx="10944665" cy="369332"/>
          </a:xfrm>
          <a:prstGeom prst="rect">
            <a:avLst/>
          </a:prstGeom>
          <a:noFill/>
        </p:spPr>
        <p:txBody>
          <a:bodyPr wrap="square">
            <a:spAutoFit/>
          </a:bodyPr>
          <a:lstStyle/>
          <a:p>
            <a:r>
              <a:rPr lang="de-DE" dirty="0">
                <a:hlinkClick r:id="rId2"/>
              </a:rPr>
              <a:t>https://learn.microsoft.com/de-de/azure/databricks/compute/photon#operators-expressions-and-data-types</a:t>
            </a:r>
            <a:endParaRPr lang="en-CH" dirty="0"/>
          </a:p>
        </p:txBody>
      </p:sp>
    </p:spTree>
    <p:extLst>
      <p:ext uri="{BB962C8B-B14F-4D97-AF65-F5344CB8AC3E}">
        <p14:creationId xmlns:p14="http://schemas.microsoft.com/office/powerpoint/2010/main" val="2704032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D469F-FEEA-BD82-CE37-39B743A28FEA}"/>
              </a:ext>
            </a:extLst>
          </p:cNvPr>
          <p:cNvSpPr>
            <a:spLocks noGrp="1"/>
          </p:cNvSpPr>
          <p:nvPr>
            <p:ph type="title"/>
          </p:nvPr>
        </p:nvSpPr>
        <p:spPr/>
        <p:txBody>
          <a:bodyPr/>
          <a:lstStyle/>
          <a:p>
            <a:r>
              <a:rPr lang="en-CH" dirty="0" err="1"/>
              <a:t>Limitationen</a:t>
            </a:r>
            <a:endParaRPr lang="de-DE" dirty="0"/>
          </a:p>
        </p:txBody>
      </p:sp>
      <p:sp>
        <p:nvSpPr>
          <p:cNvPr id="3" name="Content Placeholder 2">
            <a:extLst>
              <a:ext uri="{FF2B5EF4-FFF2-40B4-BE49-F238E27FC236}">
                <a16:creationId xmlns:a16="http://schemas.microsoft.com/office/drawing/2014/main" id="{558EE139-47F8-82BB-71E1-CD4ECF3D3C75}"/>
              </a:ext>
            </a:extLst>
          </p:cNvPr>
          <p:cNvSpPr>
            <a:spLocks noGrp="1"/>
          </p:cNvSpPr>
          <p:nvPr>
            <p:ph idx="1"/>
          </p:nvPr>
        </p:nvSpPr>
        <p:spPr/>
        <p:txBody>
          <a:bodyPr>
            <a:normAutofit/>
          </a:bodyPr>
          <a:lstStyle/>
          <a:p>
            <a:pPr lvl="1"/>
            <a:endParaRPr lang="en-CH" dirty="0"/>
          </a:p>
          <a:p>
            <a:pPr lvl="1"/>
            <a:r>
              <a:rPr lang="en-CH" dirty="0"/>
              <a:t>Queries die </a:t>
            </a:r>
            <a:r>
              <a:rPr lang="en-CH" dirty="0" err="1"/>
              <a:t>unter</a:t>
            </a:r>
            <a:r>
              <a:rPr lang="en-CH" dirty="0"/>
              <a:t> </a:t>
            </a:r>
            <a:r>
              <a:rPr lang="en-CH" dirty="0" err="1"/>
              <a:t>zwei</a:t>
            </a:r>
            <a:r>
              <a:rPr lang="en-CH" dirty="0"/>
              <a:t> </a:t>
            </a:r>
            <a:r>
              <a:rPr lang="en-CH" dirty="0" err="1"/>
              <a:t>Sekunden</a:t>
            </a:r>
            <a:r>
              <a:rPr lang="en-CH" dirty="0"/>
              <a:t> </a:t>
            </a:r>
            <a:r>
              <a:rPr lang="en-CH" dirty="0" err="1"/>
              <a:t>dauern</a:t>
            </a:r>
            <a:r>
              <a:rPr lang="en-CH" dirty="0"/>
              <a:t> </a:t>
            </a:r>
            <a:r>
              <a:rPr lang="en-CH" dirty="0" err="1"/>
              <a:t>werden</a:t>
            </a:r>
            <a:r>
              <a:rPr lang="en-CH" dirty="0"/>
              <a:t> </a:t>
            </a:r>
            <a:r>
              <a:rPr lang="en-CH" dirty="0" err="1"/>
              <a:t>nicht</a:t>
            </a:r>
            <a:r>
              <a:rPr lang="en-CH" dirty="0"/>
              <a:t> </a:t>
            </a:r>
            <a:r>
              <a:rPr lang="en-CH" dirty="0" err="1"/>
              <a:t>beeinflusst</a:t>
            </a:r>
            <a:endParaRPr lang="en-CH" dirty="0"/>
          </a:p>
          <a:p>
            <a:pPr lvl="1"/>
            <a:r>
              <a:rPr lang="en-CH" dirty="0"/>
              <a:t>User defined functions und RDD APIs </a:t>
            </a:r>
            <a:r>
              <a:rPr lang="en-CH" dirty="0" err="1"/>
              <a:t>werden</a:t>
            </a:r>
            <a:r>
              <a:rPr lang="en-CH" dirty="0"/>
              <a:t> </a:t>
            </a:r>
            <a:r>
              <a:rPr lang="en-CH" dirty="0" err="1"/>
              <a:t>nicht</a:t>
            </a:r>
            <a:r>
              <a:rPr lang="en-CH" dirty="0"/>
              <a:t> </a:t>
            </a:r>
            <a:r>
              <a:rPr lang="en-CH" dirty="0" err="1"/>
              <a:t>unterstützt</a:t>
            </a:r>
            <a:endParaRPr lang="en-CH" dirty="0"/>
          </a:p>
          <a:p>
            <a:pPr lvl="1"/>
            <a:r>
              <a:rPr lang="en-CH" dirty="0"/>
              <a:t>Structured Streaming:</a:t>
            </a:r>
          </a:p>
          <a:p>
            <a:pPr lvl="2"/>
            <a:r>
              <a:rPr lang="de-DE" dirty="0"/>
              <a:t>S</a:t>
            </a:r>
            <a:r>
              <a:rPr lang="en-CH" dirty="0" err="1"/>
              <a:t>tateless</a:t>
            </a:r>
            <a:r>
              <a:rPr lang="en-CH" dirty="0"/>
              <a:t> streaming </a:t>
            </a:r>
            <a:r>
              <a:rPr lang="en-CH" dirty="0" err="1"/>
              <a:t>mit</a:t>
            </a:r>
            <a:r>
              <a:rPr lang="en-CH" dirty="0"/>
              <a:t> Delta, Parquet, CSV und JSON </a:t>
            </a:r>
            <a:r>
              <a:rPr lang="en-CH" dirty="0" err="1"/>
              <a:t>werden</a:t>
            </a:r>
            <a:r>
              <a:rPr lang="en-CH" dirty="0"/>
              <a:t> </a:t>
            </a:r>
            <a:r>
              <a:rPr lang="en-CH" dirty="0" err="1"/>
              <a:t>unterstützt</a:t>
            </a:r>
            <a:endParaRPr lang="en-CH" dirty="0"/>
          </a:p>
          <a:p>
            <a:pPr lvl="2"/>
            <a:r>
              <a:rPr lang="en-CH" dirty="0"/>
              <a:t>Stateless Kafka und Kinesis streaming </a:t>
            </a:r>
            <a:r>
              <a:rPr lang="en-CH" dirty="0" err="1"/>
              <a:t>ist</a:t>
            </a:r>
            <a:r>
              <a:rPr lang="en-CH" dirty="0"/>
              <a:t> supported, </a:t>
            </a:r>
            <a:r>
              <a:rPr lang="en-CH" dirty="0" err="1"/>
              <a:t>wenn</a:t>
            </a:r>
            <a:r>
              <a:rPr lang="en-CH" dirty="0"/>
              <a:t> </a:t>
            </a:r>
            <a:r>
              <a:rPr lang="en-CH" dirty="0" err="1"/>
              <a:t>nach</a:t>
            </a:r>
            <a:r>
              <a:rPr lang="en-CH" dirty="0"/>
              <a:t> Delta </a:t>
            </a:r>
            <a:r>
              <a:rPr lang="en-CH" dirty="0" err="1"/>
              <a:t>oder</a:t>
            </a:r>
            <a:r>
              <a:rPr lang="en-CH" dirty="0"/>
              <a:t> Parquet </a:t>
            </a:r>
            <a:r>
              <a:rPr lang="en-CH" dirty="0" err="1"/>
              <a:t>geschrieben</a:t>
            </a:r>
            <a:r>
              <a:rPr lang="en-CH" dirty="0"/>
              <a:t> </a:t>
            </a:r>
            <a:r>
              <a:rPr lang="en-CH" dirty="0" err="1"/>
              <a:t>wird</a:t>
            </a:r>
            <a:endParaRPr lang="en-CH" dirty="0"/>
          </a:p>
          <a:p>
            <a:pPr marL="0" indent="0">
              <a:buNone/>
            </a:pPr>
            <a:endParaRPr lang="en-CH" dirty="0"/>
          </a:p>
          <a:p>
            <a:pPr marL="0" indent="0">
              <a:buNone/>
            </a:pPr>
            <a:endParaRPr lang="en-CH" dirty="0"/>
          </a:p>
          <a:p>
            <a:pPr marL="0" indent="0">
              <a:buNone/>
            </a:pPr>
            <a:r>
              <a:rPr lang="en-CH" dirty="0"/>
              <a:t>Features die </a:t>
            </a:r>
            <a:r>
              <a:rPr lang="en-CH" dirty="0" err="1"/>
              <a:t>nicht</a:t>
            </a:r>
            <a:r>
              <a:rPr lang="en-CH" dirty="0"/>
              <a:t> von Photon supported </a:t>
            </a:r>
            <a:r>
              <a:rPr lang="en-CH" dirty="0" err="1"/>
              <a:t>sind</a:t>
            </a:r>
            <a:r>
              <a:rPr lang="en-CH" dirty="0"/>
              <a:t>, </a:t>
            </a:r>
            <a:r>
              <a:rPr lang="en-CH" dirty="0" err="1"/>
              <a:t>funktionieren</a:t>
            </a:r>
            <a:r>
              <a:rPr lang="en-CH" dirty="0"/>
              <a:t> normal </a:t>
            </a:r>
            <a:r>
              <a:rPr lang="en-CH" dirty="0" err="1"/>
              <a:t>mit</a:t>
            </a:r>
            <a:r>
              <a:rPr lang="en-CH" dirty="0"/>
              <a:t> Sparks </a:t>
            </a:r>
            <a:r>
              <a:rPr lang="en-CH" dirty="0" err="1"/>
              <a:t>weiter</a:t>
            </a:r>
            <a:endParaRPr lang="en-CH" dirty="0"/>
          </a:p>
          <a:p>
            <a:pPr marL="0" indent="0">
              <a:buNone/>
            </a:pPr>
            <a:endParaRPr lang="en-CH" dirty="0"/>
          </a:p>
        </p:txBody>
      </p:sp>
    </p:spTree>
    <p:extLst>
      <p:ext uri="{BB962C8B-B14F-4D97-AF65-F5344CB8AC3E}">
        <p14:creationId xmlns:p14="http://schemas.microsoft.com/office/powerpoint/2010/main" val="703824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275EE-0F0D-BEAC-D0AE-B72191DB26AF}"/>
              </a:ext>
            </a:extLst>
          </p:cNvPr>
          <p:cNvSpPr>
            <a:spLocks noGrp="1"/>
          </p:cNvSpPr>
          <p:nvPr>
            <p:ph type="title"/>
          </p:nvPr>
        </p:nvSpPr>
        <p:spPr/>
        <p:txBody>
          <a:bodyPr/>
          <a:lstStyle/>
          <a:p>
            <a:r>
              <a:rPr lang="en-CH" dirty="0"/>
              <a:t>Photon - </a:t>
            </a:r>
            <a:r>
              <a:rPr lang="en-CH" dirty="0" err="1"/>
              <a:t>Testen</a:t>
            </a:r>
            <a:endParaRPr lang="de-DE" dirty="0"/>
          </a:p>
        </p:txBody>
      </p:sp>
      <p:sp>
        <p:nvSpPr>
          <p:cNvPr id="3" name="Content Placeholder 2">
            <a:extLst>
              <a:ext uri="{FF2B5EF4-FFF2-40B4-BE49-F238E27FC236}">
                <a16:creationId xmlns:a16="http://schemas.microsoft.com/office/drawing/2014/main" id="{B88045D4-CA11-BD91-8F64-D02417ADACD2}"/>
              </a:ext>
            </a:extLst>
          </p:cNvPr>
          <p:cNvSpPr>
            <a:spLocks noGrp="1"/>
          </p:cNvSpPr>
          <p:nvPr>
            <p:ph idx="1"/>
          </p:nvPr>
        </p:nvSpPr>
        <p:spPr>
          <a:xfrm>
            <a:off x="7434774" y="1845734"/>
            <a:ext cx="3720905" cy="4023360"/>
          </a:xfrm>
        </p:spPr>
        <p:txBody>
          <a:bodyPr/>
          <a:lstStyle/>
          <a:p>
            <a:endParaRPr lang="de-DE" dirty="0"/>
          </a:p>
        </p:txBody>
      </p:sp>
      <p:sp>
        <p:nvSpPr>
          <p:cNvPr id="4" name="Content Placeholder 2">
            <a:extLst>
              <a:ext uri="{FF2B5EF4-FFF2-40B4-BE49-F238E27FC236}">
                <a16:creationId xmlns:a16="http://schemas.microsoft.com/office/drawing/2014/main" id="{9876CAE7-C90B-2410-6C1E-4F9F3DD25E9A}"/>
              </a:ext>
            </a:extLst>
          </p:cNvPr>
          <p:cNvSpPr txBox="1">
            <a:spLocks/>
          </p:cNvSpPr>
          <p:nvPr/>
        </p:nvSpPr>
        <p:spPr>
          <a:xfrm>
            <a:off x="1097280" y="1845734"/>
            <a:ext cx="3608363"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CH" sz="1600" dirty="0"/>
              <a:t>Setup:</a:t>
            </a:r>
          </a:p>
          <a:p>
            <a:pPr lvl="1"/>
            <a:r>
              <a:rPr lang="en-CH" sz="1400" dirty="0"/>
              <a:t>1 Databrick installation -&gt; 2 </a:t>
            </a:r>
            <a:r>
              <a:rPr lang="en-CH" sz="1400" dirty="0" err="1"/>
              <a:t>gleiche</a:t>
            </a:r>
            <a:r>
              <a:rPr lang="en-CH" sz="1400" dirty="0"/>
              <a:t> Cluster</a:t>
            </a:r>
          </a:p>
          <a:p>
            <a:pPr lvl="2"/>
            <a:r>
              <a:rPr lang="en-CH" sz="1100" dirty="0"/>
              <a:t>1x </a:t>
            </a:r>
            <a:r>
              <a:rPr lang="en-CH" sz="1100" dirty="0" err="1"/>
              <a:t>mit</a:t>
            </a:r>
            <a:r>
              <a:rPr lang="en-CH" sz="1100" dirty="0"/>
              <a:t> Photon enabled</a:t>
            </a:r>
          </a:p>
          <a:p>
            <a:pPr lvl="2"/>
            <a:r>
              <a:rPr lang="en-CH" sz="1100" dirty="0"/>
              <a:t>1x </a:t>
            </a:r>
            <a:r>
              <a:rPr lang="en-CH" sz="1100" dirty="0" err="1"/>
              <a:t>mit</a:t>
            </a:r>
            <a:r>
              <a:rPr lang="en-CH" sz="1100" dirty="0"/>
              <a:t> Photon disabled</a:t>
            </a:r>
          </a:p>
          <a:p>
            <a:pPr lvl="2"/>
            <a:endParaRPr lang="en-CH" sz="1100" dirty="0"/>
          </a:p>
          <a:p>
            <a:pPr lvl="1"/>
            <a:r>
              <a:rPr lang="en-CH" sz="1400" dirty="0"/>
              <a:t>1x Runtime 14.2.x.scala2.12 </a:t>
            </a:r>
            <a:br>
              <a:rPr lang="en-CH" sz="1400" dirty="0"/>
            </a:br>
            <a:r>
              <a:rPr lang="en-CH" sz="1400" dirty="0"/>
              <a:t>Spark Version: 3.5.0</a:t>
            </a:r>
          </a:p>
          <a:p>
            <a:pPr lvl="1"/>
            <a:r>
              <a:rPr lang="en-CH" sz="1400" dirty="0"/>
              <a:t>1x Runtime 9.1.x.scala2.12</a:t>
            </a:r>
            <a:br>
              <a:rPr lang="en-CH" sz="1400" dirty="0"/>
            </a:br>
            <a:r>
              <a:rPr lang="en-CH" sz="1400" dirty="0"/>
              <a:t>Spark Version: 3.1.2</a:t>
            </a:r>
          </a:p>
          <a:p>
            <a:pPr lvl="1"/>
            <a:endParaRPr lang="en-CH" sz="1400" dirty="0"/>
          </a:p>
          <a:p>
            <a:pPr lvl="1"/>
            <a:r>
              <a:rPr lang="en-CH" sz="1400" dirty="0"/>
              <a:t>1 Driver + 2-8 Worker (</a:t>
            </a:r>
            <a:r>
              <a:rPr lang="en-CH" sz="1400" dirty="0" err="1"/>
              <a:t>gleicher</a:t>
            </a:r>
            <a:r>
              <a:rPr lang="en-CH" sz="1400" dirty="0"/>
              <a:t> </a:t>
            </a:r>
            <a:r>
              <a:rPr lang="en-CH" sz="1400" dirty="0" err="1"/>
              <a:t>Typ</a:t>
            </a:r>
            <a:r>
              <a:rPr lang="en-CH" sz="1400" dirty="0"/>
              <a:t>)</a:t>
            </a:r>
          </a:p>
          <a:p>
            <a:pPr lvl="1"/>
            <a:r>
              <a:rPr lang="en-CH" sz="1400" dirty="0"/>
              <a:t>14 GB Memory</a:t>
            </a:r>
          </a:p>
          <a:p>
            <a:pPr lvl="1"/>
            <a:r>
              <a:rPr lang="en-CH" sz="1400" dirty="0"/>
              <a:t>4 Cores</a:t>
            </a:r>
          </a:p>
          <a:p>
            <a:pPr marL="0" indent="0">
              <a:buFont typeface="Calibri" panose="020F0502020204030204" pitchFamily="34" charset="0"/>
              <a:buNone/>
            </a:pPr>
            <a:endParaRPr lang="en-CH" sz="1600" dirty="0"/>
          </a:p>
        </p:txBody>
      </p:sp>
      <p:pic>
        <p:nvPicPr>
          <p:cNvPr id="5" name="Picture 4">
            <a:extLst>
              <a:ext uri="{FF2B5EF4-FFF2-40B4-BE49-F238E27FC236}">
                <a16:creationId xmlns:a16="http://schemas.microsoft.com/office/drawing/2014/main" id="{8331B928-F682-6822-3BD8-CB09F1C3E4B9}"/>
              </a:ext>
            </a:extLst>
          </p:cNvPr>
          <p:cNvPicPr>
            <a:picLocks noChangeAspect="1"/>
          </p:cNvPicPr>
          <p:nvPr/>
        </p:nvPicPr>
        <p:blipFill>
          <a:blip r:embed="rId2"/>
          <a:stretch>
            <a:fillRect/>
          </a:stretch>
        </p:blipFill>
        <p:spPr>
          <a:xfrm>
            <a:off x="4778835" y="1983040"/>
            <a:ext cx="2511417" cy="1386172"/>
          </a:xfrm>
          <a:prstGeom prst="rect">
            <a:avLst/>
          </a:prstGeom>
        </p:spPr>
      </p:pic>
      <p:pic>
        <p:nvPicPr>
          <p:cNvPr id="6" name="Picture 5">
            <a:extLst>
              <a:ext uri="{FF2B5EF4-FFF2-40B4-BE49-F238E27FC236}">
                <a16:creationId xmlns:a16="http://schemas.microsoft.com/office/drawing/2014/main" id="{BEC800F3-1300-A737-6342-214A8745FF0F}"/>
              </a:ext>
            </a:extLst>
          </p:cNvPr>
          <p:cNvPicPr>
            <a:picLocks noChangeAspect="1"/>
          </p:cNvPicPr>
          <p:nvPr/>
        </p:nvPicPr>
        <p:blipFill>
          <a:blip r:embed="rId3"/>
          <a:stretch>
            <a:fillRect/>
          </a:stretch>
        </p:blipFill>
        <p:spPr>
          <a:xfrm>
            <a:off x="4778835" y="3429000"/>
            <a:ext cx="2511417" cy="1370610"/>
          </a:xfrm>
          <a:prstGeom prst="rect">
            <a:avLst/>
          </a:prstGeom>
        </p:spPr>
      </p:pic>
      <p:pic>
        <p:nvPicPr>
          <p:cNvPr id="7" name="Picture 6">
            <a:extLst>
              <a:ext uri="{FF2B5EF4-FFF2-40B4-BE49-F238E27FC236}">
                <a16:creationId xmlns:a16="http://schemas.microsoft.com/office/drawing/2014/main" id="{0F8C6861-E5B1-3A51-115B-4FF6AF65198E}"/>
              </a:ext>
            </a:extLst>
          </p:cNvPr>
          <p:cNvPicPr>
            <a:picLocks noChangeAspect="1"/>
          </p:cNvPicPr>
          <p:nvPr/>
        </p:nvPicPr>
        <p:blipFill>
          <a:blip r:embed="rId4"/>
          <a:stretch>
            <a:fillRect/>
          </a:stretch>
        </p:blipFill>
        <p:spPr>
          <a:xfrm>
            <a:off x="7363444" y="2085899"/>
            <a:ext cx="4122827" cy="2566625"/>
          </a:xfrm>
          <a:prstGeom prst="rect">
            <a:avLst/>
          </a:prstGeom>
          <a:ln>
            <a:noFill/>
          </a:ln>
          <a:effectLst>
            <a:outerShdw blurRad="292100" dist="139700" dir="2700000" algn="tl" rotWithShape="0">
              <a:srgbClr val="333333">
                <a:alpha val="65000"/>
              </a:srgbClr>
            </a:outerShdw>
          </a:effectLst>
        </p:spPr>
      </p:pic>
      <p:sp>
        <p:nvSpPr>
          <p:cNvPr id="8" name="Rectangle 7">
            <a:extLst>
              <a:ext uri="{FF2B5EF4-FFF2-40B4-BE49-F238E27FC236}">
                <a16:creationId xmlns:a16="http://schemas.microsoft.com/office/drawing/2014/main" id="{EAAB8FB0-A756-3EA8-9E1A-1554F69A2610}"/>
              </a:ext>
            </a:extLst>
          </p:cNvPr>
          <p:cNvSpPr/>
          <p:nvPr/>
        </p:nvSpPr>
        <p:spPr>
          <a:xfrm>
            <a:off x="147711" y="133643"/>
            <a:ext cx="1674055" cy="3727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D</a:t>
            </a:r>
            <a:r>
              <a:rPr lang="en-CH" dirty="0"/>
              <a:t>o not present</a:t>
            </a:r>
            <a:endParaRPr lang="de-DE" dirty="0"/>
          </a:p>
        </p:txBody>
      </p:sp>
    </p:spTree>
    <p:extLst>
      <p:ext uri="{BB962C8B-B14F-4D97-AF65-F5344CB8AC3E}">
        <p14:creationId xmlns:p14="http://schemas.microsoft.com/office/powerpoint/2010/main" val="2288489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08EED-AA73-81AB-89E0-531991B95558}"/>
              </a:ext>
            </a:extLst>
          </p:cNvPr>
          <p:cNvSpPr>
            <a:spLocks noGrp="1"/>
          </p:cNvSpPr>
          <p:nvPr>
            <p:ph type="title"/>
          </p:nvPr>
        </p:nvSpPr>
        <p:spPr/>
        <p:txBody>
          <a:bodyPr/>
          <a:lstStyle/>
          <a:p>
            <a:r>
              <a:rPr lang="en-CH" dirty="0"/>
              <a:t>Photon – </a:t>
            </a:r>
            <a:r>
              <a:rPr lang="en-CH" dirty="0" err="1"/>
              <a:t>Testen</a:t>
            </a:r>
            <a:r>
              <a:rPr lang="en-CH" dirty="0"/>
              <a:t> – Setup 1</a:t>
            </a:r>
            <a:endParaRPr lang="de-DE" dirty="0"/>
          </a:p>
        </p:txBody>
      </p:sp>
      <p:sp>
        <p:nvSpPr>
          <p:cNvPr id="3" name="Content Placeholder 2">
            <a:extLst>
              <a:ext uri="{FF2B5EF4-FFF2-40B4-BE49-F238E27FC236}">
                <a16:creationId xmlns:a16="http://schemas.microsoft.com/office/drawing/2014/main" id="{268C37D8-1376-9AF9-558C-2424886506F8}"/>
              </a:ext>
            </a:extLst>
          </p:cNvPr>
          <p:cNvSpPr>
            <a:spLocks noGrp="1"/>
          </p:cNvSpPr>
          <p:nvPr>
            <p:ph idx="1"/>
          </p:nvPr>
        </p:nvSpPr>
        <p:spPr/>
        <p:txBody>
          <a:bodyPr/>
          <a:lstStyle/>
          <a:p>
            <a:r>
              <a:rPr lang="en-CH" dirty="0"/>
              <a:t>Setup:</a:t>
            </a:r>
          </a:p>
          <a:p>
            <a:pPr lvl="1"/>
            <a:r>
              <a:rPr lang="en-CH" dirty="0"/>
              <a:t>1 Databrick installation -&gt; 2 </a:t>
            </a:r>
            <a:r>
              <a:rPr lang="en-CH" dirty="0" err="1"/>
              <a:t>gleiche</a:t>
            </a:r>
            <a:r>
              <a:rPr lang="en-CH" dirty="0"/>
              <a:t> Cluster</a:t>
            </a:r>
          </a:p>
          <a:p>
            <a:pPr lvl="2"/>
            <a:r>
              <a:rPr lang="en-CH" dirty="0"/>
              <a:t>1x </a:t>
            </a:r>
            <a:r>
              <a:rPr lang="en-CH" dirty="0" err="1"/>
              <a:t>mit</a:t>
            </a:r>
            <a:r>
              <a:rPr lang="en-CH" dirty="0"/>
              <a:t> Photon enabled</a:t>
            </a:r>
          </a:p>
          <a:p>
            <a:pPr lvl="2"/>
            <a:r>
              <a:rPr lang="en-CH" dirty="0"/>
              <a:t>1x </a:t>
            </a:r>
            <a:r>
              <a:rPr lang="en-CH" dirty="0" err="1"/>
              <a:t>mit</a:t>
            </a:r>
            <a:r>
              <a:rPr lang="en-CH" dirty="0"/>
              <a:t> Photon disabled</a:t>
            </a:r>
          </a:p>
          <a:p>
            <a:pPr lvl="2"/>
            <a:endParaRPr lang="en-CH" dirty="0"/>
          </a:p>
          <a:p>
            <a:pPr lvl="1"/>
            <a:r>
              <a:rPr lang="en-CH" dirty="0"/>
              <a:t>Spark Version: 3.1.2</a:t>
            </a:r>
          </a:p>
          <a:p>
            <a:pPr lvl="1"/>
            <a:r>
              <a:rPr lang="en-CH" dirty="0"/>
              <a:t>Runtime 9.1.x-scala2.12</a:t>
            </a:r>
          </a:p>
          <a:p>
            <a:pPr lvl="1"/>
            <a:r>
              <a:rPr lang="en-CH" dirty="0"/>
              <a:t>1 Driver + 1 Worker (</a:t>
            </a:r>
            <a:r>
              <a:rPr lang="en-CH" dirty="0" err="1"/>
              <a:t>gleicher</a:t>
            </a:r>
            <a:r>
              <a:rPr lang="en-CH" dirty="0"/>
              <a:t> </a:t>
            </a:r>
            <a:r>
              <a:rPr lang="en-CH" dirty="0" err="1"/>
              <a:t>Typ</a:t>
            </a:r>
            <a:r>
              <a:rPr lang="en-CH" dirty="0"/>
              <a:t>)</a:t>
            </a:r>
          </a:p>
          <a:p>
            <a:pPr lvl="1"/>
            <a:r>
              <a:rPr lang="en-CH" dirty="0"/>
              <a:t>14 GB Memory</a:t>
            </a:r>
          </a:p>
          <a:p>
            <a:pPr lvl="1"/>
            <a:r>
              <a:rPr lang="en-CH" dirty="0"/>
              <a:t>4 Cores</a:t>
            </a:r>
          </a:p>
          <a:p>
            <a:pPr marL="0" indent="0">
              <a:buNone/>
            </a:pPr>
            <a:endParaRPr lang="en-CH" dirty="0"/>
          </a:p>
        </p:txBody>
      </p:sp>
      <p:pic>
        <p:nvPicPr>
          <p:cNvPr id="12" name="Picture 11">
            <a:extLst>
              <a:ext uri="{FF2B5EF4-FFF2-40B4-BE49-F238E27FC236}">
                <a16:creationId xmlns:a16="http://schemas.microsoft.com/office/drawing/2014/main" id="{D4916A95-31C8-F16F-C731-D285F9E7E88A}"/>
              </a:ext>
            </a:extLst>
          </p:cNvPr>
          <p:cNvPicPr>
            <a:picLocks noChangeAspect="1"/>
          </p:cNvPicPr>
          <p:nvPr/>
        </p:nvPicPr>
        <p:blipFill>
          <a:blip r:embed="rId3"/>
          <a:stretch>
            <a:fillRect/>
          </a:stretch>
        </p:blipFill>
        <p:spPr>
          <a:xfrm>
            <a:off x="6350231" y="2244736"/>
            <a:ext cx="4877515" cy="3036449"/>
          </a:xfrm>
          <a:prstGeom prst="rect">
            <a:avLst/>
          </a:prstGeom>
          <a:ln>
            <a:noFill/>
          </a:ln>
          <a:effectLst>
            <a:outerShdw blurRad="292100" dist="139700" dir="2700000" algn="tl" rotWithShape="0">
              <a:srgbClr val="333333">
                <a:alpha val="65000"/>
              </a:srgbClr>
            </a:outerShdw>
          </a:effectLst>
        </p:spPr>
      </p:pic>
      <p:pic>
        <p:nvPicPr>
          <p:cNvPr id="14" name="Picture 13">
            <a:extLst>
              <a:ext uri="{FF2B5EF4-FFF2-40B4-BE49-F238E27FC236}">
                <a16:creationId xmlns:a16="http://schemas.microsoft.com/office/drawing/2014/main" id="{07C1F7CE-FE8A-41FD-57B6-A808D357D2BA}"/>
              </a:ext>
            </a:extLst>
          </p:cNvPr>
          <p:cNvPicPr>
            <a:picLocks noChangeAspect="1"/>
          </p:cNvPicPr>
          <p:nvPr/>
        </p:nvPicPr>
        <p:blipFill>
          <a:blip r:embed="rId4"/>
          <a:stretch>
            <a:fillRect/>
          </a:stretch>
        </p:blipFill>
        <p:spPr>
          <a:xfrm>
            <a:off x="3728835" y="4947180"/>
            <a:ext cx="2367165" cy="1304676"/>
          </a:xfrm>
          <a:prstGeom prst="rect">
            <a:avLst/>
          </a:prstGeom>
        </p:spPr>
      </p:pic>
      <p:pic>
        <p:nvPicPr>
          <p:cNvPr id="16" name="Picture 15">
            <a:extLst>
              <a:ext uri="{FF2B5EF4-FFF2-40B4-BE49-F238E27FC236}">
                <a16:creationId xmlns:a16="http://schemas.microsoft.com/office/drawing/2014/main" id="{6401A94D-CB15-FAC4-F86B-08709FC7F89E}"/>
              </a:ext>
            </a:extLst>
          </p:cNvPr>
          <p:cNvPicPr>
            <a:picLocks noChangeAspect="1"/>
          </p:cNvPicPr>
          <p:nvPr/>
        </p:nvPicPr>
        <p:blipFill>
          <a:blip r:embed="rId5"/>
          <a:stretch>
            <a:fillRect/>
          </a:stretch>
        </p:blipFill>
        <p:spPr>
          <a:xfrm>
            <a:off x="1169346" y="4947180"/>
            <a:ext cx="2367165" cy="1311642"/>
          </a:xfrm>
          <a:prstGeom prst="rect">
            <a:avLst/>
          </a:prstGeom>
        </p:spPr>
      </p:pic>
      <p:sp>
        <p:nvSpPr>
          <p:cNvPr id="4" name="Rectangle 3">
            <a:extLst>
              <a:ext uri="{FF2B5EF4-FFF2-40B4-BE49-F238E27FC236}">
                <a16:creationId xmlns:a16="http://schemas.microsoft.com/office/drawing/2014/main" id="{9235BDD9-0C2C-862A-C777-CE07C3DAA67A}"/>
              </a:ext>
            </a:extLst>
          </p:cNvPr>
          <p:cNvSpPr/>
          <p:nvPr/>
        </p:nvSpPr>
        <p:spPr>
          <a:xfrm>
            <a:off x="147711" y="133643"/>
            <a:ext cx="1674055" cy="3727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D</a:t>
            </a:r>
            <a:r>
              <a:rPr lang="en-CH" dirty="0"/>
              <a:t>o not present</a:t>
            </a:r>
            <a:endParaRPr lang="de-DE" dirty="0"/>
          </a:p>
        </p:txBody>
      </p:sp>
    </p:spTree>
    <p:extLst>
      <p:ext uri="{BB962C8B-B14F-4D97-AF65-F5344CB8AC3E}">
        <p14:creationId xmlns:p14="http://schemas.microsoft.com/office/powerpoint/2010/main" val="2515823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08EED-AA73-81AB-89E0-531991B95558}"/>
              </a:ext>
            </a:extLst>
          </p:cNvPr>
          <p:cNvSpPr>
            <a:spLocks noGrp="1"/>
          </p:cNvSpPr>
          <p:nvPr>
            <p:ph type="title"/>
          </p:nvPr>
        </p:nvSpPr>
        <p:spPr/>
        <p:txBody>
          <a:bodyPr/>
          <a:lstStyle/>
          <a:p>
            <a:r>
              <a:rPr lang="en-CH" dirty="0"/>
              <a:t>Photon – </a:t>
            </a:r>
            <a:r>
              <a:rPr lang="en-CH" dirty="0" err="1"/>
              <a:t>Testen</a:t>
            </a:r>
            <a:r>
              <a:rPr lang="en-CH" dirty="0"/>
              <a:t> – Setup 2 </a:t>
            </a:r>
            <a:endParaRPr lang="de-DE" dirty="0"/>
          </a:p>
        </p:txBody>
      </p:sp>
      <p:sp>
        <p:nvSpPr>
          <p:cNvPr id="3" name="Content Placeholder 2">
            <a:extLst>
              <a:ext uri="{FF2B5EF4-FFF2-40B4-BE49-F238E27FC236}">
                <a16:creationId xmlns:a16="http://schemas.microsoft.com/office/drawing/2014/main" id="{268C37D8-1376-9AF9-558C-2424886506F8}"/>
              </a:ext>
            </a:extLst>
          </p:cNvPr>
          <p:cNvSpPr>
            <a:spLocks noGrp="1"/>
          </p:cNvSpPr>
          <p:nvPr>
            <p:ph idx="1"/>
          </p:nvPr>
        </p:nvSpPr>
        <p:spPr/>
        <p:txBody>
          <a:bodyPr/>
          <a:lstStyle/>
          <a:p>
            <a:r>
              <a:rPr lang="en-CH" dirty="0"/>
              <a:t>Setup:</a:t>
            </a:r>
          </a:p>
          <a:p>
            <a:pPr lvl="1"/>
            <a:r>
              <a:rPr lang="en-CH" dirty="0"/>
              <a:t>1 Databrick installation -&gt; 2 </a:t>
            </a:r>
            <a:r>
              <a:rPr lang="en-CH" dirty="0" err="1"/>
              <a:t>gleiche</a:t>
            </a:r>
            <a:r>
              <a:rPr lang="en-CH" dirty="0"/>
              <a:t> Cluster</a:t>
            </a:r>
          </a:p>
          <a:p>
            <a:pPr lvl="2"/>
            <a:r>
              <a:rPr lang="en-CH" dirty="0"/>
              <a:t>1x </a:t>
            </a:r>
            <a:r>
              <a:rPr lang="en-CH" dirty="0" err="1"/>
              <a:t>mit</a:t>
            </a:r>
            <a:r>
              <a:rPr lang="en-CH" dirty="0"/>
              <a:t> Photon enabled</a:t>
            </a:r>
          </a:p>
          <a:p>
            <a:pPr lvl="2"/>
            <a:r>
              <a:rPr lang="en-CH" dirty="0"/>
              <a:t>1x </a:t>
            </a:r>
            <a:r>
              <a:rPr lang="en-CH" dirty="0" err="1"/>
              <a:t>mit</a:t>
            </a:r>
            <a:r>
              <a:rPr lang="en-CH" dirty="0"/>
              <a:t> Photon disabled</a:t>
            </a:r>
          </a:p>
          <a:p>
            <a:pPr lvl="2"/>
            <a:endParaRPr lang="en-CH" dirty="0"/>
          </a:p>
          <a:p>
            <a:pPr lvl="1"/>
            <a:r>
              <a:rPr lang="en-CH" dirty="0"/>
              <a:t>Spark Version: 3.5.0</a:t>
            </a:r>
          </a:p>
          <a:p>
            <a:pPr lvl="1"/>
            <a:r>
              <a:rPr lang="en-CH" dirty="0"/>
              <a:t>Runtime 14.2.x.scala2.12</a:t>
            </a:r>
          </a:p>
          <a:p>
            <a:pPr lvl="1"/>
            <a:r>
              <a:rPr lang="en-CH" dirty="0"/>
              <a:t>1 Driver + 2-8 Worker (</a:t>
            </a:r>
            <a:r>
              <a:rPr lang="en-CH" dirty="0" err="1"/>
              <a:t>gleicher</a:t>
            </a:r>
            <a:r>
              <a:rPr lang="en-CH" dirty="0"/>
              <a:t> </a:t>
            </a:r>
            <a:r>
              <a:rPr lang="en-CH" dirty="0" err="1"/>
              <a:t>Typ</a:t>
            </a:r>
            <a:r>
              <a:rPr lang="en-CH" dirty="0"/>
              <a:t>)</a:t>
            </a:r>
          </a:p>
          <a:p>
            <a:pPr lvl="1"/>
            <a:r>
              <a:rPr lang="en-CH" dirty="0"/>
              <a:t>14 GB Memory</a:t>
            </a:r>
          </a:p>
          <a:p>
            <a:pPr lvl="1"/>
            <a:r>
              <a:rPr lang="en-CH" dirty="0"/>
              <a:t>4 Cores</a:t>
            </a:r>
          </a:p>
          <a:p>
            <a:pPr marL="0" indent="0">
              <a:buNone/>
            </a:pPr>
            <a:endParaRPr lang="en-CH" dirty="0"/>
          </a:p>
        </p:txBody>
      </p:sp>
      <p:pic>
        <p:nvPicPr>
          <p:cNvPr id="5" name="Picture 4">
            <a:extLst>
              <a:ext uri="{FF2B5EF4-FFF2-40B4-BE49-F238E27FC236}">
                <a16:creationId xmlns:a16="http://schemas.microsoft.com/office/drawing/2014/main" id="{F52567C3-9BC4-4E3D-3D62-14533AB6709D}"/>
              </a:ext>
            </a:extLst>
          </p:cNvPr>
          <p:cNvPicPr>
            <a:picLocks noChangeAspect="1"/>
          </p:cNvPicPr>
          <p:nvPr/>
        </p:nvPicPr>
        <p:blipFill>
          <a:blip r:embed="rId3"/>
          <a:stretch>
            <a:fillRect/>
          </a:stretch>
        </p:blipFill>
        <p:spPr>
          <a:xfrm>
            <a:off x="7487985" y="1953994"/>
            <a:ext cx="3252202" cy="1795046"/>
          </a:xfrm>
          <a:prstGeom prst="rect">
            <a:avLst/>
          </a:prstGeom>
        </p:spPr>
      </p:pic>
      <p:pic>
        <p:nvPicPr>
          <p:cNvPr id="9" name="Picture 8">
            <a:extLst>
              <a:ext uri="{FF2B5EF4-FFF2-40B4-BE49-F238E27FC236}">
                <a16:creationId xmlns:a16="http://schemas.microsoft.com/office/drawing/2014/main" id="{6E505DCF-D43C-5ADC-8E24-54925B8FAB45}"/>
              </a:ext>
            </a:extLst>
          </p:cNvPr>
          <p:cNvPicPr>
            <a:picLocks noChangeAspect="1"/>
          </p:cNvPicPr>
          <p:nvPr/>
        </p:nvPicPr>
        <p:blipFill>
          <a:blip r:embed="rId4"/>
          <a:stretch>
            <a:fillRect/>
          </a:stretch>
        </p:blipFill>
        <p:spPr>
          <a:xfrm>
            <a:off x="7466376" y="3857414"/>
            <a:ext cx="3252203" cy="1774895"/>
          </a:xfrm>
          <a:prstGeom prst="rect">
            <a:avLst/>
          </a:prstGeom>
        </p:spPr>
      </p:pic>
      <p:sp>
        <p:nvSpPr>
          <p:cNvPr id="4" name="Rectangle 3">
            <a:extLst>
              <a:ext uri="{FF2B5EF4-FFF2-40B4-BE49-F238E27FC236}">
                <a16:creationId xmlns:a16="http://schemas.microsoft.com/office/drawing/2014/main" id="{02EE987D-F65B-2B37-9605-B5C1045AB6B1}"/>
              </a:ext>
            </a:extLst>
          </p:cNvPr>
          <p:cNvSpPr/>
          <p:nvPr/>
        </p:nvSpPr>
        <p:spPr>
          <a:xfrm>
            <a:off x="147711" y="133643"/>
            <a:ext cx="1674055" cy="3727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D</a:t>
            </a:r>
            <a:r>
              <a:rPr lang="en-CH" dirty="0"/>
              <a:t>o not present</a:t>
            </a:r>
            <a:endParaRPr lang="de-DE" dirty="0"/>
          </a:p>
        </p:txBody>
      </p:sp>
    </p:spTree>
    <p:extLst>
      <p:ext uri="{BB962C8B-B14F-4D97-AF65-F5344CB8AC3E}">
        <p14:creationId xmlns:p14="http://schemas.microsoft.com/office/powerpoint/2010/main" val="3061529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CA4F7-1A65-6E4F-5760-63A6E718674B}"/>
              </a:ext>
            </a:extLst>
          </p:cNvPr>
          <p:cNvSpPr>
            <a:spLocks noGrp="1"/>
          </p:cNvSpPr>
          <p:nvPr>
            <p:ph type="title"/>
          </p:nvPr>
        </p:nvSpPr>
        <p:spPr/>
        <p:txBody>
          <a:bodyPr/>
          <a:lstStyle/>
          <a:p>
            <a:r>
              <a:rPr lang="en-CH" dirty="0" err="1"/>
              <a:t>effectiveSparkVersion</a:t>
            </a:r>
            <a:endParaRPr lang="de-DE" dirty="0"/>
          </a:p>
        </p:txBody>
      </p:sp>
      <p:sp>
        <p:nvSpPr>
          <p:cNvPr id="3" name="Content Placeholder 2">
            <a:extLst>
              <a:ext uri="{FF2B5EF4-FFF2-40B4-BE49-F238E27FC236}">
                <a16:creationId xmlns:a16="http://schemas.microsoft.com/office/drawing/2014/main" id="{00D8F51B-8AB2-A58F-86F6-83C142DAF114}"/>
              </a:ext>
            </a:extLst>
          </p:cNvPr>
          <p:cNvSpPr>
            <a:spLocks noGrp="1"/>
          </p:cNvSpPr>
          <p:nvPr>
            <p:ph idx="1"/>
          </p:nvPr>
        </p:nvSpPr>
        <p:spPr/>
        <p:txBody>
          <a:bodyPr/>
          <a:lstStyle/>
          <a:p>
            <a:endParaRPr lang="de-DE"/>
          </a:p>
        </p:txBody>
      </p:sp>
      <p:pic>
        <p:nvPicPr>
          <p:cNvPr id="5" name="Picture 4">
            <a:extLst>
              <a:ext uri="{FF2B5EF4-FFF2-40B4-BE49-F238E27FC236}">
                <a16:creationId xmlns:a16="http://schemas.microsoft.com/office/drawing/2014/main" id="{09948BC4-7DEC-8FD6-A2CC-CF7D5A065C2C}"/>
              </a:ext>
            </a:extLst>
          </p:cNvPr>
          <p:cNvPicPr>
            <a:picLocks noChangeAspect="1"/>
          </p:cNvPicPr>
          <p:nvPr/>
        </p:nvPicPr>
        <p:blipFill rotWithShape="1">
          <a:blip r:embed="rId3"/>
          <a:srcRect b="38526"/>
          <a:stretch/>
        </p:blipFill>
        <p:spPr>
          <a:xfrm>
            <a:off x="1045934" y="1789462"/>
            <a:ext cx="10161091" cy="4435491"/>
          </a:xfrm>
          <a:prstGeom prst="rect">
            <a:avLst/>
          </a:prstGeom>
        </p:spPr>
      </p:pic>
      <p:sp>
        <p:nvSpPr>
          <p:cNvPr id="6" name="Rectangle 5">
            <a:extLst>
              <a:ext uri="{FF2B5EF4-FFF2-40B4-BE49-F238E27FC236}">
                <a16:creationId xmlns:a16="http://schemas.microsoft.com/office/drawing/2014/main" id="{8B476C6E-0226-2F0A-4E03-5042DE9973C6}"/>
              </a:ext>
            </a:extLst>
          </p:cNvPr>
          <p:cNvSpPr/>
          <p:nvPr/>
        </p:nvSpPr>
        <p:spPr>
          <a:xfrm>
            <a:off x="147711" y="133643"/>
            <a:ext cx="1674055" cy="3727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D</a:t>
            </a:r>
            <a:r>
              <a:rPr lang="en-CH" dirty="0"/>
              <a:t>o not present</a:t>
            </a:r>
            <a:endParaRPr lang="de-DE" dirty="0"/>
          </a:p>
        </p:txBody>
      </p:sp>
    </p:spTree>
    <p:extLst>
      <p:ext uri="{BB962C8B-B14F-4D97-AF65-F5344CB8AC3E}">
        <p14:creationId xmlns:p14="http://schemas.microsoft.com/office/powerpoint/2010/main" val="2805493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F931A-5A00-0CB9-2C5C-CC93244A8BF8}"/>
              </a:ext>
            </a:extLst>
          </p:cNvPr>
          <p:cNvSpPr>
            <a:spLocks noGrp="1"/>
          </p:cNvSpPr>
          <p:nvPr>
            <p:ph type="title"/>
          </p:nvPr>
        </p:nvSpPr>
        <p:spPr/>
        <p:txBody>
          <a:bodyPr/>
          <a:lstStyle/>
          <a:p>
            <a:r>
              <a:rPr lang="en-CH" dirty="0"/>
              <a:t>Test 1</a:t>
            </a:r>
            <a:endParaRPr lang="de-DE" dirty="0"/>
          </a:p>
        </p:txBody>
      </p:sp>
      <p:sp>
        <p:nvSpPr>
          <p:cNvPr id="3" name="Content Placeholder 2">
            <a:extLst>
              <a:ext uri="{FF2B5EF4-FFF2-40B4-BE49-F238E27FC236}">
                <a16:creationId xmlns:a16="http://schemas.microsoft.com/office/drawing/2014/main" id="{7BA4ABDB-A1EE-09D4-D7E0-3181D372497A}"/>
              </a:ext>
            </a:extLst>
          </p:cNvPr>
          <p:cNvSpPr>
            <a:spLocks noGrp="1"/>
          </p:cNvSpPr>
          <p:nvPr>
            <p:ph idx="1"/>
          </p:nvPr>
        </p:nvSpPr>
        <p:spPr>
          <a:xfrm>
            <a:off x="1097281" y="1845734"/>
            <a:ext cx="5781822" cy="4023360"/>
          </a:xfrm>
        </p:spPr>
        <p:txBody>
          <a:bodyPr>
            <a:normAutofit/>
          </a:bodyPr>
          <a:lstStyle/>
          <a:p>
            <a:r>
              <a:rPr lang="en-CH" dirty="0"/>
              <a:t>1GB </a:t>
            </a:r>
            <a:r>
              <a:rPr lang="en-CH" dirty="0" err="1"/>
              <a:t>Datei</a:t>
            </a:r>
            <a:r>
              <a:rPr lang="en-CH" dirty="0"/>
              <a:t> </a:t>
            </a:r>
            <a:r>
              <a:rPr lang="en-CH" dirty="0" err="1"/>
              <a:t>mit</a:t>
            </a:r>
            <a:r>
              <a:rPr lang="en-CH" dirty="0"/>
              <a:t> Random </a:t>
            </a:r>
            <a:r>
              <a:rPr lang="en-CH" dirty="0" err="1"/>
              <a:t>Integern</a:t>
            </a:r>
            <a:r>
              <a:rPr lang="en-CH" dirty="0"/>
              <a:t> </a:t>
            </a:r>
            <a:r>
              <a:rPr lang="en-CH" dirty="0" err="1"/>
              <a:t>wurde</a:t>
            </a:r>
            <a:r>
              <a:rPr lang="en-CH" dirty="0"/>
              <a:t> </a:t>
            </a:r>
            <a:r>
              <a:rPr lang="en-CH" dirty="0" err="1"/>
              <a:t>erstellt</a:t>
            </a:r>
            <a:r>
              <a:rPr lang="en-CH" dirty="0"/>
              <a:t> und </a:t>
            </a:r>
            <a:r>
              <a:rPr lang="en-CH" dirty="0" err="1"/>
              <a:t>soll</a:t>
            </a:r>
            <a:r>
              <a:rPr lang="en-CH" dirty="0"/>
              <a:t> </a:t>
            </a:r>
            <a:r>
              <a:rPr lang="en-CH" dirty="0" err="1"/>
              <a:t>sortiert</a:t>
            </a:r>
            <a:r>
              <a:rPr lang="en-CH" dirty="0"/>
              <a:t> </a:t>
            </a:r>
            <a:r>
              <a:rPr lang="en-CH" dirty="0" err="1"/>
              <a:t>werden</a:t>
            </a:r>
            <a:endParaRPr lang="en-CH" dirty="0"/>
          </a:p>
          <a:p>
            <a:endParaRPr lang="en-CH" dirty="0"/>
          </a:p>
          <a:p>
            <a:r>
              <a:rPr lang="en-CH" dirty="0"/>
              <a:t>Der Blob Storage </a:t>
            </a:r>
            <a:r>
              <a:rPr lang="en-CH" dirty="0" err="1"/>
              <a:t>wurde</a:t>
            </a:r>
            <a:r>
              <a:rPr lang="en-CH" dirty="0"/>
              <a:t> </a:t>
            </a:r>
            <a:r>
              <a:rPr lang="en-CH" dirty="0" err="1"/>
              <a:t>gemounted</a:t>
            </a:r>
            <a:r>
              <a:rPr lang="en-CH" dirty="0"/>
              <a:t> um </a:t>
            </a:r>
            <a:r>
              <a:rPr lang="en-CH" dirty="0" err="1"/>
              <a:t>direkt</a:t>
            </a:r>
            <a:r>
              <a:rPr lang="en-CH" dirty="0"/>
              <a:t> </a:t>
            </a:r>
            <a:r>
              <a:rPr lang="en-CH" dirty="0" err="1"/>
              <a:t>daraus</a:t>
            </a:r>
            <a:r>
              <a:rPr lang="en-CH" dirty="0"/>
              <a:t> </a:t>
            </a:r>
            <a:r>
              <a:rPr lang="en-CH" dirty="0" err="1"/>
              <a:t>zu</a:t>
            </a:r>
            <a:r>
              <a:rPr lang="en-CH" dirty="0"/>
              <a:t> </a:t>
            </a:r>
            <a:r>
              <a:rPr lang="en-CH" dirty="0" err="1"/>
              <a:t>lesen</a:t>
            </a:r>
            <a:endParaRPr lang="en-CH" dirty="0"/>
          </a:p>
          <a:p>
            <a:endParaRPr lang="en-CH" dirty="0"/>
          </a:p>
          <a:p>
            <a:r>
              <a:rPr lang="en-CH" dirty="0"/>
              <a:t>Die </a:t>
            </a:r>
            <a:r>
              <a:rPr lang="en-CH" dirty="0" err="1"/>
              <a:t>Sortierung</a:t>
            </a:r>
            <a:r>
              <a:rPr lang="en-CH" dirty="0"/>
              <a:t> </a:t>
            </a:r>
            <a:r>
              <a:rPr lang="en-CH" dirty="0" err="1"/>
              <a:t>wurde</a:t>
            </a:r>
            <a:r>
              <a:rPr lang="en-CH" dirty="0"/>
              <a:t> 10 mal </a:t>
            </a:r>
            <a:r>
              <a:rPr lang="en-CH" dirty="0" err="1"/>
              <a:t>ausgeführt</a:t>
            </a:r>
            <a:r>
              <a:rPr lang="en-CH" dirty="0"/>
              <a:t> und der </a:t>
            </a:r>
            <a:r>
              <a:rPr lang="en-CH" dirty="0" err="1"/>
              <a:t>Durchschnitt</a:t>
            </a:r>
            <a:r>
              <a:rPr lang="en-CH" dirty="0"/>
              <a:t> der </a:t>
            </a:r>
            <a:r>
              <a:rPr lang="en-CH" dirty="0" err="1"/>
              <a:t>Laufzeit</a:t>
            </a:r>
            <a:r>
              <a:rPr lang="en-CH" dirty="0"/>
              <a:t> </a:t>
            </a:r>
            <a:r>
              <a:rPr lang="en-CH" dirty="0" err="1"/>
              <a:t>als</a:t>
            </a:r>
            <a:r>
              <a:rPr lang="en-CH" dirty="0"/>
              <a:t> </a:t>
            </a:r>
            <a:r>
              <a:rPr lang="en-CH" dirty="0" err="1"/>
              <a:t>Resultat</a:t>
            </a:r>
            <a:r>
              <a:rPr lang="en-CH" dirty="0"/>
              <a:t> </a:t>
            </a:r>
            <a:r>
              <a:rPr lang="en-CH" dirty="0" err="1"/>
              <a:t>genommen</a:t>
            </a:r>
            <a:endParaRPr lang="de-DE" dirty="0"/>
          </a:p>
        </p:txBody>
      </p:sp>
      <p:pic>
        <p:nvPicPr>
          <p:cNvPr id="5" name="Picture 4">
            <a:extLst>
              <a:ext uri="{FF2B5EF4-FFF2-40B4-BE49-F238E27FC236}">
                <a16:creationId xmlns:a16="http://schemas.microsoft.com/office/drawing/2014/main" id="{8CCE6B0F-ED29-0ED9-5C2F-475131CD41B6}"/>
              </a:ext>
            </a:extLst>
          </p:cNvPr>
          <p:cNvPicPr>
            <a:picLocks noChangeAspect="1"/>
          </p:cNvPicPr>
          <p:nvPr/>
        </p:nvPicPr>
        <p:blipFill>
          <a:blip r:embed="rId3"/>
          <a:stretch>
            <a:fillRect/>
          </a:stretch>
        </p:blipFill>
        <p:spPr>
          <a:xfrm>
            <a:off x="7125177" y="0"/>
            <a:ext cx="5066823" cy="6858000"/>
          </a:xfrm>
          <a:prstGeom prst="rect">
            <a:avLst/>
          </a:prstGeom>
        </p:spPr>
      </p:pic>
    </p:spTree>
    <p:extLst>
      <p:ext uri="{BB962C8B-B14F-4D97-AF65-F5344CB8AC3E}">
        <p14:creationId xmlns:p14="http://schemas.microsoft.com/office/powerpoint/2010/main" val="42193346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BC9E08-8BE4-33E6-2B48-C29CFCBD7CA8}"/>
              </a:ext>
            </a:extLst>
          </p:cNvPr>
          <p:cNvSpPr/>
          <p:nvPr/>
        </p:nvSpPr>
        <p:spPr>
          <a:xfrm>
            <a:off x="11228363" y="6063176"/>
            <a:ext cx="963637" cy="79482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le 1">
            <a:extLst>
              <a:ext uri="{FF2B5EF4-FFF2-40B4-BE49-F238E27FC236}">
                <a16:creationId xmlns:a16="http://schemas.microsoft.com/office/drawing/2014/main" id="{6E59ED0B-4323-DA99-E071-93EBD99BA658}"/>
              </a:ext>
            </a:extLst>
          </p:cNvPr>
          <p:cNvSpPr>
            <a:spLocks noGrp="1"/>
          </p:cNvSpPr>
          <p:nvPr>
            <p:ph type="title"/>
          </p:nvPr>
        </p:nvSpPr>
        <p:spPr/>
        <p:txBody>
          <a:bodyPr/>
          <a:lstStyle/>
          <a:p>
            <a:r>
              <a:rPr lang="en-CH" dirty="0"/>
              <a:t>Test 2</a:t>
            </a:r>
            <a:endParaRPr lang="de-DE" dirty="0"/>
          </a:p>
        </p:txBody>
      </p:sp>
      <p:sp>
        <p:nvSpPr>
          <p:cNvPr id="3" name="Content Placeholder 2">
            <a:extLst>
              <a:ext uri="{FF2B5EF4-FFF2-40B4-BE49-F238E27FC236}">
                <a16:creationId xmlns:a16="http://schemas.microsoft.com/office/drawing/2014/main" id="{A00D41DB-4883-BAEA-5D87-224921731E8A}"/>
              </a:ext>
            </a:extLst>
          </p:cNvPr>
          <p:cNvSpPr>
            <a:spLocks noGrp="1"/>
          </p:cNvSpPr>
          <p:nvPr>
            <p:ph idx="1"/>
          </p:nvPr>
        </p:nvSpPr>
        <p:spPr>
          <a:xfrm>
            <a:off x="1021080" y="3481755"/>
            <a:ext cx="6779456" cy="2778368"/>
          </a:xfrm>
        </p:spPr>
        <p:txBody>
          <a:bodyPr>
            <a:normAutofit fontScale="92500" lnSpcReduction="20000"/>
          </a:bodyPr>
          <a:lstStyle/>
          <a:p>
            <a:r>
              <a:rPr lang="en-CH" dirty="0" err="1"/>
              <a:t>Datenset</a:t>
            </a:r>
            <a:r>
              <a:rPr lang="en-CH" dirty="0"/>
              <a:t> </a:t>
            </a:r>
            <a:r>
              <a:rPr lang="en-CH" dirty="0" err="1"/>
              <a:t>wurde</a:t>
            </a:r>
            <a:r>
              <a:rPr lang="en-CH" dirty="0"/>
              <a:t> in Memory </a:t>
            </a:r>
            <a:r>
              <a:rPr lang="en-CH" dirty="0" err="1"/>
              <a:t>erstellt</a:t>
            </a:r>
            <a:r>
              <a:rPr lang="en-CH" dirty="0"/>
              <a:t> </a:t>
            </a:r>
            <a:r>
              <a:rPr lang="en-CH" dirty="0" err="1"/>
              <a:t>mit</a:t>
            </a:r>
            <a:r>
              <a:rPr lang="en-CH" dirty="0"/>
              <a:t> </a:t>
            </a:r>
            <a:r>
              <a:rPr lang="en-CH" dirty="0" err="1"/>
              <a:t>Zufallszahlen</a:t>
            </a:r>
            <a:r>
              <a:rPr lang="en-CH" dirty="0"/>
              <a:t> und </a:t>
            </a:r>
            <a:r>
              <a:rPr lang="en-CH" dirty="0" err="1"/>
              <a:t>einer</a:t>
            </a:r>
            <a:r>
              <a:rPr lang="en-CH" dirty="0"/>
              <a:t> </a:t>
            </a:r>
            <a:r>
              <a:rPr lang="en-CH" dirty="0" err="1"/>
              <a:t>Kategorie</a:t>
            </a:r>
            <a:r>
              <a:rPr lang="en-CH" dirty="0"/>
              <a:t> (A, B </a:t>
            </a:r>
            <a:r>
              <a:rPr lang="en-CH" dirty="0" err="1"/>
              <a:t>oder</a:t>
            </a:r>
            <a:r>
              <a:rPr lang="en-CH" dirty="0"/>
              <a:t> C)</a:t>
            </a:r>
          </a:p>
          <a:p>
            <a:endParaRPr lang="en-CH" dirty="0"/>
          </a:p>
          <a:p>
            <a:pPr marL="0" indent="0">
              <a:buNone/>
            </a:pPr>
            <a:r>
              <a:rPr lang="en-CH" dirty="0"/>
              <a:t>Aggregation -&gt; </a:t>
            </a:r>
            <a:r>
              <a:rPr lang="en-CH" dirty="0" err="1"/>
              <a:t>Durchschnitt</a:t>
            </a:r>
            <a:r>
              <a:rPr lang="en-CH" dirty="0"/>
              <a:t> der </a:t>
            </a:r>
            <a:r>
              <a:rPr lang="en-CH" dirty="0" err="1"/>
              <a:t>Kategorien</a:t>
            </a:r>
            <a:r>
              <a:rPr lang="en-CH" dirty="0"/>
              <a:t> </a:t>
            </a:r>
            <a:r>
              <a:rPr lang="en-CH" dirty="0" err="1"/>
              <a:t>berechnen</a:t>
            </a:r>
            <a:endParaRPr lang="en-CH" dirty="0"/>
          </a:p>
          <a:p>
            <a:pPr marL="0" indent="0">
              <a:buNone/>
            </a:pPr>
            <a:r>
              <a:rPr lang="en-CH" dirty="0" err="1"/>
              <a:t>Sortieren</a:t>
            </a:r>
            <a:r>
              <a:rPr lang="en-CH" dirty="0"/>
              <a:t> -&gt; </a:t>
            </a:r>
            <a:r>
              <a:rPr lang="en-CH" dirty="0" err="1"/>
              <a:t>Sortieren</a:t>
            </a:r>
            <a:r>
              <a:rPr lang="en-CH" dirty="0"/>
              <a:t> der </a:t>
            </a:r>
            <a:r>
              <a:rPr lang="en-CH" dirty="0" err="1"/>
              <a:t>Daten</a:t>
            </a:r>
            <a:r>
              <a:rPr lang="en-CH" dirty="0"/>
              <a:t> </a:t>
            </a:r>
            <a:r>
              <a:rPr lang="en-CH" dirty="0" err="1"/>
              <a:t>nach</a:t>
            </a:r>
            <a:r>
              <a:rPr lang="en-CH" dirty="0"/>
              <a:t> “Value”</a:t>
            </a:r>
          </a:p>
          <a:p>
            <a:pPr marL="0" indent="0">
              <a:buNone/>
            </a:pPr>
            <a:endParaRPr lang="en-CH" sz="2000" kern="1200" dirty="0">
              <a:solidFill>
                <a:srgbClr val="404040"/>
              </a:solidFill>
              <a:effectLst/>
              <a:latin typeface="Calibri" panose="020F0502020204030204" pitchFamily="34" charset="0"/>
              <a:ea typeface="+mn-ea"/>
              <a:cs typeface="+mn-cs"/>
            </a:endParaRPr>
          </a:p>
          <a:p>
            <a:pPr marL="0" indent="0">
              <a:buNone/>
            </a:pPr>
            <a:r>
              <a:rPr lang="en-CH" sz="2000" kern="1200" dirty="0">
                <a:solidFill>
                  <a:srgbClr val="404040"/>
                </a:solidFill>
                <a:effectLst/>
                <a:latin typeface="Calibri" panose="020F0502020204030204" pitchFamily="34" charset="0"/>
                <a:ea typeface="+mn-ea"/>
                <a:cs typeface="+mn-cs"/>
              </a:rPr>
              <a:t>Die </a:t>
            </a:r>
            <a:r>
              <a:rPr lang="en-CH" sz="2000" kern="1200" dirty="0" err="1">
                <a:solidFill>
                  <a:srgbClr val="404040"/>
                </a:solidFill>
                <a:effectLst/>
                <a:latin typeface="Calibri" panose="020F0502020204030204" pitchFamily="34" charset="0"/>
                <a:ea typeface="+mn-ea"/>
                <a:cs typeface="+mn-cs"/>
              </a:rPr>
              <a:t>Aggregationen</a:t>
            </a:r>
            <a:r>
              <a:rPr lang="en-CH" sz="2000" kern="1200" dirty="0">
                <a:solidFill>
                  <a:srgbClr val="404040"/>
                </a:solidFill>
                <a:effectLst/>
                <a:latin typeface="Calibri" panose="020F0502020204030204" pitchFamily="34" charset="0"/>
                <a:ea typeface="+mn-ea"/>
                <a:cs typeface="+mn-cs"/>
              </a:rPr>
              <a:t> und </a:t>
            </a:r>
            <a:r>
              <a:rPr lang="en-CH" sz="2000" kern="1200" dirty="0" err="1">
                <a:solidFill>
                  <a:srgbClr val="404040"/>
                </a:solidFill>
                <a:effectLst/>
                <a:latin typeface="Calibri" panose="020F0502020204030204" pitchFamily="34" charset="0"/>
                <a:ea typeface="+mn-ea"/>
                <a:cs typeface="+mn-cs"/>
              </a:rPr>
              <a:t>Sortierungen</a:t>
            </a:r>
            <a:r>
              <a:rPr lang="en-CH" sz="2000" kern="1200" dirty="0">
                <a:solidFill>
                  <a:srgbClr val="404040"/>
                </a:solidFill>
                <a:effectLst/>
                <a:latin typeface="Calibri" panose="020F0502020204030204" pitchFamily="34" charset="0"/>
                <a:ea typeface="+mn-ea"/>
                <a:cs typeface="+mn-cs"/>
              </a:rPr>
              <a:t> </a:t>
            </a:r>
            <a:r>
              <a:rPr lang="en-CH" sz="2000" kern="1200" dirty="0" err="1">
                <a:solidFill>
                  <a:srgbClr val="404040"/>
                </a:solidFill>
                <a:effectLst/>
                <a:latin typeface="Calibri" panose="020F0502020204030204" pitchFamily="34" charset="0"/>
                <a:ea typeface="+mn-ea"/>
                <a:cs typeface="+mn-cs"/>
              </a:rPr>
              <a:t>wurden</a:t>
            </a:r>
            <a:r>
              <a:rPr lang="en-CH" sz="2000" kern="1200" dirty="0">
                <a:solidFill>
                  <a:srgbClr val="404040"/>
                </a:solidFill>
                <a:effectLst/>
                <a:latin typeface="Calibri" panose="020F0502020204030204" pitchFamily="34" charset="0"/>
                <a:ea typeface="+mn-ea"/>
                <a:cs typeface="+mn-cs"/>
              </a:rPr>
              <a:t> 50x </a:t>
            </a:r>
            <a:r>
              <a:rPr lang="en-CH" sz="2000" kern="1200" dirty="0" err="1">
                <a:solidFill>
                  <a:srgbClr val="404040"/>
                </a:solidFill>
                <a:effectLst/>
                <a:latin typeface="Calibri" panose="020F0502020204030204" pitchFamily="34" charset="0"/>
                <a:ea typeface="+mn-ea"/>
                <a:cs typeface="+mn-cs"/>
              </a:rPr>
              <a:t>durchgeführt</a:t>
            </a:r>
            <a:r>
              <a:rPr lang="en-CH" sz="2000" kern="1200" dirty="0">
                <a:solidFill>
                  <a:srgbClr val="404040"/>
                </a:solidFill>
                <a:effectLst/>
                <a:latin typeface="Calibri" panose="020F0502020204030204" pitchFamily="34" charset="0"/>
                <a:ea typeface="+mn-ea"/>
                <a:cs typeface="+mn-cs"/>
              </a:rPr>
              <a:t> und der </a:t>
            </a:r>
            <a:r>
              <a:rPr lang="en-CH" sz="2000" kern="1200" dirty="0" err="1">
                <a:solidFill>
                  <a:srgbClr val="404040"/>
                </a:solidFill>
                <a:effectLst/>
                <a:latin typeface="Calibri" panose="020F0502020204030204" pitchFamily="34" charset="0"/>
                <a:ea typeface="+mn-ea"/>
                <a:cs typeface="+mn-cs"/>
              </a:rPr>
              <a:t>Durchschnitt</a:t>
            </a:r>
            <a:r>
              <a:rPr lang="en-CH" sz="2000" kern="1200" dirty="0">
                <a:solidFill>
                  <a:srgbClr val="404040"/>
                </a:solidFill>
                <a:effectLst/>
                <a:latin typeface="Calibri" panose="020F0502020204030204" pitchFamily="34" charset="0"/>
                <a:ea typeface="+mn-ea"/>
                <a:cs typeface="+mn-cs"/>
              </a:rPr>
              <a:t> </a:t>
            </a:r>
            <a:r>
              <a:rPr lang="en-CH" sz="2000" kern="1200" dirty="0" err="1">
                <a:solidFill>
                  <a:srgbClr val="404040"/>
                </a:solidFill>
                <a:effectLst/>
                <a:latin typeface="Calibri" panose="020F0502020204030204" pitchFamily="34" charset="0"/>
                <a:ea typeface="+mn-ea"/>
                <a:cs typeface="+mn-cs"/>
              </a:rPr>
              <a:t>berechnet</a:t>
            </a:r>
            <a:endParaRPr lang="de-DE" dirty="0">
              <a:effectLst/>
            </a:endParaRPr>
          </a:p>
          <a:p>
            <a:pPr marL="0" indent="0">
              <a:buNone/>
            </a:pPr>
            <a:endParaRPr lang="en-CH" dirty="0"/>
          </a:p>
        </p:txBody>
      </p:sp>
      <p:pic>
        <p:nvPicPr>
          <p:cNvPr id="9" name="Picture 8">
            <a:extLst>
              <a:ext uri="{FF2B5EF4-FFF2-40B4-BE49-F238E27FC236}">
                <a16:creationId xmlns:a16="http://schemas.microsoft.com/office/drawing/2014/main" id="{FF42B0B0-72E0-A342-A956-F5227BB94467}"/>
              </a:ext>
            </a:extLst>
          </p:cNvPr>
          <p:cNvPicPr>
            <a:picLocks noChangeAspect="1"/>
          </p:cNvPicPr>
          <p:nvPr/>
        </p:nvPicPr>
        <p:blipFill>
          <a:blip r:embed="rId3"/>
          <a:stretch>
            <a:fillRect/>
          </a:stretch>
        </p:blipFill>
        <p:spPr>
          <a:xfrm>
            <a:off x="3887500" y="54382"/>
            <a:ext cx="4148380" cy="3242090"/>
          </a:xfrm>
          <a:prstGeom prst="rect">
            <a:avLst/>
          </a:prstGeom>
        </p:spPr>
      </p:pic>
      <p:pic>
        <p:nvPicPr>
          <p:cNvPr id="11" name="Picture 10">
            <a:extLst>
              <a:ext uri="{FF2B5EF4-FFF2-40B4-BE49-F238E27FC236}">
                <a16:creationId xmlns:a16="http://schemas.microsoft.com/office/drawing/2014/main" id="{5889AB2C-425B-E05E-1CD3-ADE33FA3E452}"/>
              </a:ext>
            </a:extLst>
          </p:cNvPr>
          <p:cNvPicPr>
            <a:picLocks noChangeAspect="1"/>
          </p:cNvPicPr>
          <p:nvPr/>
        </p:nvPicPr>
        <p:blipFill>
          <a:blip r:embed="rId4"/>
          <a:stretch>
            <a:fillRect/>
          </a:stretch>
        </p:blipFill>
        <p:spPr>
          <a:xfrm>
            <a:off x="8067040" y="51805"/>
            <a:ext cx="4093800" cy="6806195"/>
          </a:xfrm>
          <a:prstGeom prst="rect">
            <a:avLst/>
          </a:prstGeom>
        </p:spPr>
      </p:pic>
      <p:sp>
        <p:nvSpPr>
          <p:cNvPr id="5" name="Content Placeholder 2">
            <a:extLst>
              <a:ext uri="{FF2B5EF4-FFF2-40B4-BE49-F238E27FC236}">
                <a16:creationId xmlns:a16="http://schemas.microsoft.com/office/drawing/2014/main" id="{4FC82BCA-073B-7FDF-B23F-1594A1501D9B}"/>
              </a:ext>
            </a:extLst>
          </p:cNvPr>
          <p:cNvSpPr txBox="1">
            <a:spLocks/>
          </p:cNvSpPr>
          <p:nvPr/>
        </p:nvSpPr>
        <p:spPr>
          <a:xfrm>
            <a:off x="6883791" y="1927796"/>
            <a:ext cx="5397305" cy="68176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l" rtl="0" eaLnBrk="1" latinLnBrk="0" hangingPunct="1">
              <a:lnSpc>
                <a:spcPct val="90000"/>
              </a:lnSpc>
              <a:spcBef>
                <a:spcPts val="1200"/>
              </a:spcBef>
              <a:spcAft>
                <a:spcPts val="200"/>
              </a:spcAft>
            </a:pPr>
            <a:endParaRPr lang="de-DE" dirty="0">
              <a:effectLst/>
            </a:endParaRPr>
          </a:p>
        </p:txBody>
      </p:sp>
    </p:spTree>
    <p:extLst>
      <p:ext uri="{BB962C8B-B14F-4D97-AF65-F5344CB8AC3E}">
        <p14:creationId xmlns:p14="http://schemas.microsoft.com/office/powerpoint/2010/main" val="3838069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A4D21-7BAB-97F3-BABB-9192414B790C}"/>
              </a:ext>
            </a:extLst>
          </p:cNvPr>
          <p:cNvSpPr>
            <a:spLocks noGrp="1"/>
          </p:cNvSpPr>
          <p:nvPr>
            <p:ph type="title"/>
          </p:nvPr>
        </p:nvSpPr>
        <p:spPr>
          <a:xfrm>
            <a:off x="1097280" y="286603"/>
            <a:ext cx="10058400" cy="1450757"/>
          </a:xfrm>
        </p:spPr>
        <p:txBody>
          <a:bodyPr>
            <a:normAutofit/>
          </a:bodyPr>
          <a:lstStyle/>
          <a:p>
            <a:r>
              <a:rPr lang="en-CH" dirty="0" err="1"/>
              <a:t>Inhalt</a:t>
            </a:r>
            <a:endParaRPr lang="de-DE" dirty="0"/>
          </a:p>
        </p:txBody>
      </p:sp>
      <p:sp>
        <p:nvSpPr>
          <p:cNvPr id="3" name="Content Placeholder 2">
            <a:extLst>
              <a:ext uri="{FF2B5EF4-FFF2-40B4-BE49-F238E27FC236}">
                <a16:creationId xmlns:a16="http://schemas.microsoft.com/office/drawing/2014/main" id="{18A3D26B-FC1F-357F-4CBD-24C83477B2A2}"/>
              </a:ext>
            </a:extLst>
          </p:cNvPr>
          <p:cNvSpPr>
            <a:spLocks noGrp="1"/>
          </p:cNvSpPr>
          <p:nvPr>
            <p:ph idx="1"/>
          </p:nvPr>
        </p:nvSpPr>
        <p:spPr>
          <a:xfrm>
            <a:off x="1097279" y="1845734"/>
            <a:ext cx="6454987" cy="4023360"/>
          </a:xfrm>
        </p:spPr>
        <p:txBody>
          <a:bodyPr>
            <a:normAutofit/>
          </a:bodyPr>
          <a:lstStyle/>
          <a:p>
            <a:pPr lvl="1"/>
            <a:r>
              <a:rPr lang="en-CH" sz="3600" dirty="0" err="1"/>
              <a:t>Übersicht</a:t>
            </a:r>
            <a:r>
              <a:rPr lang="en-CH" sz="3600" dirty="0"/>
              <a:t> Databrick</a:t>
            </a:r>
          </a:p>
          <a:p>
            <a:pPr lvl="1"/>
            <a:r>
              <a:rPr lang="en-CH" sz="3600" dirty="0"/>
              <a:t>Databrick optimizations</a:t>
            </a:r>
          </a:p>
          <a:p>
            <a:pPr lvl="1"/>
            <a:r>
              <a:rPr lang="en-CH" sz="3600" dirty="0"/>
              <a:t>Photon</a:t>
            </a:r>
          </a:p>
          <a:p>
            <a:pPr lvl="1"/>
            <a:r>
              <a:rPr lang="en-CH" sz="3600" dirty="0"/>
              <a:t>Photon Tests</a:t>
            </a:r>
            <a:endParaRPr lang="de-DE" dirty="0"/>
          </a:p>
        </p:txBody>
      </p:sp>
      <p:pic>
        <p:nvPicPr>
          <p:cNvPr id="7" name="Graphic 6" descr="Check List">
            <a:extLst>
              <a:ext uri="{FF2B5EF4-FFF2-40B4-BE49-F238E27FC236}">
                <a16:creationId xmlns:a16="http://schemas.microsoft.com/office/drawing/2014/main" id="{B9555FCE-14DB-1B75-ACD7-E4C426ABC4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24817" y="1676306"/>
            <a:ext cx="2930863" cy="2930863"/>
          </a:xfrm>
          <a:prstGeom prst="rect">
            <a:avLst/>
          </a:prstGeom>
        </p:spPr>
      </p:pic>
    </p:spTree>
    <p:extLst>
      <p:ext uri="{BB962C8B-B14F-4D97-AF65-F5344CB8AC3E}">
        <p14:creationId xmlns:p14="http://schemas.microsoft.com/office/powerpoint/2010/main" val="1261142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0F4E3-7D25-1B9E-2796-6F4CD183D591}"/>
              </a:ext>
            </a:extLst>
          </p:cNvPr>
          <p:cNvSpPr>
            <a:spLocks noGrp="1"/>
          </p:cNvSpPr>
          <p:nvPr>
            <p:ph type="title"/>
          </p:nvPr>
        </p:nvSpPr>
        <p:spPr/>
        <p:txBody>
          <a:bodyPr/>
          <a:lstStyle/>
          <a:p>
            <a:r>
              <a:rPr lang="en-CH" dirty="0"/>
              <a:t>Test 3</a:t>
            </a:r>
            <a:endParaRPr lang="de-DE" dirty="0"/>
          </a:p>
        </p:txBody>
      </p:sp>
      <p:sp>
        <p:nvSpPr>
          <p:cNvPr id="3" name="Content Placeholder 2">
            <a:extLst>
              <a:ext uri="{FF2B5EF4-FFF2-40B4-BE49-F238E27FC236}">
                <a16:creationId xmlns:a16="http://schemas.microsoft.com/office/drawing/2014/main" id="{81A2EABC-6345-9A59-DDD3-B5A6FFA052F7}"/>
              </a:ext>
            </a:extLst>
          </p:cNvPr>
          <p:cNvSpPr>
            <a:spLocks noGrp="1"/>
          </p:cNvSpPr>
          <p:nvPr>
            <p:ph idx="1"/>
          </p:nvPr>
        </p:nvSpPr>
        <p:spPr>
          <a:xfrm>
            <a:off x="1097280" y="1845734"/>
            <a:ext cx="5587328" cy="4023360"/>
          </a:xfrm>
        </p:spPr>
        <p:txBody>
          <a:bodyPr/>
          <a:lstStyle/>
          <a:p>
            <a:r>
              <a:rPr lang="en-CH" dirty="0"/>
              <a:t>Parquet </a:t>
            </a:r>
            <a:r>
              <a:rPr lang="en-CH" dirty="0" err="1"/>
              <a:t>Datei</a:t>
            </a:r>
            <a:r>
              <a:rPr lang="en-CH" dirty="0"/>
              <a:t> </a:t>
            </a:r>
            <a:r>
              <a:rPr lang="en-CH" dirty="0" err="1"/>
              <a:t>Erstellen</a:t>
            </a:r>
            <a:endParaRPr lang="en-CH" dirty="0"/>
          </a:p>
          <a:p>
            <a:endParaRPr lang="en-CH" dirty="0"/>
          </a:p>
          <a:p>
            <a:r>
              <a:rPr lang="en-CH" dirty="0"/>
              <a:t>Die in Test 2 </a:t>
            </a:r>
            <a:r>
              <a:rPr lang="en-CH" dirty="0" err="1"/>
              <a:t>erstellten</a:t>
            </a:r>
            <a:r>
              <a:rPr lang="en-CH" dirty="0"/>
              <a:t> </a:t>
            </a:r>
            <a:r>
              <a:rPr lang="en-CH" dirty="0" err="1"/>
              <a:t>Daten</a:t>
            </a:r>
            <a:r>
              <a:rPr lang="en-CH" dirty="0"/>
              <a:t> </a:t>
            </a:r>
            <a:r>
              <a:rPr lang="en-CH" dirty="0" err="1"/>
              <a:t>wurden</a:t>
            </a:r>
            <a:r>
              <a:rPr lang="en-CH" dirty="0"/>
              <a:t> in </a:t>
            </a:r>
            <a:r>
              <a:rPr lang="en-CH" dirty="0" err="1"/>
              <a:t>eine</a:t>
            </a:r>
            <a:r>
              <a:rPr lang="en-CH" dirty="0"/>
              <a:t> Parquet </a:t>
            </a:r>
            <a:r>
              <a:rPr lang="en-CH" dirty="0" err="1"/>
              <a:t>Datei</a:t>
            </a:r>
            <a:r>
              <a:rPr lang="en-CH" dirty="0"/>
              <a:t> </a:t>
            </a:r>
            <a:r>
              <a:rPr lang="en-CH" dirty="0" err="1"/>
              <a:t>umgewandelt</a:t>
            </a:r>
            <a:endParaRPr lang="en-CH" dirty="0"/>
          </a:p>
          <a:p>
            <a:endParaRPr lang="en-CH" dirty="0"/>
          </a:p>
          <a:p>
            <a:r>
              <a:rPr lang="en-CH" dirty="0" err="1"/>
              <a:t>Durchschnitt</a:t>
            </a:r>
            <a:r>
              <a:rPr lang="en-CH" dirty="0"/>
              <a:t> von 10 Runs</a:t>
            </a:r>
            <a:endParaRPr lang="de-DE" dirty="0"/>
          </a:p>
        </p:txBody>
      </p:sp>
      <p:pic>
        <p:nvPicPr>
          <p:cNvPr id="7" name="Picture 6">
            <a:extLst>
              <a:ext uri="{FF2B5EF4-FFF2-40B4-BE49-F238E27FC236}">
                <a16:creationId xmlns:a16="http://schemas.microsoft.com/office/drawing/2014/main" id="{8EA63CC2-6F7D-C41E-02BF-240534F9B90A}"/>
              </a:ext>
            </a:extLst>
          </p:cNvPr>
          <p:cNvPicPr>
            <a:picLocks noChangeAspect="1"/>
          </p:cNvPicPr>
          <p:nvPr/>
        </p:nvPicPr>
        <p:blipFill>
          <a:blip r:embed="rId3"/>
          <a:stretch>
            <a:fillRect/>
          </a:stretch>
        </p:blipFill>
        <p:spPr>
          <a:xfrm>
            <a:off x="6740879" y="1762191"/>
            <a:ext cx="4780561" cy="4496445"/>
          </a:xfrm>
          <a:prstGeom prst="rect">
            <a:avLst/>
          </a:prstGeom>
        </p:spPr>
      </p:pic>
    </p:spTree>
    <p:extLst>
      <p:ext uri="{BB962C8B-B14F-4D97-AF65-F5344CB8AC3E}">
        <p14:creationId xmlns:p14="http://schemas.microsoft.com/office/powerpoint/2010/main" val="9235637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71533-61AD-3367-99F5-F5940E4BF641}"/>
              </a:ext>
            </a:extLst>
          </p:cNvPr>
          <p:cNvSpPr>
            <a:spLocks noGrp="1"/>
          </p:cNvSpPr>
          <p:nvPr>
            <p:ph type="title"/>
          </p:nvPr>
        </p:nvSpPr>
        <p:spPr/>
        <p:txBody>
          <a:bodyPr/>
          <a:lstStyle/>
          <a:p>
            <a:r>
              <a:rPr lang="en-CH" dirty="0"/>
              <a:t>Photon </a:t>
            </a:r>
            <a:r>
              <a:rPr lang="en-CH" dirty="0" err="1"/>
              <a:t>Testen</a:t>
            </a:r>
            <a:endParaRPr lang="de-DE" dirty="0"/>
          </a:p>
        </p:txBody>
      </p:sp>
      <p:sp>
        <p:nvSpPr>
          <p:cNvPr id="3" name="Content Placeholder 2">
            <a:extLst>
              <a:ext uri="{FF2B5EF4-FFF2-40B4-BE49-F238E27FC236}">
                <a16:creationId xmlns:a16="http://schemas.microsoft.com/office/drawing/2014/main" id="{D82ECD8E-6990-001A-C01C-F603E1A54750}"/>
              </a:ext>
            </a:extLst>
          </p:cNvPr>
          <p:cNvSpPr>
            <a:spLocks noGrp="1"/>
          </p:cNvSpPr>
          <p:nvPr>
            <p:ph idx="1"/>
          </p:nvPr>
        </p:nvSpPr>
        <p:spPr>
          <a:xfrm>
            <a:off x="6804660" y="1845734"/>
            <a:ext cx="4351020" cy="4023360"/>
          </a:xfrm>
        </p:spPr>
        <p:txBody>
          <a:bodyPr/>
          <a:lstStyle/>
          <a:p>
            <a:r>
              <a:rPr lang="en-CH" dirty="0" err="1"/>
              <a:t>Mögliche</a:t>
            </a:r>
            <a:r>
              <a:rPr lang="en-CH" dirty="0"/>
              <a:t> </a:t>
            </a:r>
            <a:r>
              <a:rPr lang="en-CH" dirty="0" err="1"/>
              <a:t>Erklärung</a:t>
            </a:r>
            <a:r>
              <a:rPr lang="en-CH" dirty="0"/>
              <a:t>:</a:t>
            </a:r>
          </a:p>
          <a:p>
            <a:pPr lvl="1"/>
            <a:r>
              <a:rPr lang="de-DE" dirty="0"/>
              <a:t>Z</a:t>
            </a:r>
            <a:r>
              <a:rPr lang="en-CH" dirty="0"/>
              <a:t>u </a:t>
            </a:r>
            <a:r>
              <a:rPr lang="en-CH" dirty="0" err="1"/>
              <a:t>kleine</a:t>
            </a:r>
            <a:r>
              <a:rPr lang="en-CH" dirty="0"/>
              <a:t> </a:t>
            </a:r>
            <a:r>
              <a:rPr lang="en-CH" dirty="0" err="1"/>
              <a:t>Datenmenge</a:t>
            </a:r>
            <a:endParaRPr lang="en-CH" dirty="0"/>
          </a:p>
          <a:p>
            <a:pPr lvl="2"/>
            <a:r>
              <a:rPr lang="en-CH" dirty="0"/>
              <a:t>Photon overhead </a:t>
            </a:r>
            <a:r>
              <a:rPr lang="en-CH" dirty="0" err="1"/>
              <a:t>durch</a:t>
            </a:r>
            <a:r>
              <a:rPr lang="en-CH" dirty="0"/>
              <a:t> </a:t>
            </a:r>
            <a:r>
              <a:rPr lang="en-CH" dirty="0" err="1"/>
              <a:t>mehr</a:t>
            </a:r>
            <a:r>
              <a:rPr lang="en-CH" dirty="0"/>
              <a:t> </a:t>
            </a:r>
            <a:r>
              <a:rPr lang="en-CH" dirty="0" err="1"/>
              <a:t>möglichkeiten</a:t>
            </a:r>
            <a:r>
              <a:rPr lang="en-CH" dirty="0"/>
              <a:t> für Catalyst?</a:t>
            </a:r>
          </a:p>
          <a:p>
            <a:pPr lvl="2"/>
            <a:endParaRPr lang="en-CH" dirty="0"/>
          </a:p>
          <a:p>
            <a:pPr lvl="2"/>
            <a:endParaRPr lang="en-CH" dirty="0"/>
          </a:p>
          <a:p>
            <a:pPr lvl="2"/>
            <a:endParaRPr lang="en-CH" dirty="0"/>
          </a:p>
          <a:p>
            <a:pPr lvl="2"/>
            <a:endParaRPr lang="en-CH" dirty="0"/>
          </a:p>
          <a:p>
            <a:pPr lvl="2"/>
            <a:endParaRPr lang="en-CH" dirty="0"/>
          </a:p>
          <a:p>
            <a:pPr lvl="2"/>
            <a:endParaRPr lang="en-CH" dirty="0"/>
          </a:p>
          <a:p>
            <a:r>
              <a:rPr lang="en-CH" dirty="0">
                <a:sym typeface="Wingdings" panose="05000000000000000000" pitchFamily="2" charset="2"/>
              </a:rPr>
              <a:t></a:t>
            </a:r>
            <a:r>
              <a:rPr lang="en-CH" dirty="0" err="1"/>
              <a:t>Neuer</a:t>
            </a:r>
            <a:r>
              <a:rPr lang="en-CH" dirty="0"/>
              <a:t> Test </a:t>
            </a:r>
            <a:r>
              <a:rPr lang="en-CH" dirty="0" err="1"/>
              <a:t>mit</a:t>
            </a:r>
            <a:r>
              <a:rPr lang="en-CH" dirty="0"/>
              <a:t> </a:t>
            </a:r>
            <a:r>
              <a:rPr lang="en-CH" dirty="0" err="1"/>
              <a:t>komplexen</a:t>
            </a:r>
            <a:r>
              <a:rPr lang="en-CH" dirty="0"/>
              <a:t> </a:t>
            </a:r>
            <a:r>
              <a:rPr lang="en-CH" dirty="0" err="1"/>
              <a:t>JOINs</a:t>
            </a:r>
            <a:endParaRPr lang="en-CH" dirty="0"/>
          </a:p>
        </p:txBody>
      </p:sp>
      <p:sp>
        <p:nvSpPr>
          <p:cNvPr id="6" name="Content Placeholder 2">
            <a:extLst>
              <a:ext uri="{FF2B5EF4-FFF2-40B4-BE49-F238E27FC236}">
                <a16:creationId xmlns:a16="http://schemas.microsoft.com/office/drawing/2014/main" id="{77941F14-E83E-B09C-02E4-A503CC2657ED}"/>
              </a:ext>
            </a:extLst>
          </p:cNvPr>
          <p:cNvSpPr txBox="1">
            <a:spLocks/>
          </p:cNvSpPr>
          <p:nvPr/>
        </p:nvSpPr>
        <p:spPr>
          <a:xfrm>
            <a:off x="1097280" y="1845734"/>
            <a:ext cx="4777740" cy="3157675"/>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CH" dirty="0"/>
              <a:t>Tests </a:t>
            </a:r>
            <a:r>
              <a:rPr lang="en-CH" dirty="0" err="1"/>
              <a:t>sind</a:t>
            </a:r>
            <a:r>
              <a:rPr lang="en-CH" dirty="0"/>
              <a:t> in </a:t>
            </a:r>
            <a:r>
              <a:rPr lang="en-CH" dirty="0" err="1"/>
              <a:t>Präsentation</a:t>
            </a:r>
            <a:r>
              <a:rPr lang="en-CH" dirty="0"/>
              <a:t> </a:t>
            </a:r>
            <a:r>
              <a:rPr lang="en-CH" dirty="0" err="1"/>
              <a:t>genauer</a:t>
            </a:r>
            <a:r>
              <a:rPr lang="en-CH" dirty="0"/>
              <a:t> </a:t>
            </a:r>
            <a:r>
              <a:rPr lang="en-CH" dirty="0" err="1"/>
              <a:t>beschrieben</a:t>
            </a:r>
            <a:endParaRPr lang="en-CH" dirty="0"/>
          </a:p>
          <a:p>
            <a:endParaRPr lang="en-CH" dirty="0"/>
          </a:p>
          <a:p>
            <a:pPr lvl="1"/>
            <a:r>
              <a:rPr lang="en-CH" dirty="0" err="1"/>
              <a:t>Sortieren</a:t>
            </a:r>
            <a:r>
              <a:rPr lang="en-CH" dirty="0"/>
              <a:t> / </a:t>
            </a:r>
            <a:r>
              <a:rPr lang="en-CH" dirty="0" err="1"/>
              <a:t>Aggregieren</a:t>
            </a:r>
            <a:r>
              <a:rPr lang="en-CH" dirty="0"/>
              <a:t> </a:t>
            </a:r>
            <a:r>
              <a:rPr lang="en-CH" dirty="0" err="1"/>
              <a:t>aus</a:t>
            </a:r>
            <a:r>
              <a:rPr lang="en-CH" dirty="0"/>
              <a:t> </a:t>
            </a:r>
            <a:r>
              <a:rPr lang="en-CH" dirty="0" err="1"/>
              <a:t>generierten</a:t>
            </a:r>
            <a:r>
              <a:rPr lang="en-CH" dirty="0"/>
              <a:t> </a:t>
            </a:r>
            <a:r>
              <a:rPr lang="en-CH" dirty="0" err="1"/>
              <a:t>Daten</a:t>
            </a:r>
            <a:r>
              <a:rPr lang="en-CH" dirty="0"/>
              <a:t> (25Mio Records)</a:t>
            </a:r>
          </a:p>
          <a:p>
            <a:pPr lvl="2"/>
            <a:r>
              <a:rPr lang="en-CH" dirty="0" err="1"/>
              <a:t>Mit</a:t>
            </a:r>
            <a:r>
              <a:rPr lang="en-CH" dirty="0"/>
              <a:t> Photon: </a:t>
            </a:r>
            <a:r>
              <a:rPr lang="en-CH" dirty="0">
                <a:solidFill>
                  <a:srgbClr val="FF0000"/>
                </a:solidFill>
              </a:rPr>
              <a:t>5.252</a:t>
            </a:r>
            <a:r>
              <a:rPr lang="en-CH" dirty="0"/>
              <a:t>s (Sort); </a:t>
            </a:r>
            <a:r>
              <a:rPr lang="en-CH" dirty="0">
                <a:solidFill>
                  <a:srgbClr val="FF0000"/>
                </a:solidFill>
              </a:rPr>
              <a:t>4.607</a:t>
            </a:r>
            <a:r>
              <a:rPr lang="en-CH" dirty="0"/>
              <a:t>s (Agg)</a:t>
            </a:r>
          </a:p>
          <a:p>
            <a:pPr lvl="2"/>
            <a:r>
              <a:rPr lang="en-CH" dirty="0" err="1"/>
              <a:t>Ohne</a:t>
            </a:r>
            <a:r>
              <a:rPr lang="en-CH" dirty="0"/>
              <a:t> Photon: </a:t>
            </a:r>
            <a:r>
              <a:rPr lang="en-CH" dirty="0">
                <a:solidFill>
                  <a:srgbClr val="00B050"/>
                </a:solidFill>
              </a:rPr>
              <a:t>4.151</a:t>
            </a:r>
            <a:r>
              <a:rPr lang="en-CH" dirty="0"/>
              <a:t>s (Sort); </a:t>
            </a:r>
            <a:r>
              <a:rPr lang="en-CH" dirty="0">
                <a:solidFill>
                  <a:srgbClr val="00B050"/>
                </a:solidFill>
              </a:rPr>
              <a:t>4.342</a:t>
            </a:r>
            <a:r>
              <a:rPr lang="en-CH" dirty="0"/>
              <a:t>s (Agg)</a:t>
            </a:r>
          </a:p>
          <a:p>
            <a:pPr lvl="1"/>
            <a:r>
              <a:rPr lang="en-CH" dirty="0"/>
              <a:t>Parquet </a:t>
            </a:r>
            <a:r>
              <a:rPr lang="en-CH" dirty="0" err="1"/>
              <a:t>erstellen</a:t>
            </a:r>
            <a:endParaRPr lang="en-CH" dirty="0"/>
          </a:p>
          <a:p>
            <a:pPr lvl="2"/>
            <a:r>
              <a:rPr lang="en-CH" dirty="0" err="1"/>
              <a:t>Mit</a:t>
            </a:r>
            <a:r>
              <a:rPr lang="en-CH" dirty="0"/>
              <a:t> Photon: </a:t>
            </a:r>
            <a:r>
              <a:rPr lang="en-CH" dirty="0">
                <a:solidFill>
                  <a:srgbClr val="FF0000"/>
                </a:solidFill>
              </a:rPr>
              <a:t>65.255</a:t>
            </a:r>
            <a:r>
              <a:rPr lang="en-CH" dirty="0"/>
              <a:t> </a:t>
            </a:r>
            <a:r>
              <a:rPr lang="en-CH" dirty="0" err="1"/>
              <a:t>Sekunden</a:t>
            </a:r>
            <a:endParaRPr lang="en-CH" dirty="0"/>
          </a:p>
          <a:p>
            <a:pPr lvl="2"/>
            <a:r>
              <a:rPr lang="en-CH" dirty="0" err="1"/>
              <a:t>Ohne</a:t>
            </a:r>
            <a:r>
              <a:rPr lang="en-CH" dirty="0"/>
              <a:t> Photon: </a:t>
            </a:r>
            <a:r>
              <a:rPr lang="en-CH" dirty="0">
                <a:solidFill>
                  <a:srgbClr val="00B050"/>
                </a:solidFill>
              </a:rPr>
              <a:t>63.757</a:t>
            </a:r>
            <a:r>
              <a:rPr lang="en-CH" dirty="0"/>
              <a:t> </a:t>
            </a:r>
            <a:r>
              <a:rPr lang="en-CH" dirty="0" err="1"/>
              <a:t>Sekunden</a:t>
            </a:r>
            <a:endParaRPr lang="en-CH" dirty="0"/>
          </a:p>
          <a:p>
            <a:pPr lvl="1"/>
            <a:r>
              <a:rPr lang="en-CH" dirty="0"/>
              <a:t>1GB </a:t>
            </a:r>
            <a:r>
              <a:rPr lang="en-CH" dirty="0" err="1"/>
              <a:t>Ints</a:t>
            </a:r>
            <a:r>
              <a:rPr lang="en-CH" dirty="0"/>
              <a:t> </a:t>
            </a:r>
            <a:r>
              <a:rPr lang="en-CH" dirty="0" err="1"/>
              <a:t>sortieren</a:t>
            </a:r>
            <a:r>
              <a:rPr lang="en-CH" dirty="0"/>
              <a:t> (</a:t>
            </a:r>
            <a:r>
              <a:rPr lang="en-CH" dirty="0" err="1"/>
              <a:t>aus</a:t>
            </a:r>
            <a:r>
              <a:rPr lang="en-CH" dirty="0"/>
              <a:t> Azure Blob Storage)</a:t>
            </a:r>
          </a:p>
          <a:p>
            <a:pPr lvl="2"/>
            <a:r>
              <a:rPr lang="en-CH" dirty="0" err="1"/>
              <a:t>Mit</a:t>
            </a:r>
            <a:r>
              <a:rPr lang="en-CH" dirty="0"/>
              <a:t> Photon: </a:t>
            </a:r>
            <a:r>
              <a:rPr lang="en-CH" dirty="0">
                <a:solidFill>
                  <a:srgbClr val="FF0000"/>
                </a:solidFill>
              </a:rPr>
              <a:t>58.482</a:t>
            </a:r>
            <a:r>
              <a:rPr lang="en-CH" dirty="0"/>
              <a:t> </a:t>
            </a:r>
            <a:r>
              <a:rPr lang="en-CH" dirty="0" err="1"/>
              <a:t>Sekunden</a:t>
            </a:r>
            <a:endParaRPr lang="en-CH" dirty="0"/>
          </a:p>
          <a:p>
            <a:pPr lvl="2"/>
            <a:r>
              <a:rPr lang="en-CH" dirty="0" err="1"/>
              <a:t>Ohne</a:t>
            </a:r>
            <a:r>
              <a:rPr lang="en-CH" dirty="0"/>
              <a:t> Photon: </a:t>
            </a:r>
            <a:r>
              <a:rPr lang="en-CH" dirty="0">
                <a:solidFill>
                  <a:srgbClr val="00B050"/>
                </a:solidFill>
              </a:rPr>
              <a:t>51.046</a:t>
            </a:r>
            <a:r>
              <a:rPr lang="en-CH" dirty="0"/>
              <a:t> </a:t>
            </a:r>
            <a:r>
              <a:rPr lang="en-CH" dirty="0" err="1"/>
              <a:t>Sekunden</a:t>
            </a:r>
            <a:endParaRPr lang="en-CH" dirty="0"/>
          </a:p>
        </p:txBody>
      </p:sp>
    </p:spTree>
    <p:extLst>
      <p:ext uri="{BB962C8B-B14F-4D97-AF65-F5344CB8AC3E}">
        <p14:creationId xmlns:p14="http://schemas.microsoft.com/office/powerpoint/2010/main" val="18344743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DE811-93A7-0D16-0C86-01D5EC85E304}"/>
              </a:ext>
            </a:extLst>
          </p:cNvPr>
          <p:cNvSpPr>
            <a:spLocks noGrp="1"/>
          </p:cNvSpPr>
          <p:nvPr>
            <p:ph type="title"/>
          </p:nvPr>
        </p:nvSpPr>
        <p:spPr/>
        <p:txBody>
          <a:bodyPr/>
          <a:lstStyle/>
          <a:p>
            <a:r>
              <a:rPr lang="en-CH" dirty="0"/>
              <a:t>Test 4</a:t>
            </a:r>
            <a:endParaRPr lang="de-DE" dirty="0"/>
          </a:p>
        </p:txBody>
      </p:sp>
      <p:sp>
        <p:nvSpPr>
          <p:cNvPr id="3" name="Content Placeholder 2">
            <a:extLst>
              <a:ext uri="{FF2B5EF4-FFF2-40B4-BE49-F238E27FC236}">
                <a16:creationId xmlns:a16="http://schemas.microsoft.com/office/drawing/2014/main" id="{187A8711-D90A-0AFA-3D1F-CC93C89E6632}"/>
              </a:ext>
            </a:extLst>
          </p:cNvPr>
          <p:cNvSpPr>
            <a:spLocks noGrp="1"/>
          </p:cNvSpPr>
          <p:nvPr>
            <p:ph idx="1"/>
          </p:nvPr>
        </p:nvSpPr>
        <p:spPr/>
        <p:txBody>
          <a:bodyPr/>
          <a:lstStyle/>
          <a:p>
            <a:r>
              <a:rPr lang="en-CH" dirty="0" err="1"/>
              <a:t>Relationale</a:t>
            </a:r>
            <a:r>
              <a:rPr lang="en-CH" dirty="0"/>
              <a:t> </a:t>
            </a:r>
            <a:r>
              <a:rPr lang="en-CH" dirty="0" err="1"/>
              <a:t>Datenbank</a:t>
            </a:r>
            <a:r>
              <a:rPr lang="en-CH" dirty="0"/>
              <a:t> </a:t>
            </a:r>
            <a:r>
              <a:rPr lang="en-CH" dirty="0" err="1"/>
              <a:t>erstellt</a:t>
            </a:r>
            <a:endParaRPr lang="en-CH" dirty="0"/>
          </a:p>
          <a:p>
            <a:r>
              <a:rPr lang="en-CH" dirty="0" err="1"/>
              <a:t>Mit</a:t>
            </a:r>
            <a:r>
              <a:rPr lang="en-CH" dirty="0"/>
              <a:t> Random </a:t>
            </a:r>
            <a:r>
              <a:rPr lang="en-CH" dirty="0" err="1"/>
              <a:t>Daten</a:t>
            </a:r>
            <a:r>
              <a:rPr lang="en-CH" dirty="0"/>
              <a:t> </a:t>
            </a:r>
            <a:r>
              <a:rPr lang="en-CH" dirty="0" err="1"/>
              <a:t>befüllt</a:t>
            </a:r>
            <a:endParaRPr lang="en-CH" dirty="0"/>
          </a:p>
          <a:p>
            <a:endParaRPr lang="en-CH" dirty="0"/>
          </a:p>
          <a:p>
            <a:endParaRPr lang="en-CH" dirty="0"/>
          </a:p>
          <a:p>
            <a:endParaRPr lang="de-DE" dirty="0"/>
          </a:p>
        </p:txBody>
      </p:sp>
      <p:pic>
        <p:nvPicPr>
          <p:cNvPr id="5" name="Picture 4">
            <a:extLst>
              <a:ext uri="{FF2B5EF4-FFF2-40B4-BE49-F238E27FC236}">
                <a16:creationId xmlns:a16="http://schemas.microsoft.com/office/drawing/2014/main" id="{C2B732D8-DC28-8BA2-3ECA-65C1D9D36AD0}"/>
              </a:ext>
            </a:extLst>
          </p:cNvPr>
          <p:cNvPicPr>
            <a:picLocks noChangeAspect="1"/>
          </p:cNvPicPr>
          <p:nvPr/>
        </p:nvPicPr>
        <p:blipFill>
          <a:blip r:embed="rId2"/>
          <a:stretch>
            <a:fillRect/>
          </a:stretch>
        </p:blipFill>
        <p:spPr>
          <a:xfrm>
            <a:off x="1097279" y="2879709"/>
            <a:ext cx="3000360" cy="2764730"/>
          </a:xfrm>
          <a:prstGeom prst="rect">
            <a:avLst/>
          </a:prstGeom>
        </p:spPr>
      </p:pic>
      <p:pic>
        <p:nvPicPr>
          <p:cNvPr id="7" name="Picture 6">
            <a:extLst>
              <a:ext uri="{FF2B5EF4-FFF2-40B4-BE49-F238E27FC236}">
                <a16:creationId xmlns:a16="http://schemas.microsoft.com/office/drawing/2014/main" id="{7BFE3E82-9C44-61B9-5BE2-DD46A5075140}"/>
              </a:ext>
            </a:extLst>
          </p:cNvPr>
          <p:cNvPicPr>
            <a:picLocks noChangeAspect="1"/>
          </p:cNvPicPr>
          <p:nvPr/>
        </p:nvPicPr>
        <p:blipFill>
          <a:blip r:embed="rId3"/>
          <a:stretch>
            <a:fillRect/>
          </a:stretch>
        </p:blipFill>
        <p:spPr>
          <a:xfrm>
            <a:off x="6478173" y="1909039"/>
            <a:ext cx="4677508" cy="3821494"/>
          </a:xfrm>
          <a:prstGeom prst="rect">
            <a:avLst/>
          </a:prstGeom>
        </p:spPr>
      </p:pic>
    </p:spTree>
    <p:extLst>
      <p:ext uri="{BB962C8B-B14F-4D97-AF65-F5344CB8AC3E}">
        <p14:creationId xmlns:p14="http://schemas.microsoft.com/office/powerpoint/2010/main" val="28148929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C745C-3709-8C59-F454-C09406A3EE07}"/>
              </a:ext>
            </a:extLst>
          </p:cNvPr>
          <p:cNvSpPr>
            <a:spLocks noGrp="1"/>
          </p:cNvSpPr>
          <p:nvPr>
            <p:ph type="title"/>
          </p:nvPr>
        </p:nvSpPr>
        <p:spPr/>
        <p:txBody>
          <a:bodyPr/>
          <a:lstStyle/>
          <a:p>
            <a:r>
              <a:rPr lang="en-CH" dirty="0"/>
              <a:t>Test </a:t>
            </a:r>
            <a:r>
              <a:rPr lang="en-CH" dirty="0" err="1"/>
              <a:t>mit</a:t>
            </a:r>
            <a:r>
              <a:rPr lang="en-CH" dirty="0"/>
              <a:t> </a:t>
            </a:r>
            <a:r>
              <a:rPr lang="en-CH" dirty="0" err="1"/>
              <a:t>JOINs</a:t>
            </a:r>
            <a:endParaRPr lang="de-DE" dirty="0"/>
          </a:p>
        </p:txBody>
      </p:sp>
      <p:sp>
        <p:nvSpPr>
          <p:cNvPr id="3" name="Content Placeholder 2">
            <a:extLst>
              <a:ext uri="{FF2B5EF4-FFF2-40B4-BE49-F238E27FC236}">
                <a16:creationId xmlns:a16="http://schemas.microsoft.com/office/drawing/2014/main" id="{36694DBD-4802-957C-45A3-0BB1D24A9E89}"/>
              </a:ext>
            </a:extLst>
          </p:cNvPr>
          <p:cNvSpPr>
            <a:spLocks noGrp="1"/>
          </p:cNvSpPr>
          <p:nvPr>
            <p:ph idx="1"/>
          </p:nvPr>
        </p:nvSpPr>
        <p:spPr>
          <a:xfrm>
            <a:off x="1097280" y="1845734"/>
            <a:ext cx="4739401" cy="4023360"/>
          </a:xfrm>
        </p:spPr>
        <p:txBody>
          <a:bodyPr>
            <a:normAutofit/>
          </a:bodyPr>
          <a:lstStyle/>
          <a:p>
            <a:r>
              <a:rPr lang="en-CH" dirty="0"/>
              <a:t>1 </a:t>
            </a:r>
            <a:r>
              <a:rPr lang="en-CH" dirty="0" err="1"/>
              <a:t>Abfrage</a:t>
            </a:r>
            <a:r>
              <a:rPr lang="en-CH" dirty="0"/>
              <a:t> </a:t>
            </a:r>
            <a:r>
              <a:rPr lang="en-CH" dirty="0" err="1"/>
              <a:t>mit</a:t>
            </a:r>
            <a:r>
              <a:rPr lang="en-CH" dirty="0"/>
              <a:t>:</a:t>
            </a:r>
          </a:p>
          <a:p>
            <a:pPr lvl="1"/>
            <a:r>
              <a:rPr lang="en-CH" dirty="0"/>
              <a:t>3 Inner Joins</a:t>
            </a:r>
          </a:p>
          <a:p>
            <a:pPr lvl="1"/>
            <a:r>
              <a:rPr lang="en-CH" dirty="0"/>
              <a:t>1 Left Join auf Subquery</a:t>
            </a:r>
          </a:p>
          <a:p>
            <a:pPr lvl="1"/>
            <a:r>
              <a:rPr lang="en-CH" dirty="0" err="1"/>
              <a:t>Gruppierung</a:t>
            </a:r>
            <a:endParaRPr lang="en-CH" dirty="0"/>
          </a:p>
          <a:p>
            <a:pPr lvl="1"/>
            <a:r>
              <a:rPr lang="en-CH" dirty="0" err="1"/>
              <a:t>Durchschnitt</a:t>
            </a:r>
            <a:endParaRPr lang="en-CH" dirty="0"/>
          </a:p>
          <a:p>
            <a:pPr lvl="1"/>
            <a:r>
              <a:rPr lang="en-CH" dirty="0" err="1"/>
              <a:t>Summe</a:t>
            </a:r>
            <a:endParaRPr lang="en-CH" dirty="0"/>
          </a:p>
          <a:p>
            <a:pPr lvl="1"/>
            <a:r>
              <a:rPr lang="en-CH" dirty="0"/>
              <a:t>Min/Max</a:t>
            </a:r>
          </a:p>
          <a:p>
            <a:pPr lvl="1"/>
            <a:r>
              <a:rPr lang="en-CH" dirty="0"/>
              <a:t>Count</a:t>
            </a:r>
          </a:p>
          <a:p>
            <a:pPr lvl="1"/>
            <a:r>
              <a:rPr lang="en-CH" dirty="0" err="1"/>
              <a:t>Sortiert</a:t>
            </a:r>
            <a:endParaRPr lang="en-CH" dirty="0"/>
          </a:p>
          <a:p>
            <a:pPr lvl="1"/>
            <a:endParaRPr lang="en-CH" dirty="0"/>
          </a:p>
          <a:p>
            <a:r>
              <a:rPr lang="en-CH" dirty="0" err="1"/>
              <a:t>Durchschnitt</a:t>
            </a:r>
            <a:r>
              <a:rPr lang="en-CH" dirty="0"/>
              <a:t> von 50 Runs auf </a:t>
            </a:r>
            <a:r>
              <a:rPr lang="en-CH" dirty="0" err="1"/>
              <a:t>grö</a:t>
            </a:r>
            <a:r>
              <a:rPr lang="de-DE" dirty="0" err="1"/>
              <a:t>sser</a:t>
            </a:r>
            <a:r>
              <a:rPr lang="en-CH" dirty="0"/>
              <a:t>es Dataset</a:t>
            </a:r>
          </a:p>
        </p:txBody>
      </p:sp>
      <p:pic>
        <p:nvPicPr>
          <p:cNvPr id="5" name="Picture 4">
            <a:extLst>
              <a:ext uri="{FF2B5EF4-FFF2-40B4-BE49-F238E27FC236}">
                <a16:creationId xmlns:a16="http://schemas.microsoft.com/office/drawing/2014/main" id="{96CBF7D9-52B6-71FC-5D46-FE0E9D3DA5DA}"/>
              </a:ext>
            </a:extLst>
          </p:cNvPr>
          <p:cNvPicPr>
            <a:picLocks noChangeAspect="1"/>
          </p:cNvPicPr>
          <p:nvPr/>
        </p:nvPicPr>
        <p:blipFill>
          <a:blip r:embed="rId2"/>
          <a:stretch>
            <a:fillRect/>
          </a:stretch>
        </p:blipFill>
        <p:spPr>
          <a:xfrm>
            <a:off x="5836681" y="0"/>
            <a:ext cx="6355319" cy="6858000"/>
          </a:xfrm>
          <a:prstGeom prst="rect">
            <a:avLst/>
          </a:prstGeom>
        </p:spPr>
      </p:pic>
    </p:spTree>
    <p:extLst>
      <p:ext uri="{BB962C8B-B14F-4D97-AF65-F5344CB8AC3E}">
        <p14:creationId xmlns:p14="http://schemas.microsoft.com/office/powerpoint/2010/main" val="2364363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0966E-F856-0C04-9662-716DA80A1B8F}"/>
              </a:ext>
            </a:extLst>
          </p:cNvPr>
          <p:cNvSpPr>
            <a:spLocks noGrp="1"/>
          </p:cNvSpPr>
          <p:nvPr>
            <p:ph type="title"/>
          </p:nvPr>
        </p:nvSpPr>
        <p:spPr/>
        <p:txBody>
          <a:bodyPr/>
          <a:lstStyle/>
          <a:p>
            <a:r>
              <a:rPr lang="en-CH" dirty="0" err="1"/>
              <a:t>Resultat</a:t>
            </a:r>
            <a:endParaRPr lang="de-DE" dirty="0"/>
          </a:p>
        </p:txBody>
      </p:sp>
      <p:sp>
        <p:nvSpPr>
          <p:cNvPr id="3" name="Content Placeholder 2">
            <a:extLst>
              <a:ext uri="{FF2B5EF4-FFF2-40B4-BE49-F238E27FC236}">
                <a16:creationId xmlns:a16="http://schemas.microsoft.com/office/drawing/2014/main" id="{49F0C5AF-F29A-8629-80E6-3DB79B23B441}"/>
              </a:ext>
            </a:extLst>
          </p:cNvPr>
          <p:cNvSpPr>
            <a:spLocks noGrp="1"/>
          </p:cNvSpPr>
          <p:nvPr>
            <p:ph idx="1"/>
          </p:nvPr>
        </p:nvSpPr>
        <p:spPr/>
        <p:txBody>
          <a:bodyPr/>
          <a:lstStyle/>
          <a:p>
            <a:r>
              <a:rPr lang="en-CH" b="0" i="0" dirty="0" err="1">
                <a:solidFill>
                  <a:srgbClr val="555555"/>
                </a:solidFill>
                <a:effectLst/>
                <a:latin typeface="Menlo"/>
              </a:rPr>
              <a:t>Ohne</a:t>
            </a:r>
            <a:r>
              <a:rPr lang="en-CH" b="0" i="0" dirty="0">
                <a:solidFill>
                  <a:srgbClr val="555555"/>
                </a:solidFill>
                <a:effectLst/>
                <a:latin typeface="Menlo"/>
              </a:rPr>
              <a:t> Photon:</a:t>
            </a:r>
          </a:p>
          <a:p>
            <a:r>
              <a:rPr lang="en-GB" b="1" i="0" dirty="0">
                <a:solidFill>
                  <a:srgbClr val="555555"/>
                </a:solidFill>
                <a:effectLst/>
                <a:latin typeface="Menlo"/>
              </a:rPr>
              <a:t>Average query time over 50 runs: </a:t>
            </a:r>
            <a:r>
              <a:rPr lang="en-GB" b="1" i="0" dirty="0">
                <a:solidFill>
                  <a:srgbClr val="FF0000"/>
                </a:solidFill>
                <a:effectLst/>
                <a:latin typeface="Menlo"/>
              </a:rPr>
              <a:t>11.28707139968872</a:t>
            </a:r>
            <a:r>
              <a:rPr lang="en-GB" b="1" i="0" dirty="0">
                <a:solidFill>
                  <a:srgbClr val="555555"/>
                </a:solidFill>
                <a:effectLst/>
                <a:latin typeface="Menlo"/>
              </a:rPr>
              <a:t> seconds.</a:t>
            </a:r>
            <a:endParaRPr lang="en-CH" b="1" i="0" dirty="0">
              <a:solidFill>
                <a:srgbClr val="555555"/>
              </a:solidFill>
              <a:effectLst/>
              <a:latin typeface="Menlo"/>
            </a:endParaRPr>
          </a:p>
          <a:p>
            <a:endParaRPr lang="en-CH" dirty="0">
              <a:solidFill>
                <a:srgbClr val="555555"/>
              </a:solidFill>
              <a:latin typeface="Menlo"/>
            </a:endParaRPr>
          </a:p>
          <a:p>
            <a:r>
              <a:rPr lang="en-CH" dirty="0" err="1">
                <a:solidFill>
                  <a:srgbClr val="555555"/>
                </a:solidFill>
                <a:latin typeface="Menlo"/>
              </a:rPr>
              <a:t>Mit</a:t>
            </a:r>
            <a:r>
              <a:rPr lang="en-CH" dirty="0">
                <a:solidFill>
                  <a:srgbClr val="555555"/>
                </a:solidFill>
                <a:latin typeface="Menlo"/>
              </a:rPr>
              <a:t> Photon:</a:t>
            </a:r>
          </a:p>
          <a:p>
            <a:r>
              <a:rPr lang="en-GB" b="1" i="0" dirty="0">
                <a:solidFill>
                  <a:srgbClr val="555555"/>
                </a:solidFill>
                <a:effectLst/>
                <a:latin typeface="Menlo"/>
              </a:rPr>
              <a:t>Average query time over 50 runs: </a:t>
            </a:r>
            <a:r>
              <a:rPr lang="en-GB" b="1" i="0" dirty="0">
                <a:solidFill>
                  <a:srgbClr val="00B050"/>
                </a:solidFill>
                <a:effectLst/>
                <a:latin typeface="Menlo"/>
              </a:rPr>
              <a:t>3.189061794281006</a:t>
            </a:r>
            <a:r>
              <a:rPr lang="en-GB" b="1" i="0" dirty="0">
                <a:solidFill>
                  <a:srgbClr val="555555"/>
                </a:solidFill>
                <a:effectLst/>
                <a:latin typeface="Menlo"/>
              </a:rPr>
              <a:t> seconds.</a:t>
            </a:r>
            <a:endParaRPr lang="en-CH" b="1" i="0" dirty="0">
              <a:solidFill>
                <a:srgbClr val="555555"/>
              </a:solidFill>
              <a:effectLst/>
              <a:latin typeface="Menlo"/>
            </a:endParaRPr>
          </a:p>
          <a:p>
            <a:endParaRPr lang="en-CH" b="1" dirty="0">
              <a:solidFill>
                <a:srgbClr val="555555"/>
              </a:solidFill>
              <a:latin typeface="Menlo"/>
            </a:endParaRPr>
          </a:p>
          <a:p>
            <a:r>
              <a:rPr lang="en-CH" dirty="0">
                <a:solidFill>
                  <a:srgbClr val="555555"/>
                </a:solidFill>
                <a:latin typeface="Menlo"/>
              </a:rPr>
              <a:t>-&gt; Query fast 4x </a:t>
            </a:r>
            <a:r>
              <a:rPr lang="en-CH" dirty="0" err="1">
                <a:solidFill>
                  <a:srgbClr val="555555"/>
                </a:solidFill>
                <a:latin typeface="Menlo"/>
              </a:rPr>
              <a:t>schneller</a:t>
            </a:r>
            <a:r>
              <a:rPr lang="en-CH" dirty="0">
                <a:solidFill>
                  <a:srgbClr val="555555"/>
                </a:solidFill>
                <a:latin typeface="Menlo"/>
              </a:rPr>
              <a:t> </a:t>
            </a:r>
            <a:r>
              <a:rPr lang="en-CH" dirty="0" err="1">
                <a:solidFill>
                  <a:srgbClr val="555555"/>
                </a:solidFill>
                <a:latin typeface="Menlo"/>
              </a:rPr>
              <a:t>mit</a:t>
            </a:r>
            <a:r>
              <a:rPr lang="en-CH" dirty="0">
                <a:solidFill>
                  <a:srgbClr val="555555"/>
                </a:solidFill>
                <a:latin typeface="Menlo"/>
              </a:rPr>
              <a:t> Photon enabled</a:t>
            </a:r>
            <a:endParaRPr lang="de-DE" dirty="0"/>
          </a:p>
        </p:txBody>
      </p:sp>
    </p:spTree>
    <p:extLst>
      <p:ext uri="{BB962C8B-B14F-4D97-AF65-F5344CB8AC3E}">
        <p14:creationId xmlns:p14="http://schemas.microsoft.com/office/powerpoint/2010/main" val="32630058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7C620D3-A422-0E3E-0C32-804942B8FC65}"/>
              </a:ext>
            </a:extLst>
          </p:cNvPr>
          <p:cNvSpPr/>
          <p:nvPr/>
        </p:nvSpPr>
        <p:spPr>
          <a:xfrm>
            <a:off x="-77372" y="1502899"/>
            <a:ext cx="12506178" cy="61194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tangle 13">
            <a:extLst>
              <a:ext uri="{FF2B5EF4-FFF2-40B4-BE49-F238E27FC236}">
                <a16:creationId xmlns:a16="http://schemas.microsoft.com/office/drawing/2014/main" id="{ACD6EEC9-D09A-16D0-57A3-ED2B3BC96025}"/>
              </a:ext>
            </a:extLst>
          </p:cNvPr>
          <p:cNvSpPr/>
          <p:nvPr/>
        </p:nvSpPr>
        <p:spPr>
          <a:xfrm>
            <a:off x="-77372" y="6246056"/>
            <a:ext cx="12506178" cy="61194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6" name="Content Placeholder 5" descr="A screenshot of a diagram&#10;&#10;Description automatically generated">
            <a:extLst>
              <a:ext uri="{FF2B5EF4-FFF2-40B4-BE49-F238E27FC236}">
                <a16:creationId xmlns:a16="http://schemas.microsoft.com/office/drawing/2014/main" id="{20A5D500-E817-4E98-801C-AB419BDC831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418992" y="1"/>
            <a:ext cx="3465109" cy="6857999"/>
          </a:xfrm>
        </p:spPr>
      </p:pic>
      <p:pic>
        <p:nvPicPr>
          <p:cNvPr id="10" name="Picture 9" descr="A diagram of a company&#10;&#10;Description automatically generated">
            <a:extLst>
              <a:ext uri="{FF2B5EF4-FFF2-40B4-BE49-F238E27FC236}">
                <a16:creationId xmlns:a16="http://schemas.microsoft.com/office/drawing/2014/main" id="{8B6C1CE3-BAFD-CE98-1E5F-CB5E40FC3C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4845761" cy="6858000"/>
          </a:xfrm>
          <a:prstGeom prst="rect">
            <a:avLst/>
          </a:prstGeom>
        </p:spPr>
      </p:pic>
      <p:sp>
        <p:nvSpPr>
          <p:cNvPr id="11" name="Content Placeholder 6">
            <a:extLst>
              <a:ext uri="{FF2B5EF4-FFF2-40B4-BE49-F238E27FC236}">
                <a16:creationId xmlns:a16="http://schemas.microsoft.com/office/drawing/2014/main" id="{9302C11F-433F-8B54-0097-9644C8F22603}"/>
              </a:ext>
            </a:extLst>
          </p:cNvPr>
          <p:cNvSpPr txBox="1">
            <a:spLocks/>
          </p:cNvSpPr>
          <p:nvPr/>
        </p:nvSpPr>
        <p:spPr>
          <a:xfrm>
            <a:off x="7544925" y="413173"/>
            <a:ext cx="2363931" cy="391030"/>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CH" dirty="0">
                <a:sym typeface="Wingdings" panose="05000000000000000000" pitchFamily="2" charset="2"/>
              </a:rPr>
              <a:t>Photon enabled </a:t>
            </a:r>
            <a:endParaRPr lang="en-CH" dirty="0"/>
          </a:p>
          <a:p>
            <a:endParaRPr lang="en-CH" dirty="0"/>
          </a:p>
        </p:txBody>
      </p:sp>
      <p:sp>
        <p:nvSpPr>
          <p:cNvPr id="12" name="Content Placeholder 6">
            <a:extLst>
              <a:ext uri="{FF2B5EF4-FFF2-40B4-BE49-F238E27FC236}">
                <a16:creationId xmlns:a16="http://schemas.microsoft.com/office/drawing/2014/main" id="{7CA6C51F-6540-E606-01B3-1E9F42B0A73F}"/>
              </a:ext>
            </a:extLst>
          </p:cNvPr>
          <p:cNvSpPr txBox="1">
            <a:spLocks/>
          </p:cNvSpPr>
          <p:nvPr/>
        </p:nvSpPr>
        <p:spPr>
          <a:xfrm>
            <a:off x="1848625" y="383658"/>
            <a:ext cx="2363931" cy="41447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CH" dirty="0">
                <a:sym typeface="Wingdings" panose="05000000000000000000" pitchFamily="2" charset="2"/>
              </a:rPr>
              <a:t> Photon disabled</a:t>
            </a:r>
          </a:p>
          <a:p>
            <a:endParaRPr lang="en-CH" dirty="0">
              <a:sym typeface="Wingdings" panose="05000000000000000000" pitchFamily="2" charset="2"/>
            </a:endParaRPr>
          </a:p>
          <a:p>
            <a:endParaRPr lang="en-CH" dirty="0"/>
          </a:p>
        </p:txBody>
      </p:sp>
      <p:sp>
        <p:nvSpPr>
          <p:cNvPr id="13" name="Content Placeholder 6">
            <a:extLst>
              <a:ext uri="{FF2B5EF4-FFF2-40B4-BE49-F238E27FC236}">
                <a16:creationId xmlns:a16="http://schemas.microsoft.com/office/drawing/2014/main" id="{52B8489A-C2FE-E75F-588D-9676DED410F9}"/>
              </a:ext>
            </a:extLst>
          </p:cNvPr>
          <p:cNvSpPr txBox="1">
            <a:spLocks/>
          </p:cNvSpPr>
          <p:nvPr/>
        </p:nvSpPr>
        <p:spPr>
          <a:xfrm>
            <a:off x="4739616" y="1011962"/>
            <a:ext cx="2712767" cy="981873"/>
          </a:xfrm>
          <a:prstGeom prst="rect">
            <a:avLst/>
          </a:prstGeom>
        </p:spPr>
        <p:txBody>
          <a:bodyPr vert="horz" lIns="0" tIns="45720" rIns="0" bIns="45720" rtlCol="0">
            <a:normAutofit fontScale="70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CH" b="1" dirty="0">
                <a:sym typeface="Wingdings" panose="05000000000000000000" pitchFamily="2" charset="2"/>
              </a:rPr>
              <a:t>Spark UI</a:t>
            </a:r>
          </a:p>
          <a:p>
            <a:pPr marL="0" indent="0" algn="ctr">
              <a:buNone/>
            </a:pPr>
            <a:r>
              <a:rPr lang="en-CH" dirty="0" err="1">
                <a:sym typeface="Wingdings" panose="05000000000000000000" pitchFamily="2" charset="2"/>
              </a:rPr>
              <a:t>Blau</a:t>
            </a:r>
            <a:r>
              <a:rPr lang="en-CH" dirty="0">
                <a:sym typeface="Wingdings" panose="05000000000000000000" pitchFamily="2" charset="2"/>
              </a:rPr>
              <a:t> = Spark </a:t>
            </a:r>
            <a:r>
              <a:rPr lang="en-CH" dirty="0" err="1">
                <a:sym typeface="Wingdings" panose="05000000000000000000" pitchFamily="2" charset="2"/>
              </a:rPr>
              <a:t>ausführung</a:t>
            </a:r>
            <a:endParaRPr lang="en-CH" dirty="0">
              <a:sym typeface="Wingdings" panose="05000000000000000000" pitchFamily="2" charset="2"/>
            </a:endParaRPr>
          </a:p>
          <a:p>
            <a:pPr marL="0" indent="0" algn="ctr">
              <a:buNone/>
            </a:pPr>
            <a:r>
              <a:rPr lang="en-CH" dirty="0">
                <a:sym typeface="Wingdings" panose="05000000000000000000" pitchFamily="2" charset="2"/>
              </a:rPr>
              <a:t>Gelb = Photon </a:t>
            </a:r>
            <a:r>
              <a:rPr lang="en-CH" dirty="0" err="1">
                <a:sym typeface="Wingdings" panose="05000000000000000000" pitchFamily="2" charset="2"/>
              </a:rPr>
              <a:t>ausführung</a:t>
            </a:r>
            <a:endParaRPr lang="en-CH" dirty="0"/>
          </a:p>
          <a:p>
            <a:pPr algn="ctr"/>
            <a:endParaRPr lang="en-CH" dirty="0"/>
          </a:p>
        </p:txBody>
      </p:sp>
      <p:pic>
        <p:nvPicPr>
          <p:cNvPr id="18" name="Picture 17">
            <a:extLst>
              <a:ext uri="{FF2B5EF4-FFF2-40B4-BE49-F238E27FC236}">
                <a16:creationId xmlns:a16="http://schemas.microsoft.com/office/drawing/2014/main" id="{43F38D0D-4A56-FE93-0732-E4F514AA370C}"/>
              </a:ext>
            </a:extLst>
          </p:cNvPr>
          <p:cNvPicPr>
            <a:picLocks noChangeAspect="1"/>
          </p:cNvPicPr>
          <p:nvPr/>
        </p:nvPicPr>
        <p:blipFill>
          <a:blip r:embed="rId5"/>
          <a:stretch>
            <a:fillRect/>
          </a:stretch>
        </p:blipFill>
        <p:spPr>
          <a:xfrm>
            <a:off x="3387968" y="3099139"/>
            <a:ext cx="5416062" cy="2305344"/>
          </a:xfrm>
          <a:prstGeom prst="rect">
            <a:avLst/>
          </a:prstGeom>
        </p:spPr>
      </p:pic>
      <p:sp>
        <p:nvSpPr>
          <p:cNvPr id="19" name="Rectangle 18">
            <a:extLst>
              <a:ext uri="{FF2B5EF4-FFF2-40B4-BE49-F238E27FC236}">
                <a16:creationId xmlns:a16="http://schemas.microsoft.com/office/drawing/2014/main" id="{358193E2-208F-5B26-9807-D44BBC36E345}"/>
              </a:ext>
            </a:extLst>
          </p:cNvPr>
          <p:cNvSpPr/>
          <p:nvPr/>
        </p:nvSpPr>
        <p:spPr>
          <a:xfrm>
            <a:off x="9804707" y="2235297"/>
            <a:ext cx="1107242" cy="74338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Rectangle 19">
            <a:extLst>
              <a:ext uri="{FF2B5EF4-FFF2-40B4-BE49-F238E27FC236}">
                <a16:creationId xmlns:a16="http://schemas.microsoft.com/office/drawing/2014/main" id="{4BECA536-B7E1-D42C-FBED-C8EB3C676FEE}"/>
              </a:ext>
            </a:extLst>
          </p:cNvPr>
          <p:cNvSpPr/>
          <p:nvPr/>
        </p:nvSpPr>
        <p:spPr>
          <a:xfrm>
            <a:off x="6030200" y="3099139"/>
            <a:ext cx="2973177" cy="203835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2" name="Straight Connector 21">
            <a:extLst>
              <a:ext uri="{FF2B5EF4-FFF2-40B4-BE49-F238E27FC236}">
                <a16:creationId xmlns:a16="http://schemas.microsoft.com/office/drawing/2014/main" id="{FB63947D-0859-302C-DABE-744B89579690}"/>
              </a:ext>
            </a:extLst>
          </p:cNvPr>
          <p:cNvCxnSpPr/>
          <p:nvPr/>
        </p:nvCxnSpPr>
        <p:spPr>
          <a:xfrm flipH="1">
            <a:off x="6030200" y="2235297"/>
            <a:ext cx="3774507" cy="863842"/>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9652ED66-9BD1-DB57-8A5D-0CEB9AC23CF8}"/>
              </a:ext>
            </a:extLst>
          </p:cNvPr>
          <p:cNvCxnSpPr/>
          <p:nvPr/>
        </p:nvCxnSpPr>
        <p:spPr>
          <a:xfrm flipH="1">
            <a:off x="9003377" y="2978685"/>
            <a:ext cx="1908572" cy="2158811"/>
          </a:xfrm>
          <a:prstGeom prst="line">
            <a:avLst/>
          </a:prstGeom>
        </p:spPr>
        <p:style>
          <a:lnRef idx="1">
            <a:schemeClr val="dk1"/>
          </a:lnRef>
          <a:fillRef idx="0">
            <a:schemeClr val="dk1"/>
          </a:fillRef>
          <a:effectRef idx="0">
            <a:schemeClr val="dk1"/>
          </a:effectRef>
          <a:fontRef idx="minor">
            <a:schemeClr val="tx1"/>
          </a:fontRef>
        </p:style>
      </p:cxnSp>
      <p:sp>
        <p:nvSpPr>
          <p:cNvPr id="25" name="Rectangle 24">
            <a:extLst>
              <a:ext uri="{FF2B5EF4-FFF2-40B4-BE49-F238E27FC236}">
                <a16:creationId xmlns:a16="http://schemas.microsoft.com/office/drawing/2014/main" id="{59D5F41C-AB7C-BAC4-8D60-BD08F3343B14}"/>
              </a:ext>
            </a:extLst>
          </p:cNvPr>
          <p:cNvSpPr/>
          <p:nvPr/>
        </p:nvSpPr>
        <p:spPr>
          <a:xfrm>
            <a:off x="3418448" y="3099139"/>
            <a:ext cx="2518117" cy="230534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Rectangle 25">
            <a:extLst>
              <a:ext uri="{FF2B5EF4-FFF2-40B4-BE49-F238E27FC236}">
                <a16:creationId xmlns:a16="http://schemas.microsoft.com/office/drawing/2014/main" id="{55E128B8-62DD-6BFB-09CA-F1CCDD33E0C7}"/>
              </a:ext>
            </a:extLst>
          </p:cNvPr>
          <p:cNvSpPr/>
          <p:nvPr/>
        </p:nvSpPr>
        <p:spPr>
          <a:xfrm>
            <a:off x="595723" y="1299218"/>
            <a:ext cx="1099119" cy="101930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8" name="Straight Connector 27">
            <a:extLst>
              <a:ext uri="{FF2B5EF4-FFF2-40B4-BE49-F238E27FC236}">
                <a16:creationId xmlns:a16="http://schemas.microsoft.com/office/drawing/2014/main" id="{6C10F471-08B3-1ECB-59B0-AF10A8387832}"/>
              </a:ext>
            </a:extLst>
          </p:cNvPr>
          <p:cNvCxnSpPr/>
          <p:nvPr/>
        </p:nvCxnSpPr>
        <p:spPr>
          <a:xfrm>
            <a:off x="1694842" y="1299218"/>
            <a:ext cx="4241723" cy="179992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D18E420E-03F4-5EBF-8BA3-C58AED6DF7B3}"/>
              </a:ext>
            </a:extLst>
          </p:cNvPr>
          <p:cNvCxnSpPr/>
          <p:nvPr/>
        </p:nvCxnSpPr>
        <p:spPr>
          <a:xfrm>
            <a:off x="595723" y="2318523"/>
            <a:ext cx="2822725" cy="308596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808857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BA64A4B1-7431-A8C3-8775-1FC94785AE30}"/>
              </a:ext>
            </a:extLst>
          </p:cNvPr>
          <p:cNvSpPr>
            <a:spLocks noGrp="1"/>
          </p:cNvSpPr>
          <p:nvPr>
            <p:ph idx="1"/>
          </p:nvPr>
        </p:nvSpPr>
        <p:spPr>
          <a:xfrm>
            <a:off x="1097280" y="1845734"/>
            <a:ext cx="5521569" cy="4023360"/>
          </a:xfrm>
        </p:spPr>
        <p:txBody>
          <a:bodyPr/>
          <a:lstStyle/>
          <a:p>
            <a:r>
              <a:rPr lang="en-CH" dirty="0" err="1"/>
              <a:t>Anwenden</a:t>
            </a:r>
            <a:r>
              <a:rPr lang="en-CH" dirty="0"/>
              <a:t> </a:t>
            </a:r>
            <a:r>
              <a:rPr lang="en-CH" dirty="0" err="1"/>
              <a:t>einer</a:t>
            </a:r>
            <a:r>
              <a:rPr lang="en-CH" dirty="0"/>
              <a:t> UDF (User defined Function)</a:t>
            </a:r>
          </a:p>
          <a:p>
            <a:r>
              <a:rPr lang="en-CH" dirty="0" err="1"/>
              <a:t>Im</a:t>
            </a:r>
            <a:r>
              <a:rPr lang="en-CH" dirty="0"/>
              <a:t> Execution Plan </a:t>
            </a:r>
            <a:r>
              <a:rPr lang="en-CH" dirty="0" err="1"/>
              <a:t>sehen</a:t>
            </a:r>
            <a:r>
              <a:rPr lang="en-CH" dirty="0"/>
              <a:t> </a:t>
            </a:r>
            <a:r>
              <a:rPr lang="en-CH" dirty="0" err="1"/>
              <a:t>wir</a:t>
            </a:r>
            <a:r>
              <a:rPr lang="en-CH" dirty="0"/>
              <a:t>, </a:t>
            </a:r>
            <a:br>
              <a:rPr lang="en-CH" dirty="0"/>
            </a:br>
            <a:r>
              <a:rPr lang="en-CH" dirty="0"/>
              <a:t>Photon </a:t>
            </a:r>
            <a:r>
              <a:rPr lang="en-CH" dirty="0" err="1"/>
              <a:t>unterstützt</a:t>
            </a:r>
            <a:r>
              <a:rPr lang="en-CH" dirty="0"/>
              <a:t> </a:t>
            </a:r>
            <a:r>
              <a:rPr lang="en-CH" dirty="0" err="1"/>
              <a:t>keine</a:t>
            </a:r>
            <a:r>
              <a:rPr lang="en-CH" dirty="0"/>
              <a:t> UDFs</a:t>
            </a:r>
          </a:p>
          <a:p>
            <a:endParaRPr lang="en-CH" dirty="0"/>
          </a:p>
        </p:txBody>
      </p:sp>
      <p:pic>
        <p:nvPicPr>
          <p:cNvPr id="9" name="Picture 8">
            <a:extLst>
              <a:ext uri="{FF2B5EF4-FFF2-40B4-BE49-F238E27FC236}">
                <a16:creationId xmlns:a16="http://schemas.microsoft.com/office/drawing/2014/main" id="{E73FA312-7858-CBC9-6DD3-FF9A21F4999E}"/>
              </a:ext>
            </a:extLst>
          </p:cNvPr>
          <p:cNvPicPr>
            <a:picLocks noChangeAspect="1"/>
          </p:cNvPicPr>
          <p:nvPr/>
        </p:nvPicPr>
        <p:blipFill>
          <a:blip r:embed="rId3"/>
          <a:stretch>
            <a:fillRect/>
          </a:stretch>
        </p:blipFill>
        <p:spPr>
          <a:xfrm>
            <a:off x="6766034" y="0"/>
            <a:ext cx="5425966" cy="6858000"/>
          </a:xfrm>
          <a:prstGeom prst="rect">
            <a:avLst/>
          </a:prstGeom>
        </p:spPr>
      </p:pic>
      <p:sp>
        <p:nvSpPr>
          <p:cNvPr id="2" name="Title 1">
            <a:extLst>
              <a:ext uri="{FF2B5EF4-FFF2-40B4-BE49-F238E27FC236}">
                <a16:creationId xmlns:a16="http://schemas.microsoft.com/office/drawing/2014/main" id="{91146BB0-E0CC-A72A-7DDA-FCB78E977A41}"/>
              </a:ext>
            </a:extLst>
          </p:cNvPr>
          <p:cNvSpPr>
            <a:spLocks noGrp="1"/>
          </p:cNvSpPr>
          <p:nvPr>
            <p:ph type="title"/>
          </p:nvPr>
        </p:nvSpPr>
        <p:spPr>
          <a:xfrm>
            <a:off x="1097280" y="286603"/>
            <a:ext cx="5605975" cy="1450757"/>
          </a:xfrm>
        </p:spPr>
        <p:txBody>
          <a:bodyPr/>
          <a:lstStyle/>
          <a:p>
            <a:r>
              <a:rPr lang="en-CH" dirty="0"/>
              <a:t>Photon – </a:t>
            </a:r>
            <a:r>
              <a:rPr lang="en-CH" dirty="0" err="1"/>
              <a:t>nicht</a:t>
            </a:r>
            <a:r>
              <a:rPr lang="en-CH" dirty="0"/>
              <a:t> </a:t>
            </a:r>
            <a:r>
              <a:rPr lang="en-CH" dirty="0" err="1"/>
              <a:t>unterstützte</a:t>
            </a:r>
            <a:r>
              <a:rPr lang="en-CH" dirty="0"/>
              <a:t> </a:t>
            </a:r>
            <a:r>
              <a:rPr lang="en-CH" dirty="0" err="1"/>
              <a:t>Abfragen</a:t>
            </a:r>
            <a:endParaRPr lang="de-DE" dirty="0"/>
          </a:p>
        </p:txBody>
      </p:sp>
      <p:sp>
        <p:nvSpPr>
          <p:cNvPr id="3" name="Rectangle 2">
            <a:extLst>
              <a:ext uri="{FF2B5EF4-FFF2-40B4-BE49-F238E27FC236}">
                <a16:creationId xmlns:a16="http://schemas.microsoft.com/office/drawing/2014/main" id="{54DD59EC-1CE4-B412-52A1-F20D637E8DDA}"/>
              </a:ext>
            </a:extLst>
          </p:cNvPr>
          <p:cNvSpPr/>
          <p:nvPr/>
        </p:nvSpPr>
        <p:spPr>
          <a:xfrm>
            <a:off x="147711" y="133643"/>
            <a:ext cx="1674055" cy="3727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D</a:t>
            </a:r>
            <a:r>
              <a:rPr lang="en-CH" dirty="0"/>
              <a:t>o not present</a:t>
            </a:r>
            <a:endParaRPr lang="de-DE" dirty="0"/>
          </a:p>
        </p:txBody>
      </p:sp>
    </p:spTree>
    <p:extLst>
      <p:ext uri="{BB962C8B-B14F-4D97-AF65-F5344CB8AC3E}">
        <p14:creationId xmlns:p14="http://schemas.microsoft.com/office/powerpoint/2010/main" val="29807323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76D76-DDD8-6583-49A6-C1B7A100BF0F}"/>
              </a:ext>
            </a:extLst>
          </p:cNvPr>
          <p:cNvSpPr>
            <a:spLocks noGrp="1"/>
          </p:cNvSpPr>
          <p:nvPr>
            <p:ph type="title"/>
          </p:nvPr>
        </p:nvSpPr>
        <p:spPr/>
        <p:txBody>
          <a:bodyPr/>
          <a:lstStyle/>
          <a:p>
            <a:r>
              <a:rPr lang="en-CH" dirty="0" err="1"/>
              <a:t>Abschluss</a:t>
            </a:r>
            <a:endParaRPr lang="de-DE" dirty="0"/>
          </a:p>
        </p:txBody>
      </p:sp>
      <p:sp>
        <p:nvSpPr>
          <p:cNvPr id="3" name="Content Placeholder 2">
            <a:extLst>
              <a:ext uri="{FF2B5EF4-FFF2-40B4-BE49-F238E27FC236}">
                <a16:creationId xmlns:a16="http://schemas.microsoft.com/office/drawing/2014/main" id="{126212E1-52E6-23A7-959B-8B1AE75D1593}"/>
              </a:ext>
            </a:extLst>
          </p:cNvPr>
          <p:cNvSpPr>
            <a:spLocks noGrp="1"/>
          </p:cNvSpPr>
          <p:nvPr>
            <p:ph idx="1"/>
          </p:nvPr>
        </p:nvSpPr>
        <p:spPr/>
        <p:txBody>
          <a:bodyPr>
            <a:normAutofit lnSpcReduction="10000"/>
          </a:bodyPr>
          <a:lstStyle/>
          <a:p>
            <a:r>
              <a:rPr lang="en-CH" dirty="0"/>
              <a:t>Photon </a:t>
            </a:r>
            <a:r>
              <a:rPr lang="en-CH" dirty="0" err="1"/>
              <a:t>kann</a:t>
            </a:r>
            <a:r>
              <a:rPr lang="en-CH" dirty="0"/>
              <a:t> </a:t>
            </a:r>
            <a:r>
              <a:rPr lang="en-CH" dirty="0" err="1"/>
              <a:t>ein</a:t>
            </a:r>
            <a:r>
              <a:rPr lang="en-CH" dirty="0"/>
              <a:t> Query </a:t>
            </a:r>
            <a:r>
              <a:rPr lang="en-CH" dirty="0" err="1"/>
              <a:t>schneller</a:t>
            </a:r>
            <a:r>
              <a:rPr lang="en-CH" dirty="0"/>
              <a:t> </a:t>
            </a:r>
            <a:r>
              <a:rPr lang="en-CH" dirty="0" err="1"/>
              <a:t>machen</a:t>
            </a:r>
            <a:r>
              <a:rPr lang="en-CH" dirty="0"/>
              <a:t> </a:t>
            </a:r>
            <a:r>
              <a:rPr lang="en-CH" dirty="0" err="1"/>
              <a:t>aber</a:t>
            </a:r>
            <a:r>
              <a:rPr lang="en-CH" dirty="0"/>
              <a:t> </a:t>
            </a:r>
            <a:r>
              <a:rPr lang="en-CH" dirty="0" err="1"/>
              <a:t>nicht</a:t>
            </a:r>
            <a:r>
              <a:rPr lang="en-CH" dirty="0"/>
              <a:t> </a:t>
            </a:r>
            <a:r>
              <a:rPr lang="en-CH" dirty="0" err="1"/>
              <a:t>bei</a:t>
            </a:r>
            <a:r>
              <a:rPr lang="en-CH" dirty="0"/>
              <a:t> </a:t>
            </a:r>
            <a:r>
              <a:rPr lang="en-CH" dirty="0" err="1"/>
              <a:t>kleinen</a:t>
            </a:r>
            <a:r>
              <a:rPr lang="en-CH" dirty="0"/>
              <a:t> </a:t>
            </a:r>
            <a:r>
              <a:rPr lang="en-CH" dirty="0" err="1"/>
              <a:t>Datenmengen</a:t>
            </a:r>
            <a:r>
              <a:rPr lang="en-CH" dirty="0"/>
              <a:t>.</a:t>
            </a:r>
          </a:p>
          <a:p>
            <a:endParaRPr lang="en-CH" dirty="0"/>
          </a:p>
          <a:p>
            <a:r>
              <a:rPr lang="en-CH" dirty="0" err="1"/>
              <a:t>Wenn</a:t>
            </a:r>
            <a:r>
              <a:rPr lang="en-CH" dirty="0"/>
              <a:t> Photon </a:t>
            </a:r>
            <a:r>
              <a:rPr lang="en-CH" dirty="0" err="1"/>
              <a:t>eingeschaltet</a:t>
            </a:r>
            <a:r>
              <a:rPr lang="en-CH" dirty="0"/>
              <a:t> </a:t>
            </a:r>
            <a:r>
              <a:rPr lang="en-CH" dirty="0" err="1"/>
              <a:t>wird</a:t>
            </a:r>
            <a:r>
              <a:rPr lang="en-CH" dirty="0"/>
              <a:t>, </a:t>
            </a:r>
            <a:r>
              <a:rPr lang="en-CH" dirty="0" err="1"/>
              <a:t>kosten</a:t>
            </a:r>
            <a:r>
              <a:rPr lang="en-CH" dirty="0"/>
              <a:t> die Cluster </a:t>
            </a:r>
            <a:r>
              <a:rPr lang="en-CH" dirty="0" err="1"/>
              <a:t>auch</a:t>
            </a:r>
            <a:r>
              <a:rPr lang="en-CH" dirty="0"/>
              <a:t> </a:t>
            </a:r>
            <a:r>
              <a:rPr lang="en-CH" dirty="0" err="1"/>
              <a:t>mehr</a:t>
            </a:r>
            <a:r>
              <a:rPr lang="en-CH" dirty="0"/>
              <a:t> </a:t>
            </a:r>
          </a:p>
          <a:p>
            <a:r>
              <a:rPr lang="en-CH" dirty="0">
                <a:sym typeface="Wingdings" panose="05000000000000000000" pitchFamily="2" charset="2"/>
              </a:rPr>
              <a:t> </a:t>
            </a:r>
            <a:r>
              <a:rPr lang="en-CH" dirty="0" err="1">
                <a:sym typeface="Wingdings" panose="05000000000000000000" pitchFamily="2" charset="2"/>
              </a:rPr>
              <a:t>Abwägung</a:t>
            </a:r>
            <a:r>
              <a:rPr lang="en-CH" dirty="0">
                <a:sym typeface="Wingdings" panose="05000000000000000000" pitchFamily="2" charset="2"/>
              </a:rPr>
              <a:t> </a:t>
            </a:r>
            <a:r>
              <a:rPr lang="en-CH" dirty="0" err="1">
                <a:sym typeface="Wingdings" panose="05000000000000000000" pitchFamily="2" charset="2"/>
              </a:rPr>
              <a:t>nötig</a:t>
            </a:r>
            <a:r>
              <a:rPr lang="en-CH" dirty="0">
                <a:sym typeface="Wingdings" panose="05000000000000000000" pitchFamily="2" charset="2"/>
              </a:rPr>
              <a:t>, </a:t>
            </a:r>
            <a:r>
              <a:rPr lang="en-CH" dirty="0" err="1">
                <a:sym typeface="Wingdings" panose="05000000000000000000" pitchFamily="2" charset="2"/>
              </a:rPr>
              <a:t>ob</a:t>
            </a:r>
            <a:r>
              <a:rPr lang="en-CH" dirty="0">
                <a:sym typeface="Wingdings" panose="05000000000000000000" pitchFamily="2" charset="2"/>
              </a:rPr>
              <a:t> </a:t>
            </a:r>
            <a:r>
              <a:rPr lang="en-CH" dirty="0" err="1">
                <a:sym typeface="Wingdings" panose="05000000000000000000" pitchFamily="2" charset="2"/>
              </a:rPr>
              <a:t>höhere</a:t>
            </a:r>
            <a:r>
              <a:rPr lang="en-CH" dirty="0">
                <a:sym typeface="Wingdings" panose="05000000000000000000" pitchFamily="2" charset="2"/>
              </a:rPr>
              <a:t> </a:t>
            </a:r>
            <a:r>
              <a:rPr lang="en-CH" dirty="0" err="1">
                <a:sym typeface="Wingdings" panose="05000000000000000000" pitchFamily="2" charset="2"/>
              </a:rPr>
              <a:t>Kosten</a:t>
            </a:r>
            <a:r>
              <a:rPr lang="en-CH" dirty="0">
                <a:sym typeface="Wingdings" panose="05000000000000000000" pitchFamily="2" charset="2"/>
              </a:rPr>
              <a:t> und </a:t>
            </a:r>
            <a:r>
              <a:rPr lang="en-CH" dirty="0" err="1">
                <a:sym typeface="Wingdings" panose="05000000000000000000" pitchFamily="2" charset="2"/>
              </a:rPr>
              <a:t>dafür</a:t>
            </a:r>
            <a:r>
              <a:rPr lang="en-CH" dirty="0">
                <a:sym typeface="Wingdings" panose="05000000000000000000" pitchFamily="2" charset="2"/>
              </a:rPr>
              <a:t> </a:t>
            </a:r>
            <a:r>
              <a:rPr lang="en-CH" dirty="0" err="1">
                <a:sym typeface="Wingdings" panose="05000000000000000000" pitchFamily="2" charset="2"/>
              </a:rPr>
              <a:t>schneller</a:t>
            </a:r>
            <a:r>
              <a:rPr lang="en-CH" dirty="0">
                <a:sym typeface="Wingdings" panose="05000000000000000000" pitchFamily="2" charset="2"/>
              </a:rPr>
              <a:t> </a:t>
            </a:r>
            <a:r>
              <a:rPr lang="en-CH" dirty="0" err="1">
                <a:sym typeface="Wingdings" panose="05000000000000000000" pitchFamily="2" charset="2"/>
              </a:rPr>
              <a:t>verarbeitung</a:t>
            </a:r>
            <a:r>
              <a:rPr lang="en-CH" dirty="0">
                <a:sym typeface="Wingdings" panose="05000000000000000000" pitchFamily="2" charset="2"/>
              </a:rPr>
              <a:t> </a:t>
            </a:r>
            <a:r>
              <a:rPr lang="en-CH" dirty="0" err="1">
                <a:sym typeface="Wingdings" panose="05000000000000000000" pitchFamily="2" charset="2"/>
              </a:rPr>
              <a:t>lohnenswert</a:t>
            </a:r>
            <a:r>
              <a:rPr lang="en-CH" dirty="0">
                <a:sym typeface="Wingdings" panose="05000000000000000000" pitchFamily="2" charset="2"/>
              </a:rPr>
              <a:t> </a:t>
            </a:r>
            <a:r>
              <a:rPr lang="en-CH" dirty="0" err="1">
                <a:sym typeface="Wingdings" panose="05000000000000000000" pitchFamily="2" charset="2"/>
              </a:rPr>
              <a:t>sind</a:t>
            </a:r>
            <a:endParaRPr lang="en-CH" dirty="0"/>
          </a:p>
          <a:p>
            <a:endParaRPr lang="en-CH" dirty="0"/>
          </a:p>
          <a:p>
            <a:endParaRPr lang="en-CH" dirty="0"/>
          </a:p>
          <a:p>
            <a:r>
              <a:rPr lang="en-CH" dirty="0" err="1"/>
              <a:t>Github</a:t>
            </a:r>
            <a:r>
              <a:rPr lang="en-CH" dirty="0"/>
              <a:t> </a:t>
            </a:r>
            <a:r>
              <a:rPr lang="en-CH" dirty="0" err="1"/>
              <a:t>mit</a:t>
            </a:r>
            <a:r>
              <a:rPr lang="en-CH" dirty="0"/>
              <a:t> Logs und </a:t>
            </a:r>
            <a:r>
              <a:rPr lang="en-CH"/>
              <a:t>Folien: </a:t>
            </a:r>
            <a:r>
              <a:rPr lang="de-DE" dirty="0"/>
              <a:t>https://github.com/Szokody/ZHAW_BigData_Photon</a:t>
            </a:r>
            <a:endParaRPr lang="en-CH" dirty="0"/>
          </a:p>
          <a:p>
            <a:endParaRPr lang="en-CH" sz="1600" dirty="0"/>
          </a:p>
          <a:p>
            <a:r>
              <a:rPr lang="en-CH" sz="1600" dirty="0" err="1"/>
              <a:t>Wer</a:t>
            </a:r>
            <a:r>
              <a:rPr lang="en-CH" sz="1600" dirty="0"/>
              <a:t> </a:t>
            </a:r>
            <a:r>
              <a:rPr lang="en-CH" sz="1600" dirty="0" err="1"/>
              <a:t>selbst</a:t>
            </a:r>
            <a:r>
              <a:rPr lang="en-CH" sz="1600" dirty="0"/>
              <a:t> </a:t>
            </a:r>
            <a:r>
              <a:rPr lang="en-CH" sz="1600" dirty="0" err="1"/>
              <a:t>mit</a:t>
            </a:r>
            <a:r>
              <a:rPr lang="en-CH" sz="1600" dirty="0"/>
              <a:t> Databricks </a:t>
            </a:r>
            <a:r>
              <a:rPr lang="en-CH" sz="1600" dirty="0" err="1"/>
              <a:t>spielen</a:t>
            </a:r>
            <a:r>
              <a:rPr lang="en-CH" sz="1600" dirty="0"/>
              <a:t> will:</a:t>
            </a:r>
          </a:p>
          <a:p>
            <a:r>
              <a:rPr lang="en-CH" sz="1600" dirty="0"/>
              <a:t> -&gt; PPTX </a:t>
            </a:r>
            <a:r>
              <a:rPr lang="en-CH" sz="1600" dirty="0" err="1"/>
              <a:t>Anleitung</a:t>
            </a:r>
            <a:r>
              <a:rPr lang="en-CH" sz="1600" dirty="0"/>
              <a:t> </a:t>
            </a:r>
            <a:r>
              <a:rPr lang="en-CH" sz="1600" dirty="0" err="1"/>
              <a:t>wie</a:t>
            </a:r>
            <a:r>
              <a:rPr lang="en-CH" sz="1600" dirty="0"/>
              <a:t> man auf Azure </a:t>
            </a:r>
            <a:r>
              <a:rPr lang="en-CH" sz="1600" dirty="0" err="1"/>
              <a:t>selbst</a:t>
            </a:r>
            <a:r>
              <a:rPr lang="en-CH" sz="1600" dirty="0"/>
              <a:t> </a:t>
            </a:r>
            <a:r>
              <a:rPr lang="en-CH" sz="1600" dirty="0" err="1"/>
              <a:t>eine</a:t>
            </a:r>
            <a:r>
              <a:rPr lang="en-CH" sz="1600" dirty="0"/>
              <a:t> Databricks </a:t>
            </a:r>
            <a:r>
              <a:rPr lang="en-CH" sz="1600" dirty="0" err="1"/>
              <a:t>Umgebung</a:t>
            </a:r>
            <a:r>
              <a:rPr lang="en-CH" sz="1600" dirty="0"/>
              <a:t> </a:t>
            </a:r>
            <a:r>
              <a:rPr lang="en-CH" sz="1600" dirty="0" err="1"/>
              <a:t>aufbaut</a:t>
            </a:r>
            <a:endParaRPr lang="de-DE" sz="1600" dirty="0"/>
          </a:p>
        </p:txBody>
      </p:sp>
    </p:spTree>
    <p:extLst>
      <p:ext uri="{BB962C8B-B14F-4D97-AF65-F5344CB8AC3E}">
        <p14:creationId xmlns:p14="http://schemas.microsoft.com/office/powerpoint/2010/main" val="5240676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1ED3A-5A27-E76C-0C6D-E414E3479D24}"/>
              </a:ext>
            </a:extLst>
          </p:cNvPr>
          <p:cNvSpPr>
            <a:spLocks noGrp="1"/>
          </p:cNvSpPr>
          <p:nvPr>
            <p:ph type="title"/>
          </p:nvPr>
        </p:nvSpPr>
        <p:spPr/>
        <p:txBody>
          <a:bodyPr/>
          <a:lstStyle/>
          <a:p>
            <a:r>
              <a:rPr lang="en-CH" dirty="0"/>
              <a:t>Links</a:t>
            </a:r>
            <a:endParaRPr lang="de-DE" dirty="0"/>
          </a:p>
        </p:txBody>
      </p:sp>
      <p:sp>
        <p:nvSpPr>
          <p:cNvPr id="3" name="Content Placeholder 2">
            <a:extLst>
              <a:ext uri="{FF2B5EF4-FFF2-40B4-BE49-F238E27FC236}">
                <a16:creationId xmlns:a16="http://schemas.microsoft.com/office/drawing/2014/main" id="{E13A69E2-1888-0649-B794-8A2CA2F38072}"/>
              </a:ext>
            </a:extLst>
          </p:cNvPr>
          <p:cNvSpPr>
            <a:spLocks noGrp="1"/>
          </p:cNvSpPr>
          <p:nvPr>
            <p:ph idx="1"/>
          </p:nvPr>
        </p:nvSpPr>
        <p:spPr/>
        <p:txBody>
          <a:bodyPr>
            <a:normAutofit/>
          </a:bodyPr>
          <a:lstStyle/>
          <a:p>
            <a:r>
              <a:rPr lang="en-CH" dirty="0"/>
              <a:t>Databrick on Azure:</a:t>
            </a:r>
          </a:p>
          <a:p>
            <a:pPr lvl="1"/>
            <a:r>
              <a:rPr lang="de-DE" dirty="0">
                <a:hlinkClick r:id="rId2"/>
              </a:rPr>
              <a:t>https://learn.microsoft.com/en-us/azure/databrick</a:t>
            </a:r>
            <a:r>
              <a:rPr lang="en-CH" dirty="0">
                <a:hlinkClick r:id="rId2"/>
              </a:rPr>
              <a:t>s</a:t>
            </a:r>
            <a:r>
              <a:rPr lang="en-CH" dirty="0"/>
              <a:t> </a:t>
            </a:r>
          </a:p>
          <a:p>
            <a:r>
              <a:rPr lang="en-CH" dirty="0"/>
              <a:t>Databrick Benchmarks:</a:t>
            </a:r>
          </a:p>
          <a:p>
            <a:pPr lvl="1"/>
            <a:r>
              <a:rPr lang="de-DE" dirty="0">
                <a:hlinkClick r:id="rId3"/>
              </a:rPr>
              <a:t>https://docs.databricks.com/en/index.html</a:t>
            </a:r>
            <a:r>
              <a:rPr lang="en-CH" dirty="0"/>
              <a:t> </a:t>
            </a:r>
          </a:p>
          <a:p>
            <a:r>
              <a:rPr lang="en-CH" dirty="0"/>
              <a:t>Databrick </a:t>
            </a:r>
            <a:r>
              <a:rPr lang="en-CH" dirty="0" err="1"/>
              <a:t>Dokumentation</a:t>
            </a:r>
            <a:r>
              <a:rPr lang="en-CH" dirty="0"/>
              <a:t>:</a:t>
            </a:r>
          </a:p>
          <a:p>
            <a:pPr lvl="1"/>
            <a:r>
              <a:rPr lang="de-DE" dirty="0">
                <a:hlinkClick r:id="rId3"/>
              </a:rPr>
              <a:t>https://docs.databricks.com/en/index.html</a:t>
            </a:r>
            <a:r>
              <a:rPr lang="en-CH" dirty="0"/>
              <a:t> </a:t>
            </a:r>
          </a:p>
          <a:p>
            <a:r>
              <a:rPr lang="en-CH" dirty="0"/>
              <a:t>Photon </a:t>
            </a:r>
            <a:r>
              <a:rPr lang="en-CH" dirty="0" err="1"/>
              <a:t>Kosten</a:t>
            </a:r>
            <a:r>
              <a:rPr lang="en-CH" dirty="0"/>
              <a:t> vs. </a:t>
            </a:r>
            <a:r>
              <a:rPr lang="en-CH" dirty="0" err="1"/>
              <a:t>Nutzen</a:t>
            </a:r>
            <a:r>
              <a:rPr lang="en-CH" dirty="0"/>
              <a:t>:</a:t>
            </a:r>
          </a:p>
          <a:p>
            <a:pPr lvl="1"/>
            <a:r>
              <a:rPr lang="de-DE" dirty="0">
                <a:hlinkClick r:id="rId4"/>
              </a:rPr>
              <a:t>https://synccomputing.com/databricks-photon-and-graviton-instances-worth-it/</a:t>
            </a:r>
            <a:endParaRPr lang="en-CH" dirty="0">
              <a:hlinkClick r:id="rId5"/>
            </a:endParaRPr>
          </a:p>
          <a:p>
            <a:r>
              <a:rPr lang="en-CH" dirty="0"/>
              <a:t>Photon Whitepaper:</a:t>
            </a:r>
          </a:p>
          <a:p>
            <a:pPr lvl="1"/>
            <a:r>
              <a:rPr lang="de-DE" dirty="0">
                <a:hlinkClick r:id="rId5"/>
              </a:rPr>
              <a:t>https://people.eecs.berkeley.edu/~matei/papers/2022/sigmod_photon.pdf</a:t>
            </a:r>
            <a:r>
              <a:rPr lang="en-CH" dirty="0"/>
              <a:t> </a:t>
            </a:r>
          </a:p>
          <a:p>
            <a:endParaRPr lang="de-DE" dirty="0"/>
          </a:p>
        </p:txBody>
      </p:sp>
    </p:spTree>
    <p:extLst>
      <p:ext uri="{BB962C8B-B14F-4D97-AF65-F5344CB8AC3E}">
        <p14:creationId xmlns:p14="http://schemas.microsoft.com/office/powerpoint/2010/main" val="8723505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A45BD-2D6B-365B-1B57-C3882560E31C}"/>
              </a:ext>
            </a:extLst>
          </p:cNvPr>
          <p:cNvSpPr>
            <a:spLocks noGrp="1"/>
          </p:cNvSpPr>
          <p:nvPr>
            <p:ph type="title"/>
          </p:nvPr>
        </p:nvSpPr>
        <p:spPr/>
        <p:txBody>
          <a:bodyPr>
            <a:normAutofit/>
          </a:bodyPr>
          <a:lstStyle/>
          <a:p>
            <a:r>
              <a:rPr lang="en-CH" dirty="0" err="1"/>
              <a:t>Quellen</a:t>
            </a:r>
            <a:endParaRPr lang="de-DE" dirty="0"/>
          </a:p>
        </p:txBody>
      </p:sp>
      <p:sp>
        <p:nvSpPr>
          <p:cNvPr id="3" name="Content Placeholder 2">
            <a:extLst>
              <a:ext uri="{FF2B5EF4-FFF2-40B4-BE49-F238E27FC236}">
                <a16:creationId xmlns:a16="http://schemas.microsoft.com/office/drawing/2014/main" id="{C8B2FA99-3C51-441D-3A3C-9F5D3EFE9946}"/>
              </a:ext>
            </a:extLst>
          </p:cNvPr>
          <p:cNvSpPr>
            <a:spLocks noGrp="1"/>
          </p:cNvSpPr>
          <p:nvPr>
            <p:ph idx="1"/>
          </p:nvPr>
        </p:nvSpPr>
        <p:spPr/>
        <p:txBody>
          <a:bodyPr>
            <a:normAutofit/>
          </a:bodyPr>
          <a:lstStyle/>
          <a:p>
            <a:r>
              <a:rPr lang="de-DE" sz="2000" dirty="0">
                <a:hlinkClick r:id="rId2"/>
              </a:rPr>
              <a:t>https://datasolut.com/was-ist-databricks</a:t>
            </a:r>
            <a:endParaRPr lang="en-CH" dirty="0">
              <a:hlinkClick r:id="rId3"/>
            </a:endParaRPr>
          </a:p>
          <a:p>
            <a:r>
              <a:rPr lang="de-DE" dirty="0">
                <a:hlinkClick r:id="rId4"/>
              </a:rPr>
              <a:t>https://learn.microsoft.com/en-us/azure/databricks/compute/photon</a:t>
            </a:r>
            <a:endParaRPr lang="en-CH" dirty="0">
              <a:hlinkClick r:id="rId3"/>
            </a:endParaRPr>
          </a:p>
          <a:p>
            <a:r>
              <a:rPr lang="de-DE" dirty="0">
                <a:hlinkClick r:id="rId5"/>
              </a:rPr>
              <a:t>https://learn.microsoft.com/en-us/azure/databricks/spark/</a:t>
            </a:r>
            <a:endParaRPr lang="en-CH" dirty="0"/>
          </a:p>
          <a:p>
            <a:r>
              <a:rPr lang="en-GB" dirty="0">
                <a:hlinkClick r:id="rId6"/>
              </a:rPr>
              <a:t>https://docs.databricks.com/en/compute/photon.html</a:t>
            </a:r>
            <a:r>
              <a:rPr lang="en-CH" dirty="0"/>
              <a:t> </a:t>
            </a:r>
            <a:endParaRPr lang="de-DE" dirty="0"/>
          </a:p>
        </p:txBody>
      </p:sp>
    </p:spTree>
    <p:extLst>
      <p:ext uri="{BB962C8B-B14F-4D97-AF65-F5344CB8AC3E}">
        <p14:creationId xmlns:p14="http://schemas.microsoft.com/office/powerpoint/2010/main" val="487635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95652F-D3A1-6E03-14BC-D51A1C6533E4}"/>
              </a:ext>
            </a:extLst>
          </p:cNvPr>
          <p:cNvSpPr>
            <a:spLocks noGrp="1"/>
          </p:cNvSpPr>
          <p:nvPr>
            <p:ph type="title"/>
          </p:nvPr>
        </p:nvSpPr>
        <p:spPr/>
        <p:txBody>
          <a:bodyPr/>
          <a:lstStyle/>
          <a:p>
            <a:r>
              <a:rPr lang="en-CH" dirty="0"/>
              <a:t>Databricks</a:t>
            </a:r>
            <a:endParaRPr lang="de-DE" dirty="0"/>
          </a:p>
        </p:txBody>
      </p:sp>
      <p:sp>
        <p:nvSpPr>
          <p:cNvPr id="3" name="Content Placeholder 2">
            <a:extLst>
              <a:ext uri="{FF2B5EF4-FFF2-40B4-BE49-F238E27FC236}">
                <a16:creationId xmlns:a16="http://schemas.microsoft.com/office/drawing/2014/main" id="{22F09551-F257-BF7E-A5A9-804A466F1C9A}"/>
              </a:ext>
            </a:extLst>
          </p:cNvPr>
          <p:cNvSpPr>
            <a:spLocks noGrp="1"/>
          </p:cNvSpPr>
          <p:nvPr>
            <p:ph idx="1"/>
          </p:nvPr>
        </p:nvSpPr>
        <p:spPr/>
        <p:txBody>
          <a:bodyPr>
            <a:normAutofit/>
          </a:bodyPr>
          <a:lstStyle/>
          <a:p>
            <a:r>
              <a:rPr lang="en-CH" sz="1200" dirty="0"/>
              <a:t>2013 von Apache Spark </a:t>
            </a:r>
            <a:r>
              <a:rPr lang="en-CH" sz="1200" dirty="0" err="1"/>
              <a:t>entwicklern</a:t>
            </a:r>
            <a:r>
              <a:rPr lang="en-CH" sz="1200" dirty="0"/>
              <a:t> </a:t>
            </a:r>
            <a:r>
              <a:rPr lang="en-CH" sz="1200" dirty="0" err="1"/>
              <a:t>gegründete</a:t>
            </a:r>
            <a:r>
              <a:rPr lang="en-CH" sz="1200" dirty="0"/>
              <a:t> </a:t>
            </a:r>
            <a:r>
              <a:rPr lang="en-CH" sz="1200" dirty="0" err="1"/>
              <a:t>amerikanische</a:t>
            </a:r>
            <a:r>
              <a:rPr lang="en-CH" sz="1200" dirty="0"/>
              <a:t> </a:t>
            </a:r>
            <a:r>
              <a:rPr lang="en-CH" sz="1200" dirty="0" err="1"/>
              <a:t>Firma</a:t>
            </a:r>
            <a:endParaRPr lang="en-CH" sz="1200" dirty="0"/>
          </a:p>
          <a:p>
            <a:br>
              <a:rPr lang="en-CH" sz="1200" dirty="0"/>
            </a:br>
            <a:r>
              <a:rPr lang="en-CH" sz="1200" b="1" dirty="0"/>
              <a:t>“</a:t>
            </a:r>
            <a:r>
              <a:rPr lang="de-DE" sz="1200" b="1" dirty="0"/>
              <a:t>Eine einheitliche </a:t>
            </a:r>
            <a:r>
              <a:rPr lang="de-DE" sz="1200" b="1" dirty="0" err="1"/>
              <a:t>Platform</a:t>
            </a:r>
            <a:r>
              <a:rPr lang="de-DE" sz="1200" b="1" dirty="0"/>
              <a:t> </a:t>
            </a:r>
            <a:r>
              <a:rPr lang="en-CH" sz="1200" b="1" dirty="0"/>
              <a:t>m</a:t>
            </a:r>
            <a:r>
              <a:rPr lang="de-DE" sz="1200" b="1" dirty="0" err="1"/>
              <a:t>it</a:t>
            </a:r>
            <a:r>
              <a:rPr lang="de-DE" sz="1200" b="1" dirty="0"/>
              <a:t> welcher Data </a:t>
            </a:r>
            <a:r>
              <a:rPr lang="de-DE" sz="1200" b="1" dirty="0" err="1"/>
              <a:t>Scientists</a:t>
            </a:r>
            <a:r>
              <a:rPr lang="de-DE" sz="1200" b="1" dirty="0"/>
              <a:t>, Data Engineers und Analysten zusammenarbeiten können, um Wertschöpfung aus Daten zu generieren</a:t>
            </a:r>
            <a:r>
              <a:rPr lang="en-CH" sz="1200" b="1" dirty="0"/>
              <a:t>”</a:t>
            </a:r>
          </a:p>
          <a:p>
            <a:pPr marL="0" indent="0">
              <a:buNone/>
            </a:pPr>
            <a:endParaRPr lang="en-CH" sz="1200" dirty="0"/>
          </a:p>
          <a:p>
            <a:pPr marL="0" indent="0">
              <a:buNone/>
            </a:pPr>
            <a:endParaRPr lang="en-CH" sz="1200" dirty="0"/>
          </a:p>
          <a:p>
            <a:r>
              <a:rPr lang="en-CH" sz="1200" dirty="0" err="1"/>
              <a:t>Basierend</a:t>
            </a:r>
            <a:r>
              <a:rPr lang="en-CH" sz="1200" dirty="0"/>
              <a:t> auf Apache Spark </a:t>
            </a:r>
            <a:r>
              <a:rPr lang="en-CH" sz="1200" dirty="0" err="1"/>
              <a:t>mit</a:t>
            </a:r>
            <a:r>
              <a:rPr lang="en-CH" sz="1200" dirty="0"/>
              <a:t> </a:t>
            </a:r>
            <a:r>
              <a:rPr lang="en-CH" sz="1200" dirty="0" err="1"/>
              <a:t>vielen</a:t>
            </a:r>
            <a:r>
              <a:rPr lang="en-CH" sz="1200" dirty="0"/>
              <a:t> Open Source </a:t>
            </a:r>
            <a:r>
              <a:rPr lang="en-CH" sz="1200" dirty="0" err="1"/>
              <a:t>Projekten</a:t>
            </a:r>
            <a:endParaRPr lang="en-CH" sz="1200" dirty="0"/>
          </a:p>
          <a:p>
            <a:pPr lvl="1"/>
            <a:r>
              <a:rPr lang="en-CH" sz="1100" dirty="0"/>
              <a:t>Apache Spark</a:t>
            </a:r>
          </a:p>
          <a:p>
            <a:pPr lvl="1"/>
            <a:r>
              <a:rPr lang="en-CH" sz="1100" dirty="0"/>
              <a:t>Delta Lake</a:t>
            </a:r>
          </a:p>
          <a:p>
            <a:pPr lvl="1"/>
            <a:r>
              <a:rPr lang="en-CH" sz="1100" dirty="0"/>
              <a:t>M</a:t>
            </a:r>
            <a:r>
              <a:rPr lang="de-DE" sz="1100" dirty="0"/>
              <a:t>l</a:t>
            </a:r>
            <a:r>
              <a:rPr lang="en-CH" sz="1100" dirty="0"/>
              <a:t>flow</a:t>
            </a:r>
          </a:p>
          <a:p>
            <a:pPr lvl="1"/>
            <a:endParaRPr lang="en-CH" sz="1100" dirty="0"/>
          </a:p>
        </p:txBody>
      </p:sp>
      <p:pic>
        <p:nvPicPr>
          <p:cNvPr id="1032" name="Picture 8" descr="Databricks - Wikipedia">
            <a:extLst>
              <a:ext uri="{FF2B5EF4-FFF2-40B4-BE49-F238E27FC236}">
                <a16:creationId xmlns:a16="http://schemas.microsoft.com/office/drawing/2014/main" id="{1D8070BF-BC22-F615-9492-3F96CE5F81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9970" y="277150"/>
            <a:ext cx="2711450" cy="142351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25D53DB-2F8E-378B-04D9-CF822B50D6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7280" y="4617130"/>
            <a:ext cx="1958629" cy="101698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elta Lake · GitHub">
            <a:extLst>
              <a:ext uri="{FF2B5EF4-FFF2-40B4-BE49-F238E27FC236}">
                <a16:creationId xmlns:a16="http://schemas.microsoft.com/office/drawing/2014/main" id="{835AEB91-2FDA-8DCC-1C54-9CEC4377945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32805" y="4536477"/>
            <a:ext cx="1402544" cy="140254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8" descr="MLflow: Eine Plattform für den Machine Learning Lifecycle">
            <a:extLst>
              <a:ext uri="{FF2B5EF4-FFF2-40B4-BE49-F238E27FC236}">
                <a16:creationId xmlns:a16="http://schemas.microsoft.com/office/drawing/2014/main" id="{ABCDC83B-4316-F2FC-2D08-8ACA00BBE96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12245" y="4617130"/>
            <a:ext cx="2482475" cy="1241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520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8BB8F-F7A6-D919-EA22-85D2263EBBC0}"/>
              </a:ext>
            </a:extLst>
          </p:cNvPr>
          <p:cNvSpPr>
            <a:spLocks noGrp="1"/>
          </p:cNvSpPr>
          <p:nvPr>
            <p:ph type="title"/>
          </p:nvPr>
        </p:nvSpPr>
        <p:spPr/>
        <p:txBody>
          <a:bodyPr/>
          <a:lstStyle/>
          <a:p>
            <a:r>
              <a:rPr lang="en-CH" dirty="0"/>
              <a:t>Databricks Features</a:t>
            </a:r>
            <a:endParaRPr lang="de-DE" dirty="0"/>
          </a:p>
        </p:txBody>
      </p:sp>
      <p:sp>
        <p:nvSpPr>
          <p:cNvPr id="3" name="Content Placeholder 2">
            <a:extLst>
              <a:ext uri="{FF2B5EF4-FFF2-40B4-BE49-F238E27FC236}">
                <a16:creationId xmlns:a16="http://schemas.microsoft.com/office/drawing/2014/main" id="{7D7DD261-A98C-07AF-7D9B-179AB0C896B3}"/>
              </a:ext>
            </a:extLst>
          </p:cNvPr>
          <p:cNvSpPr>
            <a:spLocks noGrp="1"/>
          </p:cNvSpPr>
          <p:nvPr>
            <p:ph idx="1"/>
          </p:nvPr>
        </p:nvSpPr>
        <p:spPr/>
        <p:txBody>
          <a:bodyPr/>
          <a:lstStyle/>
          <a:p>
            <a:endParaRPr lang="en-CH" dirty="0"/>
          </a:p>
          <a:p>
            <a:r>
              <a:rPr lang="en-CH" dirty="0" err="1"/>
              <a:t>Hauptpunkte</a:t>
            </a:r>
            <a:r>
              <a:rPr lang="en-CH" dirty="0"/>
              <a:t>:</a:t>
            </a:r>
          </a:p>
          <a:p>
            <a:pPr lvl="1"/>
            <a:r>
              <a:rPr lang="en-CH" dirty="0" err="1"/>
              <a:t>Erstellung</a:t>
            </a:r>
            <a:r>
              <a:rPr lang="en-CH" dirty="0"/>
              <a:t> und </a:t>
            </a:r>
            <a:r>
              <a:rPr lang="en-CH" dirty="0" err="1"/>
              <a:t>Konfiguration</a:t>
            </a:r>
            <a:r>
              <a:rPr lang="en-CH" dirty="0"/>
              <a:t> von Server-</a:t>
            </a:r>
            <a:r>
              <a:rPr lang="en-CH" dirty="0" err="1"/>
              <a:t>Clustern</a:t>
            </a:r>
            <a:endParaRPr lang="en-CH" dirty="0"/>
          </a:p>
          <a:p>
            <a:pPr lvl="1"/>
            <a:r>
              <a:rPr lang="en-CH" dirty="0" err="1"/>
              <a:t>Verbindung</a:t>
            </a:r>
            <a:r>
              <a:rPr lang="en-CH" dirty="0"/>
              <a:t> </a:t>
            </a:r>
            <a:r>
              <a:rPr lang="en-CH" dirty="0" err="1"/>
              <a:t>zu</a:t>
            </a:r>
            <a:r>
              <a:rPr lang="en-CH" dirty="0"/>
              <a:t> </a:t>
            </a:r>
            <a:r>
              <a:rPr lang="en-CH" dirty="0" err="1"/>
              <a:t>verschiedenen</a:t>
            </a:r>
            <a:r>
              <a:rPr lang="en-CH" dirty="0"/>
              <a:t> </a:t>
            </a:r>
            <a:r>
              <a:rPr lang="en-CH" dirty="0" err="1"/>
              <a:t>Dateisystemen</a:t>
            </a:r>
            <a:endParaRPr lang="en-CH" dirty="0"/>
          </a:p>
          <a:p>
            <a:pPr lvl="1"/>
            <a:r>
              <a:rPr lang="en-CH" dirty="0" err="1"/>
              <a:t>Programmierschnittstellen</a:t>
            </a:r>
            <a:r>
              <a:rPr lang="en-CH" dirty="0"/>
              <a:t> für Python, S</a:t>
            </a:r>
            <a:r>
              <a:rPr lang="de-DE" dirty="0"/>
              <a:t>c</a:t>
            </a:r>
            <a:r>
              <a:rPr lang="en-CH" dirty="0"/>
              <a:t>ala und SQL</a:t>
            </a:r>
          </a:p>
          <a:p>
            <a:pPr lvl="1"/>
            <a:r>
              <a:rPr lang="de-DE" dirty="0"/>
              <a:t>I</a:t>
            </a:r>
            <a:r>
              <a:rPr lang="en-CH" dirty="0" err="1"/>
              <a:t>nteraktive</a:t>
            </a:r>
            <a:r>
              <a:rPr lang="en-CH" dirty="0"/>
              <a:t> und </a:t>
            </a:r>
            <a:r>
              <a:rPr lang="en-CH" dirty="0" err="1"/>
              <a:t>kollaborative</a:t>
            </a:r>
            <a:r>
              <a:rPr lang="en-CH" dirty="0"/>
              <a:t> Workspaces</a:t>
            </a:r>
          </a:p>
          <a:p>
            <a:pPr lvl="1"/>
            <a:r>
              <a:rPr lang="en-CH" dirty="0"/>
              <a:t>Sehr </a:t>
            </a:r>
            <a:r>
              <a:rPr lang="en-CH" dirty="0" err="1"/>
              <a:t>schneller</a:t>
            </a:r>
            <a:r>
              <a:rPr lang="en-CH" dirty="0"/>
              <a:t> start </a:t>
            </a:r>
            <a:r>
              <a:rPr lang="en-CH" dirty="0" err="1"/>
              <a:t>möglich</a:t>
            </a:r>
            <a:r>
              <a:rPr lang="en-CH" dirty="0"/>
              <a:t> </a:t>
            </a:r>
            <a:r>
              <a:rPr lang="en-CH" dirty="0" err="1"/>
              <a:t>durch</a:t>
            </a:r>
            <a:r>
              <a:rPr lang="en-CH" dirty="0"/>
              <a:t> managed </a:t>
            </a:r>
            <a:r>
              <a:rPr lang="en-CH" dirty="0" err="1"/>
              <a:t>umgebungen</a:t>
            </a:r>
            <a:r>
              <a:rPr lang="en-CH" dirty="0"/>
              <a:t> von Cloud </a:t>
            </a:r>
            <a:r>
              <a:rPr lang="en-CH" dirty="0" err="1"/>
              <a:t>providern</a:t>
            </a:r>
            <a:r>
              <a:rPr lang="en-CH" dirty="0"/>
              <a:t> (</a:t>
            </a:r>
            <a:r>
              <a:rPr lang="en-CH" dirty="0" err="1"/>
              <a:t>lokale</a:t>
            </a:r>
            <a:r>
              <a:rPr lang="en-CH" dirty="0"/>
              <a:t> installation </a:t>
            </a:r>
            <a:r>
              <a:rPr lang="en-CH" dirty="0" err="1"/>
              <a:t>nicht</a:t>
            </a:r>
            <a:r>
              <a:rPr lang="en-CH" dirty="0"/>
              <a:t> </a:t>
            </a:r>
            <a:r>
              <a:rPr lang="en-CH" dirty="0" err="1"/>
              <a:t>möglich</a:t>
            </a:r>
            <a:r>
              <a:rPr lang="en-CH" dirty="0"/>
              <a:t>)</a:t>
            </a:r>
          </a:p>
          <a:p>
            <a:pPr lvl="1"/>
            <a:endParaRPr lang="en-CH" dirty="0"/>
          </a:p>
          <a:p>
            <a:pPr marL="0" indent="0">
              <a:buNone/>
            </a:pPr>
            <a:endParaRPr lang="de-DE" dirty="0"/>
          </a:p>
        </p:txBody>
      </p:sp>
    </p:spTree>
    <p:extLst>
      <p:ext uri="{BB962C8B-B14F-4D97-AF65-F5344CB8AC3E}">
        <p14:creationId xmlns:p14="http://schemas.microsoft.com/office/powerpoint/2010/main" val="717703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0E9A622-9996-4927-BBCD-AEE2687BE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1DE3FC3-BAC1-4105-9620-4FB64EDCE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5902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 name="Title 1">
            <a:extLst>
              <a:ext uri="{FF2B5EF4-FFF2-40B4-BE49-F238E27FC236}">
                <a16:creationId xmlns:a16="http://schemas.microsoft.com/office/drawing/2014/main" id="{FE72C35D-FF2C-B1E7-5437-3A8470BF3A3C}"/>
              </a:ext>
            </a:extLst>
          </p:cNvPr>
          <p:cNvSpPr>
            <a:spLocks noGrp="1"/>
          </p:cNvSpPr>
          <p:nvPr>
            <p:ph type="title"/>
          </p:nvPr>
        </p:nvSpPr>
        <p:spPr>
          <a:xfrm>
            <a:off x="492369" y="516835"/>
            <a:ext cx="3735502" cy="2103875"/>
          </a:xfrm>
        </p:spPr>
        <p:txBody>
          <a:bodyPr>
            <a:normAutofit/>
          </a:bodyPr>
          <a:lstStyle/>
          <a:p>
            <a:r>
              <a:rPr lang="en-CH" sz="3600">
                <a:solidFill>
                  <a:srgbClr val="FFFFFF"/>
                </a:solidFill>
              </a:rPr>
              <a:t>User Interface</a:t>
            </a:r>
            <a:endParaRPr lang="de-DE" sz="3600">
              <a:solidFill>
                <a:srgbClr val="FFFFFF"/>
              </a:solidFill>
            </a:endParaRPr>
          </a:p>
        </p:txBody>
      </p:sp>
      <p:sp>
        <p:nvSpPr>
          <p:cNvPr id="3" name="Content Placeholder 2">
            <a:extLst>
              <a:ext uri="{FF2B5EF4-FFF2-40B4-BE49-F238E27FC236}">
                <a16:creationId xmlns:a16="http://schemas.microsoft.com/office/drawing/2014/main" id="{E0D7FA8F-EFAB-4E1B-36D7-32F177662E44}"/>
              </a:ext>
            </a:extLst>
          </p:cNvPr>
          <p:cNvSpPr>
            <a:spLocks noGrp="1"/>
          </p:cNvSpPr>
          <p:nvPr>
            <p:ph idx="1"/>
          </p:nvPr>
        </p:nvSpPr>
        <p:spPr>
          <a:xfrm>
            <a:off x="492371" y="2653800"/>
            <a:ext cx="3735500" cy="3335519"/>
          </a:xfrm>
        </p:spPr>
        <p:txBody>
          <a:bodyPr>
            <a:normAutofit/>
          </a:bodyPr>
          <a:lstStyle/>
          <a:p>
            <a:r>
              <a:rPr lang="en-CH" sz="1500" dirty="0">
                <a:solidFill>
                  <a:srgbClr val="FFFFFF"/>
                </a:solidFill>
              </a:rPr>
              <a:t>Workspace</a:t>
            </a:r>
          </a:p>
          <a:p>
            <a:pPr lvl="1"/>
            <a:r>
              <a:rPr lang="en-CH" sz="1300" dirty="0">
                <a:solidFill>
                  <a:srgbClr val="FFFFFF"/>
                </a:solidFill>
              </a:rPr>
              <a:t>Notebooks und </a:t>
            </a:r>
            <a:r>
              <a:rPr lang="en-CH" sz="1300" dirty="0" err="1">
                <a:solidFill>
                  <a:srgbClr val="FFFFFF"/>
                </a:solidFill>
              </a:rPr>
              <a:t>andere</a:t>
            </a:r>
            <a:r>
              <a:rPr lang="en-CH" sz="1300" dirty="0">
                <a:solidFill>
                  <a:srgbClr val="FFFFFF"/>
                </a:solidFill>
              </a:rPr>
              <a:t> Files für die </a:t>
            </a:r>
            <a:r>
              <a:rPr lang="en-CH" sz="1300" dirty="0" err="1">
                <a:solidFill>
                  <a:srgbClr val="FFFFFF"/>
                </a:solidFill>
              </a:rPr>
              <a:t>Zusammenarbeit</a:t>
            </a:r>
            <a:endParaRPr lang="en-CH" sz="1300" dirty="0">
              <a:solidFill>
                <a:srgbClr val="FFFFFF"/>
              </a:solidFill>
            </a:endParaRPr>
          </a:p>
          <a:p>
            <a:r>
              <a:rPr lang="en-CH" sz="1500" dirty="0" err="1">
                <a:solidFill>
                  <a:srgbClr val="FFFFFF"/>
                </a:solidFill>
              </a:rPr>
              <a:t>Catalog</a:t>
            </a:r>
            <a:endParaRPr lang="en-CH" sz="1500" dirty="0">
              <a:solidFill>
                <a:srgbClr val="FFFFFF"/>
              </a:solidFill>
            </a:endParaRPr>
          </a:p>
          <a:p>
            <a:pPr lvl="1"/>
            <a:r>
              <a:rPr lang="en-CH" sz="1300" dirty="0">
                <a:solidFill>
                  <a:srgbClr val="FFFFFF"/>
                </a:solidFill>
              </a:rPr>
              <a:t>Delta Lake</a:t>
            </a:r>
          </a:p>
          <a:p>
            <a:r>
              <a:rPr lang="en-CH" sz="1700" dirty="0">
                <a:solidFill>
                  <a:srgbClr val="FFFFFF"/>
                </a:solidFill>
              </a:rPr>
              <a:t>Workflows </a:t>
            </a:r>
          </a:p>
          <a:p>
            <a:pPr lvl="1"/>
            <a:r>
              <a:rPr lang="en-CH" sz="1300" dirty="0">
                <a:solidFill>
                  <a:srgbClr val="FFFFFF"/>
                </a:solidFill>
              </a:rPr>
              <a:t>Automations -&gt; </a:t>
            </a:r>
            <a:r>
              <a:rPr lang="en-CH" sz="1300" dirty="0" err="1">
                <a:solidFill>
                  <a:srgbClr val="FFFFFF"/>
                </a:solidFill>
              </a:rPr>
              <a:t>z.B.</a:t>
            </a:r>
            <a:r>
              <a:rPr lang="en-CH" sz="1300" dirty="0">
                <a:solidFill>
                  <a:srgbClr val="FFFFFF"/>
                </a:solidFill>
              </a:rPr>
              <a:t> </a:t>
            </a:r>
            <a:r>
              <a:rPr lang="de-DE" sz="1300" dirty="0">
                <a:solidFill>
                  <a:srgbClr val="FFFFFF"/>
                </a:solidFill>
              </a:rPr>
              <a:t>S</a:t>
            </a:r>
            <a:r>
              <a:rPr lang="en-CH" sz="1300" dirty="0" err="1">
                <a:solidFill>
                  <a:srgbClr val="FFFFFF"/>
                </a:solidFill>
              </a:rPr>
              <a:t>cheduled</a:t>
            </a:r>
            <a:r>
              <a:rPr lang="en-CH" sz="1300" dirty="0">
                <a:solidFill>
                  <a:srgbClr val="FFFFFF"/>
                </a:solidFill>
              </a:rPr>
              <a:t> Jobs</a:t>
            </a:r>
          </a:p>
          <a:p>
            <a:r>
              <a:rPr lang="en-CH" sz="1500" dirty="0">
                <a:solidFill>
                  <a:srgbClr val="FFFFFF"/>
                </a:solidFill>
              </a:rPr>
              <a:t>Compute </a:t>
            </a:r>
          </a:p>
          <a:p>
            <a:pPr lvl="1"/>
            <a:r>
              <a:rPr lang="en-CH" sz="1300" dirty="0">
                <a:solidFill>
                  <a:srgbClr val="FFFFFF"/>
                </a:solidFill>
              </a:rPr>
              <a:t>Cluster und Jobs </a:t>
            </a:r>
            <a:r>
              <a:rPr lang="en-CH" sz="1300" dirty="0" err="1">
                <a:solidFill>
                  <a:srgbClr val="FFFFFF"/>
                </a:solidFill>
              </a:rPr>
              <a:t>Konfigurieren</a:t>
            </a:r>
            <a:endParaRPr lang="en-CH" sz="1300" dirty="0">
              <a:solidFill>
                <a:srgbClr val="FFFFFF"/>
              </a:solidFill>
            </a:endParaRPr>
          </a:p>
        </p:txBody>
      </p:sp>
      <p:sp>
        <p:nvSpPr>
          <p:cNvPr id="13" name="Rectangle 12">
            <a:extLst>
              <a:ext uri="{FF2B5EF4-FFF2-40B4-BE49-F238E27FC236}">
                <a16:creationId xmlns:a16="http://schemas.microsoft.com/office/drawing/2014/main" id="{CEF02B21-6D04-4A6A-B03E-CF7642D591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0679"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 name="Rectangle 14">
            <a:extLst>
              <a:ext uri="{FF2B5EF4-FFF2-40B4-BE49-F238E27FC236}">
                <a16:creationId xmlns:a16="http://schemas.microsoft.com/office/drawing/2014/main" id="{97E39010-823C-439A-B438-FEEDF54908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6279" y="0"/>
            <a:ext cx="3610035" cy="33559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4B04A143-D0CB-3D74-A820-7C2C14CCB8DB}"/>
              </a:ext>
            </a:extLst>
          </p:cNvPr>
          <p:cNvPicPr>
            <a:picLocks noChangeAspect="1"/>
          </p:cNvPicPr>
          <p:nvPr/>
        </p:nvPicPr>
        <p:blipFill rotWithShape="1">
          <a:blip r:embed="rId3"/>
          <a:srcRect r="-2" b="6724"/>
          <a:stretch/>
        </p:blipFill>
        <p:spPr>
          <a:xfrm>
            <a:off x="4653785" y="2846"/>
            <a:ext cx="7534824" cy="3426154"/>
          </a:xfrm>
          <a:prstGeom prst="rect">
            <a:avLst/>
          </a:prstGeom>
        </p:spPr>
      </p:pic>
      <p:pic>
        <p:nvPicPr>
          <p:cNvPr id="24" name="Picture 23">
            <a:extLst>
              <a:ext uri="{FF2B5EF4-FFF2-40B4-BE49-F238E27FC236}">
                <a16:creationId xmlns:a16="http://schemas.microsoft.com/office/drawing/2014/main" id="{A3FBB726-6E86-A126-BB1C-2AF32E165D75}"/>
              </a:ext>
            </a:extLst>
          </p:cNvPr>
          <p:cNvPicPr>
            <a:picLocks noChangeAspect="1"/>
          </p:cNvPicPr>
          <p:nvPr/>
        </p:nvPicPr>
        <p:blipFill>
          <a:blip r:embed="rId4"/>
          <a:stretch>
            <a:fillRect/>
          </a:stretch>
        </p:blipFill>
        <p:spPr>
          <a:xfrm>
            <a:off x="4653785" y="3503366"/>
            <a:ext cx="7709296" cy="3403775"/>
          </a:xfrm>
          <a:prstGeom prst="rect">
            <a:avLst/>
          </a:prstGeom>
        </p:spPr>
      </p:pic>
    </p:spTree>
    <p:extLst>
      <p:ext uri="{BB962C8B-B14F-4D97-AF65-F5344CB8AC3E}">
        <p14:creationId xmlns:p14="http://schemas.microsoft.com/office/powerpoint/2010/main" val="127191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8941D-1664-0FDA-0465-6F7963BDD9EF}"/>
              </a:ext>
            </a:extLst>
          </p:cNvPr>
          <p:cNvSpPr>
            <a:spLocks noGrp="1"/>
          </p:cNvSpPr>
          <p:nvPr>
            <p:ph type="title"/>
          </p:nvPr>
        </p:nvSpPr>
        <p:spPr/>
        <p:txBody>
          <a:bodyPr/>
          <a:lstStyle/>
          <a:p>
            <a:r>
              <a:rPr lang="en-CH" dirty="0"/>
              <a:t>Delta Lake</a:t>
            </a:r>
            <a:endParaRPr lang="de-DE" dirty="0"/>
          </a:p>
        </p:txBody>
      </p:sp>
      <p:sp>
        <p:nvSpPr>
          <p:cNvPr id="3" name="Content Placeholder 2">
            <a:extLst>
              <a:ext uri="{FF2B5EF4-FFF2-40B4-BE49-F238E27FC236}">
                <a16:creationId xmlns:a16="http://schemas.microsoft.com/office/drawing/2014/main" id="{1D21C7EB-BA3E-89D3-42C8-06AE7DAB6371}"/>
              </a:ext>
            </a:extLst>
          </p:cNvPr>
          <p:cNvSpPr>
            <a:spLocks noGrp="1"/>
          </p:cNvSpPr>
          <p:nvPr>
            <p:ph idx="1"/>
          </p:nvPr>
        </p:nvSpPr>
        <p:spPr/>
        <p:txBody>
          <a:bodyPr>
            <a:normAutofit lnSpcReduction="10000"/>
          </a:bodyPr>
          <a:lstStyle/>
          <a:p>
            <a:r>
              <a:rPr lang="de-DE" dirty="0"/>
              <a:t>O</a:t>
            </a:r>
            <a:r>
              <a:rPr lang="en-CH" dirty="0"/>
              <a:t>pen-source storage layer </a:t>
            </a:r>
            <a:r>
              <a:rPr lang="en-CH" dirty="0" err="1"/>
              <a:t>welcher</a:t>
            </a:r>
            <a:r>
              <a:rPr lang="en-CH" dirty="0"/>
              <a:t> auf </a:t>
            </a:r>
            <a:r>
              <a:rPr lang="en-CH" dirty="0" err="1"/>
              <a:t>ein</a:t>
            </a:r>
            <a:r>
              <a:rPr lang="en-CH" dirty="0"/>
              <a:t> </a:t>
            </a:r>
            <a:r>
              <a:rPr lang="en-CH" dirty="0" err="1"/>
              <a:t>existierenden</a:t>
            </a:r>
            <a:r>
              <a:rPr lang="en-CH" dirty="0"/>
              <a:t> Data Lake </a:t>
            </a:r>
            <a:r>
              <a:rPr lang="en-CH" dirty="0" err="1"/>
              <a:t>angewant</a:t>
            </a:r>
            <a:r>
              <a:rPr lang="en-CH" dirty="0"/>
              <a:t> </a:t>
            </a:r>
            <a:r>
              <a:rPr lang="en-CH" dirty="0" err="1"/>
              <a:t>werden</a:t>
            </a:r>
            <a:r>
              <a:rPr lang="en-CH" dirty="0"/>
              <a:t> </a:t>
            </a:r>
            <a:r>
              <a:rPr lang="en-CH" dirty="0" err="1"/>
              <a:t>kann</a:t>
            </a:r>
            <a:r>
              <a:rPr lang="en-CH" dirty="0"/>
              <a:t> </a:t>
            </a:r>
          </a:p>
          <a:p>
            <a:r>
              <a:rPr lang="en-CH" dirty="0" err="1"/>
              <a:t>Vorteile</a:t>
            </a:r>
            <a:r>
              <a:rPr lang="en-CH" dirty="0"/>
              <a:t>:</a:t>
            </a:r>
          </a:p>
          <a:p>
            <a:pPr lvl="1"/>
            <a:r>
              <a:rPr lang="en-CH" dirty="0"/>
              <a:t>ACID-Transactions</a:t>
            </a:r>
          </a:p>
          <a:p>
            <a:pPr lvl="2"/>
            <a:r>
              <a:rPr lang="en-CH" dirty="0" err="1"/>
              <a:t>Datenintegrität</a:t>
            </a:r>
            <a:r>
              <a:rPr lang="en-CH" dirty="0"/>
              <a:t> </a:t>
            </a:r>
            <a:r>
              <a:rPr lang="en-CH" dirty="0" err="1"/>
              <a:t>bleibt</a:t>
            </a:r>
            <a:r>
              <a:rPr lang="en-CH" dirty="0"/>
              <a:t> </a:t>
            </a:r>
            <a:r>
              <a:rPr lang="en-CH" dirty="0" err="1"/>
              <a:t>auch</a:t>
            </a:r>
            <a:r>
              <a:rPr lang="en-CH" dirty="0"/>
              <a:t> </a:t>
            </a:r>
            <a:r>
              <a:rPr lang="en-CH" dirty="0" err="1"/>
              <a:t>bei</a:t>
            </a:r>
            <a:r>
              <a:rPr lang="en-CH" dirty="0"/>
              <a:t> </a:t>
            </a:r>
            <a:r>
              <a:rPr lang="en-CH" dirty="0" err="1"/>
              <a:t>gleichzeitigen</a:t>
            </a:r>
            <a:r>
              <a:rPr lang="en-CH" dirty="0"/>
              <a:t> </a:t>
            </a:r>
            <a:r>
              <a:rPr lang="en-CH" dirty="0" err="1"/>
              <a:t>Transaktionen</a:t>
            </a:r>
            <a:r>
              <a:rPr lang="en-CH" dirty="0"/>
              <a:t> </a:t>
            </a:r>
            <a:r>
              <a:rPr lang="en-CH" dirty="0" err="1"/>
              <a:t>erhalten</a:t>
            </a:r>
            <a:endParaRPr lang="en-CH" dirty="0"/>
          </a:p>
          <a:p>
            <a:pPr lvl="1"/>
            <a:r>
              <a:rPr lang="en-CH" dirty="0"/>
              <a:t>Schema Enforcement and Evolution</a:t>
            </a:r>
          </a:p>
          <a:p>
            <a:pPr lvl="2"/>
            <a:r>
              <a:rPr lang="de-DE" dirty="0"/>
              <a:t>E</a:t>
            </a:r>
            <a:r>
              <a:rPr lang="en-CH" dirty="0" err="1"/>
              <a:t>rzwingt</a:t>
            </a:r>
            <a:r>
              <a:rPr lang="en-CH" dirty="0"/>
              <a:t> </a:t>
            </a:r>
            <a:r>
              <a:rPr lang="en-CH" dirty="0" err="1"/>
              <a:t>ein</a:t>
            </a:r>
            <a:r>
              <a:rPr lang="en-CH" dirty="0"/>
              <a:t> </a:t>
            </a:r>
            <a:r>
              <a:rPr lang="en-CH" dirty="0" err="1"/>
              <a:t>Datenbankschema</a:t>
            </a:r>
            <a:r>
              <a:rPr lang="en-CH" dirty="0"/>
              <a:t> </a:t>
            </a:r>
            <a:r>
              <a:rPr lang="en-CH" dirty="0" err="1"/>
              <a:t>beim</a:t>
            </a:r>
            <a:r>
              <a:rPr lang="en-CH" dirty="0"/>
              <a:t> </a:t>
            </a:r>
            <a:r>
              <a:rPr lang="en-CH" dirty="0" err="1"/>
              <a:t>schreiben</a:t>
            </a:r>
            <a:r>
              <a:rPr lang="en-CH" dirty="0"/>
              <a:t> von </a:t>
            </a:r>
            <a:r>
              <a:rPr lang="en-CH" dirty="0" err="1"/>
              <a:t>Daten</a:t>
            </a:r>
            <a:endParaRPr lang="en-CH" dirty="0"/>
          </a:p>
          <a:p>
            <a:pPr lvl="1"/>
            <a:r>
              <a:rPr lang="en-CH" dirty="0"/>
              <a:t>Scalable Metadata Handling</a:t>
            </a:r>
          </a:p>
          <a:p>
            <a:pPr lvl="2"/>
            <a:r>
              <a:rPr lang="de-DE" dirty="0"/>
              <a:t>B</a:t>
            </a:r>
            <a:r>
              <a:rPr lang="en-CH" dirty="0" err="1"/>
              <a:t>ehebt</a:t>
            </a:r>
            <a:r>
              <a:rPr lang="en-CH" dirty="0"/>
              <a:t> </a:t>
            </a:r>
            <a:r>
              <a:rPr lang="en-CH" dirty="0" err="1"/>
              <a:t>übliche</a:t>
            </a:r>
            <a:r>
              <a:rPr lang="en-CH" dirty="0"/>
              <a:t> </a:t>
            </a:r>
            <a:r>
              <a:rPr lang="en-CH" dirty="0" err="1"/>
              <a:t>Probleme</a:t>
            </a:r>
            <a:r>
              <a:rPr lang="en-CH" dirty="0"/>
              <a:t> </a:t>
            </a:r>
            <a:r>
              <a:rPr lang="en-CH" dirty="0" err="1"/>
              <a:t>beim</a:t>
            </a:r>
            <a:r>
              <a:rPr lang="en-CH" dirty="0"/>
              <a:t> </a:t>
            </a:r>
            <a:r>
              <a:rPr lang="en-CH" dirty="0" err="1"/>
              <a:t>Skalieren</a:t>
            </a:r>
            <a:r>
              <a:rPr lang="en-CH" dirty="0"/>
              <a:t> von </a:t>
            </a:r>
            <a:r>
              <a:rPr lang="en-CH" dirty="0" err="1"/>
              <a:t>Metadaten</a:t>
            </a:r>
            <a:endParaRPr lang="en-CH" dirty="0"/>
          </a:p>
          <a:p>
            <a:pPr lvl="1"/>
            <a:r>
              <a:rPr lang="en-CH" dirty="0"/>
              <a:t>Unified Batch and Streaming Source and Sink</a:t>
            </a:r>
          </a:p>
          <a:p>
            <a:pPr lvl="2"/>
            <a:r>
              <a:rPr lang="en-CH" dirty="0"/>
              <a:t>Delta Lake </a:t>
            </a:r>
            <a:r>
              <a:rPr lang="en-CH" dirty="0" err="1"/>
              <a:t>Tabellen</a:t>
            </a:r>
            <a:r>
              <a:rPr lang="en-CH" dirty="0"/>
              <a:t> </a:t>
            </a:r>
            <a:r>
              <a:rPr lang="en-CH" dirty="0" err="1"/>
              <a:t>sind</a:t>
            </a:r>
            <a:r>
              <a:rPr lang="en-CH" dirty="0"/>
              <a:t> Streaming und Batch </a:t>
            </a:r>
            <a:r>
              <a:rPr lang="en-CH" dirty="0" err="1"/>
              <a:t>Quellen</a:t>
            </a:r>
            <a:r>
              <a:rPr lang="en-CH" dirty="0"/>
              <a:t> und </a:t>
            </a:r>
            <a:r>
              <a:rPr lang="en-CH" dirty="0" err="1"/>
              <a:t>Ziele</a:t>
            </a:r>
            <a:endParaRPr lang="en-CH" dirty="0"/>
          </a:p>
          <a:p>
            <a:pPr lvl="1"/>
            <a:r>
              <a:rPr lang="en-CH" dirty="0"/>
              <a:t>Time Travel</a:t>
            </a:r>
          </a:p>
          <a:p>
            <a:pPr lvl="2"/>
            <a:r>
              <a:rPr lang="de-DE" dirty="0"/>
              <a:t>B</a:t>
            </a:r>
            <a:r>
              <a:rPr lang="en-CH" dirty="0" err="1"/>
              <a:t>ehält</a:t>
            </a:r>
            <a:r>
              <a:rPr lang="en-CH" dirty="0"/>
              <a:t> </a:t>
            </a:r>
            <a:r>
              <a:rPr lang="en-CH" dirty="0" err="1"/>
              <a:t>eine</a:t>
            </a:r>
            <a:r>
              <a:rPr lang="en-CH" dirty="0"/>
              <a:t> </a:t>
            </a:r>
            <a:r>
              <a:rPr lang="en-CH" dirty="0" err="1"/>
              <a:t>Historie</a:t>
            </a:r>
            <a:r>
              <a:rPr lang="en-CH" dirty="0"/>
              <a:t> der </a:t>
            </a:r>
            <a:r>
              <a:rPr lang="en-CH" dirty="0" err="1"/>
              <a:t>Daten</a:t>
            </a:r>
            <a:endParaRPr lang="en-CH" dirty="0"/>
          </a:p>
          <a:p>
            <a:r>
              <a:rPr lang="en-CH" dirty="0"/>
              <a:t>Idee: </a:t>
            </a:r>
            <a:r>
              <a:rPr lang="en-CH" dirty="0" err="1"/>
              <a:t>Vorteile</a:t>
            </a:r>
            <a:r>
              <a:rPr lang="en-CH" dirty="0"/>
              <a:t> von Data Lake und Data Warehouse in </a:t>
            </a:r>
            <a:r>
              <a:rPr lang="en-CH" dirty="0" err="1"/>
              <a:t>einem</a:t>
            </a:r>
            <a:r>
              <a:rPr lang="en-CH" dirty="0"/>
              <a:t> </a:t>
            </a:r>
            <a:r>
              <a:rPr lang="en-CH" dirty="0" err="1"/>
              <a:t>übernehmen</a:t>
            </a:r>
            <a:endParaRPr lang="en-GB" dirty="0"/>
          </a:p>
          <a:p>
            <a:endParaRPr lang="en-CH" dirty="0"/>
          </a:p>
          <a:p>
            <a:endParaRPr lang="de-DE" dirty="0"/>
          </a:p>
        </p:txBody>
      </p:sp>
      <p:sp>
        <p:nvSpPr>
          <p:cNvPr id="4" name="Rectangle 3">
            <a:extLst>
              <a:ext uri="{FF2B5EF4-FFF2-40B4-BE49-F238E27FC236}">
                <a16:creationId xmlns:a16="http://schemas.microsoft.com/office/drawing/2014/main" id="{15C5E951-ED9A-2DDE-CF94-2848EF0E6803}"/>
              </a:ext>
            </a:extLst>
          </p:cNvPr>
          <p:cNvSpPr/>
          <p:nvPr/>
        </p:nvSpPr>
        <p:spPr>
          <a:xfrm>
            <a:off x="147711" y="133643"/>
            <a:ext cx="1674055" cy="3727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D</a:t>
            </a:r>
            <a:r>
              <a:rPr lang="en-CH" dirty="0"/>
              <a:t>o not present</a:t>
            </a:r>
            <a:endParaRPr lang="de-DE" dirty="0"/>
          </a:p>
        </p:txBody>
      </p:sp>
    </p:spTree>
    <p:extLst>
      <p:ext uri="{BB962C8B-B14F-4D97-AF65-F5344CB8AC3E}">
        <p14:creationId xmlns:p14="http://schemas.microsoft.com/office/powerpoint/2010/main" val="4076757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3771A-1665-B30C-6570-AA175BA6C329}"/>
              </a:ext>
            </a:extLst>
          </p:cNvPr>
          <p:cNvSpPr>
            <a:spLocks noGrp="1"/>
          </p:cNvSpPr>
          <p:nvPr>
            <p:ph type="title"/>
          </p:nvPr>
        </p:nvSpPr>
        <p:spPr/>
        <p:txBody>
          <a:bodyPr/>
          <a:lstStyle/>
          <a:p>
            <a:r>
              <a:rPr lang="en-CH" dirty="0" err="1"/>
              <a:t>MLflow</a:t>
            </a:r>
            <a:endParaRPr lang="de-DE" dirty="0"/>
          </a:p>
        </p:txBody>
      </p:sp>
      <p:sp>
        <p:nvSpPr>
          <p:cNvPr id="3" name="Content Placeholder 2">
            <a:extLst>
              <a:ext uri="{FF2B5EF4-FFF2-40B4-BE49-F238E27FC236}">
                <a16:creationId xmlns:a16="http://schemas.microsoft.com/office/drawing/2014/main" id="{54473293-C5E4-F945-C534-6BB4DC06ACA2}"/>
              </a:ext>
            </a:extLst>
          </p:cNvPr>
          <p:cNvSpPr>
            <a:spLocks noGrp="1"/>
          </p:cNvSpPr>
          <p:nvPr>
            <p:ph idx="1"/>
          </p:nvPr>
        </p:nvSpPr>
        <p:spPr/>
        <p:txBody>
          <a:bodyPr/>
          <a:lstStyle/>
          <a:p>
            <a:r>
              <a:rPr lang="de-DE" dirty="0"/>
              <a:t>O</a:t>
            </a:r>
            <a:r>
              <a:rPr lang="en-CH" dirty="0"/>
              <a:t>pen-source platform für Machine Learning</a:t>
            </a:r>
          </a:p>
          <a:p>
            <a:endParaRPr lang="en-CH" dirty="0"/>
          </a:p>
          <a:p>
            <a:r>
              <a:rPr lang="en-CH" dirty="0"/>
              <a:t>Managing</a:t>
            </a:r>
          </a:p>
          <a:p>
            <a:pPr lvl="1"/>
            <a:r>
              <a:rPr lang="en-CH" dirty="0"/>
              <a:t>M</a:t>
            </a:r>
            <a:r>
              <a:rPr lang="en-GB" dirty="0" err="1"/>
              <a:t>achine</a:t>
            </a:r>
            <a:r>
              <a:rPr lang="en-GB" dirty="0"/>
              <a:t> learning lifecycle </a:t>
            </a:r>
            <a:endParaRPr lang="en-CH" dirty="0"/>
          </a:p>
          <a:p>
            <a:pPr lvl="1"/>
            <a:r>
              <a:rPr lang="en-CH" dirty="0"/>
              <a:t>Ex</a:t>
            </a:r>
            <a:r>
              <a:rPr lang="en-GB" dirty="0" err="1"/>
              <a:t>perimentation</a:t>
            </a:r>
            <a:endParaRPr lang="en-CH" dirty="0"/>
          </a:p>
          <a:p>
            <a:pPr lvl="1"/>
            <a:r>
              <a:rPr lang="en-CH" dirty="0"/>
              <a:t>R</a:t>
            </a:r>
            <a:r>
              <a:rPr lang="en-GB" dirty="0" err="1"/>
              <a:t>eproducibility</a:t>
            </a:r>
            <a:endParaRPr lang="en-CH" dirty="0"/>
          </a:p>
          <a:p>
            <a:pPr lvl="1"/>
            <a:r>
              <a:rPr lang="en-CH" dirty="0"/>
              <a:t>D</a:t>
            </a:r>
            <a:r>
              <a:rPr lang="en-GB" dirty="0" err="1"/>
              <a:t>eployment</a:t>
            </a:r>
            <a:endParaRPr lang="en-CH" dirty="0"/>
          </a:p>
        </p:txBody>
      </p:sp>
      <p:sp>
        <p:nvSpPr>
          <p:cNvPr id="4" name="Rectangle 3">
            <a:extLst>
              <a:ext uri="{FF2B5EF4-FFF2-40B4-BE49-F238E27FC236}">
                <a16:creationId xmlns:a16="http://schemas.microsoft.com/office/drawing/2014/main" id="{DE958E0A-03BD-B45F-232C-A0885119CC5A}"/>
              </a:ext>
            </a:extLst>
          </p:cNvPr>
          <p:cNvSpPr/>
          <p:nvPr/>
        </p:nvSpPr>
        <p:spPr>
          <a:xfrm>
            <a:off x="147711" y="133643"/>
            <a:ext cx="1674055" cy="3727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D</a:t>
            </a:r>
            <a:r>
              <a:rPr lang="en-CH" dirty="0"/>
              <a:t>o not present</a:t>
            </a:r>
            <a:endParaRPr lang="de-DE" dirty="0"/>
          </a:p>
        </p:txBody>
      </p:sp>
    </p:spTree>
    <p:extLst>
      <p:ext uri="{BB962C8B-B14F-4D97-AF65-F5344CB8AC3E}">
        <p14:creationId xmlns:p14="http://schemas.microsoft.com/office/powerpoint/2010/main" val="3955633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E7D27-8018-4214-025A-B38A41A36A7F}"/>
              </a:ext>
            </a:extLst>
          </p:cNvPr>
          <p:cNvSpPr>
            <a:spLocks noGrp="1"/>
          </p:cNvSpPr>
          <p:nvPr>
            <p:ph type="title"/>
          </p:nvPr>
        </p:nvSpPr>
        <p:spPr/>
        <p:txBody>
          <a:bodyPr/>
          <a:lstStyle/>
          <a:p>
            <a:r>
              <a:rPr lang="en-CH" dirty="0"/>
              <a:t>Databricks</a:t>
            </a:r>
            <a:endParaRPr lang="de-DE" dirty="0"/>
          </a:p>
        </p:txBody>
      </p:sp>
      <p:sp>
        <p:nvSpPr>
          <p:cNvPr id="3" name="Content Placeholder 2">
            <a:extLst>
              <a:ext uri="{FF2B5EF4-FFF2-40B4-BE49-F238E27FC236}">
                <a16:creationId xmlns:a16="http://schemas.microsoft.com/office/drawing/2014/main" id="{D47A2D39-80B9-29F8-88A7-3F620EC9ACF9}"/>
              </a:ext>
            </a:extLst>
          </p:cNvPr>
          <p:cNvSpPr>
            <a:spLocks noGrp="1"/>
          </p:cNvSpPr>
          <p:nvPr>
            <p:ph idx="1"/>
          </p:nvPr>
        </p:nvSpPr>
        <p:spPr>
          <a:xfrm>
            <a:off x="1097279" y="1845734"/>
            <a:ext cx="10058399" cy="4023360"/>
          </a:xfrm>
        </p:spPr>
        <p:txBody>
          <a:bodyPr>
            <a:normAutofit fontScale="92500" lnSpcReduction="20000"/>
          </a:bodyPr>
          <a:lstStyle/>
          <a:p>
            <a:r>
              <a:rPr lang="de-DE" dirty="0"/>
              <a:t>Ein</a:t>
            </a:r>
            <a:r>
              <a:rPr lang="en-CH" dirty="0"/>
              <a:t> </a:t>
            </a:r>
            <a:r>
              <a:rPr lang="en-CH" dirty="0" err="1"/>
              <a:t>einzelnes</a:t>
            </a:r>
            <a:r>
              <a:rPr lang="en-CH" dirty="0"/>
              <a:t> Tool für </a:t>
            </a:r>
            <a:r>
              <a:rPr lang="de-DE" dirty="0"/>
              <a:t>optimierte, effiziente und kollaborative Big-Data-Verarbeitungsumgebung</a:t>
            </a:r>
            <a:endParaRPr lang="en-CH" dirty="0"/>
          </a:p>
          <a:p>
            <a:r>
              <a:rPr lang="en-CH" dirty="0" err="1"/>
              <a:t>Vorteile</a:t>
            </a:r>
            <a:r>
              <a:rPr lang="en-CH" dirty="0"/>
              <a:t>:</a:t>
            </a:r>
          </a:p>
          <a:p>
            <a:pPr lvl="1"/>
            <a:r>
              <a:rPr lang="en-CH" dirty="0" err="1"/>
              <a:t>Einfache</a:t>
            </a:r>
            <a:r>
              <a:rPr lang="en-CH" dirty="0"/>
              <a:t> </a:t>
            </a:r>
            <a:r>
              <a:rPr lang="en-CH" dirty="0" err="1"/>
              <a:t>Einrichtung</a:t>
            </a:r>
            <a:r>
              <a:rPr lang="en-CH" dirty="0"/>
              <a:t> / </a:t>
            </a:r>
            <a:r>
              <a:rPr lang="en-CH" dirty="0" err="1"/>
              <a:t>weniger</a:t>
            </a:r>
            <a:r>
              <a:rPr lang="en-CH" dirty="0"/>
              <a:t> </a:t>
            </a:r>
            <a:r>
              <a:rPr lang="en-CH" dirty="0" err="1"/>
              <a:t>installationsaufwand</a:t>
            </a:r>
            <a:r>
              <a:rPr lang="en-CH" dirty="0"/>
              <a:t> </a:t>
            </a:r>
            <a:r>
              <a:rPr lang="en-CH" dirty="0" err="1"/>
              <a:t>duch</a:t>
            </a:r>
            <a:r>
              <a:rPr lang="en-CH" dirty="0"/>
              <a:t> Cloud </a:t>
            </a:r>
            <a:r>
              <a:rPr lang="en-CH" dirty="0" err="1"/>
              <a:t>basiert</a:t>
            </a:r>
            <a:endParaRPr lang="en-CH" dirty="0"/>
          </a:p>
          <a:p>
            <a:pPr lvl="1"/>
            <a:r>
              <a:rPr lang="en-CH" dirty="0" err="1"/>
              <a:t>Kosteneffizient</a:t>
            </a:r>
            <a:r>
              <a:rPr lang="en-CH" dirty="0"/>
              <a:t> (je </a:t>
            </a:r>
            <a:r>
              <a:rPr lang="en-CH" dirty="0" err="1"/>
              <a:t>nach</a:t>
            </a:r>
            <a:r>
              <a:rPr lang="en-CH" dirty="0"/>
              <a:t> </a:t>
            </a:r>
            <a:r>
              <a:rPr lang="en-CH" dirty="0" err="1"/>
              <a:t>Anwendungsfall</a:t>
            </a:r>
            <a:r>
              <a:rPr lang="en-CH" dirty="0"/>
              <a:t>)</a:t>
            </a:r>
          </a:p>
          <a:p>
            <a:pPr lvl="1"/>
            <a:r>
              <a:rPr lang="en-CH" dirty="0"/>
              <a:t>Features für die </a:t>
            </a:r>
            <a:r>
              <a:rPr lang="en-CH" dirty="0" err="1"/>
              <a:t>Zusammenarbeit</a:t>
            </a:r>
            <a:endParaRPr lang="en-CH" dirty="0"/>
          </a:p>
          <a:p>
            <a:pPr lvl="1"/>
            <a:r>
              <a:rPr lang="en-CH" dirty="0" err="1"/>
              <a:t>Integriert</a:t>
            </a:r>
            <a:r>
              <a:rPr lang="en-CH" dirty="0"/>
              <a:t> </a:t>
            </a:r>
            <a:r>
              <a:rPr lang="en-CH" dirty="0" err="1"/>
              <a:t>mit</a:t>
            </a:r>
            <a:r>
              <a:rPr lang="en-CH" dirty="0"/>
              <a:t> Cloud Provider (</a:t>
            </a:r>
            <a:r>
              <a:rPr lang="en-CH" dirty="0" err="1"/>
              <a:t>einfacheres</a:t>
            </a:r>
            <a:r>
              <a:rPr lang="en-CH" dirty="0"/>
              <a:t> </a:t>
            </a:r>
            <a:r>
              <a:rPr lang="en-CH" dirty="0" err="1"/>
              <a:t>zusammenspiel</a:t>
            </a:r>
            <a:r>
              <a:rPr lang="en-CH" dirty="0"/>
              <a:t> von Cloud </a:t>
            </a:r>
            <a:r>
              <a:rPr lang="en-CH" dirty="0" err="1"/>
              <a:t>Resourcen</a:t>
            </a:r>
            <a:r>
              <a:rPr lang="en-CH" dirty="0"/>
              <a:t>)</a:t>
            </a:r>
          </a:p>
          <a:p>
            <a:pPr lvl="1"/>
            <a:r>
              <a:rPr lang="en-CH" dirty="0" err="1"/>
              <a:t>Skalierbar</a:t>
            </a:r>
            <a:r>
              <a:rPr lang="en-CH" dirty="0"/>
              <a:t> (</a:t>
            </a:r>
            <a:r>
              <a:rPr lang="en-CH" dirty="0" err="1"/>
              <a:t>einfach</a:t>
            </a:r>
            <a:r>
              <a:rPr lang="en-CH" dirty="0"/>
              <a:t> in Cloud </a:t>
            </a:r>
            <a:r>
              <a:rPr lang="en-CH" dirty="0" err="1"/>
              <a:t>mehr</a:t>
            </a:r>
            <a:r>
              <a:rPr lang="en-CH" dirty="0"/>
              <a:t> </a:t>
            </a:r>
            <a:r>
              <a:rPr lang="en-CH" dirty="0" err="1"/>
              <a:t>Resourcen</a:t>
            </a:r>
            <a:r>
              <a:rPr lang="en-CH" dirty="0"/>
              <a:t> </a:t>
            </a:r>
            <a:r>
              <a:rPr lang="en-CH" dirty="0" err="1"/>
              <a:t>zur</a:t>
            </a:r>
            <a:r>
              <a:rPr lang="en-CH" dirty="0"/>
              <a:t> </a:t>
            </a:r>
            <a:r>
              <a:rPr lang="en-CH" dirty="0" err="1"/>
              <a:t>Verfügung</a:t>
            </a:r>
            <a:r>
              <a:rPr lang="en-CH" dirty="0"/>
              <a:t> </a:t>
            </a:r>
            <a:r>
              <a:rPr lang="en-CH" dirty="0" err="1"/>
              <a:t>zustellen</a:t>
            </a:r>
            <a:r>
              <a:rPr lang="en-CH" dirty="0"/>
              <a:t>)</a:t>
            </a:r>
          </a:p>
          <a:p>
            <a:pPr lvl="1"/>
            <a:r>
              <a:rPr lang="en-CH" dirty="0" err="1"/>
              <a:t>Zuverlässig</a:t>
            </a:r>
            <a:r>
              <a:rPr lang="en-CH" dirty="0"/>
              <a:t> (Backups, </a:t>
            </a:r>
            <a:r>
              <a:rPr lang="en-CH" dirty="0" err="1"/>
              <a:t>Ausfallsicherheit</a:t>
            </a:r>
            <a:r>
              <a:rPr lang="en-CH" dirty="0"/>
              <a:t> etc. (Cloud))</a:t>
            </a:r>
          </a:p>
          <a:p>
            <a:r>
              <a:rPr lang="en-CH" dirty="0" err="1"/>
              <a:t>Nachteile</a:t>
            </a:r>
            <a:r>
              <a:rPr lang="en-CH" dirty="0"/>
              <a:t>:</a:t>
            </a:r>
          </a:p>
          <a:p>
            <a:pPr lvl="1"/>
            <a:r>
              <a:rPr lang="en-CH" dirty="0" err="1"/>
              <a:t>Kosten</a:t>
            </a:r>
            <a:r>
              <a:rPr lang="en-CH" dirty="0"/>
              <a:t> (je </a:t>
            </a:r>
            <a:r>
              <a:rPr lang="en-CH" dirty="0" err="1"/>
              <a:t>nach</a:t>
            </a:r>
            <a:r>
              <a:rPr lang="en-CH" dirty="0"/>
              <a:t> </a:t>
            </a:r>
            <a:r>
              <a:rPr lang="en-CH" dirty="0" err="1"/>
              <a:t>Anwendungsfall</a:t>
            </a:r>
            <a:r>
              <a:rPr lang="en-CH" dirty="0"/>
              <a:t>) </a:t>
            </a:r>
          </a:p>
          <a:p>
            <a:pPr lvl="1"/>
            <a:r>
              <a:rPr lang="en-CH" dirty="0" err="1"/>
              <a:t>Anpassungen</a:t>
            </a:r>
            <a:r>
              <a:rPr lang="en-CH" dirty="0"/>
              <a:t> (Version up- und downgrades </a:t>
            </a:r>
            <a:r>
              <a:rPr lang="en-CH" dirty="0" err="1"/>
              <a:t>können</a:t>
            </a:r>
            <a:r>
              <a:rPr lang="en-CH" dirty="0"/>
              <a:t> je </a:t>
            </a:r>
            <a:r>
              <a:rPr lang="en-CH" dirty="0" err="1"/>
              <a:t>nachdem</a:t>
            </a:r>
            <a:r>
              <a:rPr lang="en-CH" dirty="0"/>
              <a:t> </a:t>
            </a:r>
            <a:r>
              <a:rPr lang="en-CH" dirty="0" err="1"/>
              <a:t>schwieriger</a:t>
            </a:r>
            <a:r>
              <a:rPr lang="en-CH" dirty="0"/>
              <a:t> </a:t>
            </a:r>
            <a:r>
              <a:rPr lang="en-CH" dirty="0" err="1"/>
              <a:t>werden</a:t>
            </a:r>
            <a:r>
              <a:rPr lang="en-CH" dirty="0"/>
              <a:t>)</a:t>
            </a:r>
          </a:p>
          <a:p>
            <a:pPr lvl="1"/>
            <a:r>
              <a:rPr lang="en-CH" dirty="0" err="1"/>
              <a:t>Sicherheit</a:t>
            </a:r>
            <a:r>
              <a:rPr lang="en-CH" dirty="0"/>
              <a:t> (</a:t>
            </a:r>
            <a:r>
              <a:rPr lang="en-CH" dirty="0" err="1"/>
              <a:t>Daten</a:t>
            </a:r>
            <a:r>
              <a:rPr lang="en-CH" dirty="0"/>
              <a:t> </a:t>
            </a:r>
            <a:r>
              <a:rPr lang="en-CH" dirty="0" err="1"/>
              <a:t>sind</a:t>
            </a:r>
            <a:r>
              <a:rPr lang="en-CH" dirty="0"/>
              <a:t> in der Cloud)</a:t>
            </a:r>
          </a:p>
          <a:p>
            <a:pPr lvl="1"/>
            <a:r>
              <a:rPr lang="en-CH" dirty="0" err="1"/>
              <a:t>Abhängigkeit</a:t>
            </a:r>
            <a:r>
              <a:rPr lang="en-CH" dirty="0"/>
              <a:t> (</a:t>
            </a:r>
            <a:r>
              <a:rPr lang="en-CH" dirty="0" err="1"/>
              <a:t>Abhängig</a:t>
            </a:r>
            <a:r>
              <a:rPr lang="en-CH" dirty="0"/>
              <a:t> </a:t>
            </a:r>
            <a:r>
              <a:rPr lang="en-CH" dirty="0" err="1"/>
              <a:t>vom</a:t>
            </a:r>
            <a:r>
              <a:rPr lang="en-CH" dirty="0"/>
              <a:t> Cloud Provider)</a:t>
            </a:r>
          </a:p>
          <a:p>
            <a:pPr lvl="1"/>
            <a:r>
              <a:rPr lang="en-CH" dirty="0"/>
              <a:t>3rd Party Plugins für </a:t>
            </a:r>
            <a:r>
              <a:rPr lang="en-CH" dirty="0" err="1"/>
              <a:t>z.B.</a:t>
            </a:r>
            <a:r>
              <a:rPr lang="en-CH" dirty="0"/>
              <a:t> Spark </a:t>
            </a:r>
            <a:r>
              <a:rPr lang="en-CH" dirty="0" err="1"/>
              <a:t>können</a:t>
            </a:r>
            <a:r>
              <a:rPr lang="en-CH" dirty="0"/>
              <a:t> </a:t>
            </a:r>
            <a:r>
              <a:rPr lang="en-CH" dirty="0" err="1"/>
              <a:t>theoretisch</a:t>
            </a:r>
            <a:r>
              <a:rPr lang="en-CH" dirty="0"/>
              <a:t> </a:t>
            </a:r>
            <a:r>
              <a:rPr lang="en-CH" dirty="0" err="1"/>
              <a:t>nicht</a:t>
            </a:r>
            <a:r>
              <a:rPr lang="en-CH" dirty="0"/>
              <a:t> </a:t>
            </a:r>
            <a:r>
              <a:rPr lang="en-CH" dirty="0" err="1"/>
              <a:t>unterstütz</a:t>
            </a:r>
            <a:r>
              <a:rPr lang="en-CH" dirty="0"/>
              <a:t> </a:t>
            </a:r>
            <a:r>
              <a:rPr lang="en-CH" dirty="0" err="1"/>
              <a:t>werden</a:t>
            </a:r>
            <a:endParaRPr lang="en-CH" dirty="0">
              <a:highlight>
                <a:srgbClr val="FFFF00"/>
              </a:highlight>
            </a:endParaRPr>
          </a:p>
        </p:txBody>
      </p:sp>
      <p:sp>
        <p:nvSpPr>
          <p:cNvPr id="4" name="Content Placeholder 2">
            <a:extLst>
              <a:ext uri="{FF2B5EF4-FFF2-40B4-BE49-F238E27FC236}">
                <a16:creationId xmlns:a16="http://schemas.microsoft.com/office/drawing/2014/main" id="{EA47FD1C-6308-CDDE-89F6-7B1EA63E68B0}"/>
              </a:ext>
            </a:extLst>
          </p:cNvPr>
          <p:cNvSpPr txBox="1">
            <a:spLocks/>
          </p:cNvSpPr>
          <p:nvPr/>
        </p:nvSpPr>
        <p:spPr>
          <a:xfrm>
            <a:off x="5493434" y="1845734"/>
            <a:ext cx="5662246"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de-DE" dirty="0"/>
          </a:p>
        </p:txBody>
      </p:sp>
      <p:sp>
        <p:nvSpPr>
          <p:cNvPr id="5" name="Rectangle 4">
            <a:extLst>
              <a:ext uri="{FF2B5EF4-FFF2-40B4-BE49-F238E27FC236}">
                <a16:creationId xmlns:a16="http://schemas.microsoft.com/office/drawing/2014/main" id="{C12AB280-699E-B55B-632E-AE5FED105E89}"/>
              </a:ext>
            </a:extLst>
          </p:cNvPr>
          <p:cNvSpPr/>
          <p:nvPr/>
        </p:nvSpPr>
        <p:spPr>
          <a:xfrm>
            <a:off x="147711" y="133643"/>
            <a:ext cx="1674055" cy="3727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D</a:t>
            </a:r>
            <a:r>
              <a:rPr lang="en-CH" dirty="0"/>
              <a:t>o not present</a:t>
            </a:r>
            <a:endParaRPr lang="de-DE" dirty="0"/>
          </a:p>
        </p:txBody>
      </p:sp>
    </p:spTree>
    <p:extLst>
      <p:ext uri="{BB962C8B-B14F-4D97-AF65-F5344CB8AC3E}">
        <p14:creationId xmlns:p14="http://schemas.microsoft.com/office/powerpoint/2010/main" val="3601799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01AC8-7F1F-1103-1EF5-DA067BBEC53C}"/>
              </a:ext>
            </a:extLst>
          </p:cNvPr>
          <p:cNvSpPr>
            <a:spLocks noGrp="1"/>
          </p:cNvSpPr>
          <p:nvPr>
            <p:ph type="title"/>
          </p:nvPr>
        </p:nvSpPr>
        <p:spPr/>
        <p:txBody>
          <a:bodyPr/>
          <a:lstStyle/>
          <a:p>
            <a:r>
              <a:rPr lang="en-CH" dirty="0"/>
              <a:t>Databricks optimizations</a:t>
            </a:r>
            <a:endParaRPr lang="de-DE" dirty="0"/>
          </a:p>
        </p:txBody>
      </p:sp>
      <p:sp>
        <p:nvSpPr>
          <p:cNvPr id="3" name="Content Placeholder 2">
            <a:extLst>
              <a:ext uri="{FF2B5EF4-FFF2-40B4-BE49-F238E27FC236}">
                <a16:creationId xmlns:a16="http://schemas.microsoft.com/office/drawing/2014/main" id="{53D304B1-0072-E88B-406C-5CF933B776A0}"/>
              </a:ext>
            </a:extLst>
          </p:cNvPr>
          <p:cNvSpPr>
            <a:spLocks noGrp="1"/>
          </p:cNvSpPr>
          <p:nvPr>
            <p:ph idx="1"/>
          </p:nvPr>
        </p:nvSpPr>
        <p:spPr/>
        <p:txBody>
          <a:bodyPr/>
          <a:lstStyle/>
          <a:p>
            <a:r>
              <a:rPr lang="en-CH" dirty="0"/>
              <a:t>Starke integration in Cloud (Microsoft Azure, Amazon AWS, Google Cloud) </a:t>
            </a:r>
          </a:p>
          <a:p>
            <a:endParaRPr lang="en-CH" dirty="0"/>
          </a:p>
          <a:p>
            <a:endParaRPr lang="en-CH" dirty="0"/>
          </a:p>
          <a:p>
            <a:endParaRPr lang="en-CH" dirty="0"/>
          </a:p>
          <a:p>
            <a:r>
              <a:rPr lang="en-CH" dirty="0" err="1"/>
              <a:t>Ermöglicht</a:t>
            </a:r>
            <a:r>
              <a:rPr lang="en-CH" dirty="0"/>
              <a:t> Features und </a:t>
            </a:r>
            <a:r>
              <a:rPr lang="en-CH" dirty="0" err="1"/>
              <a:t>Verbesserungen</a:t>
            </a:r>
            <a:r>
              <a:rPr lang="en-CH" dirty="0"/>
              <a:t> die </a:t>
            </a:r>
            <a:r>
              <a:rPr lang="en-CH" dirty="0" err="1"/>
              <a:t>sonst</a:t>
            </a:r>
            <a:r>
              <a:rPr lang="en-CH" dirty="0"/>
              <a:t> </a:t>
            </a:r>
            <a:r>
              <a:rPr lang="en-CH" dirty="0" err="1"/>
              <a:t>nicht</a:t>
            </a:r>
            <a:r>
              <a:rPr lang="en-CH" dirty="0"/>
              <a:t> </a:t>
            </a:r>
            <a:r>
              <a:rPr lang="en-CH" dirty="0" err="1"/>
              <a:t>möglich</a:t>
            </a:r>
            <a:r>
              <a:rPr lang="en-CH" dirty="0"/>
              <a:t> </a:t>
            </a:r>
            <a:r>
              <a:rPr lang="en-CH" dirty="0" err="1"/>
              <a:t>wären</a:t>
            </a:r>
            <a:r>
              <a:rPr lang="en-CH" dirty="0"/>
              <a:t>:</a:t>
            </a:r>
          </a:p>
          <a:p>
            <a:pPr lvl="1"/>
            <a:r>
              <a:rPr lang="en-CH" dirty="0"/>
              <a:t>I/O von </a:t>
            </a:r>
            <a:r>
              <a:rPr lang="en-CH" dirty="0" err="1"/>
              <a:t>anderen</a:t>
            </a:r>
            <a:r>
              <a:rPr lang="en-CH" dirty="0"/>
              <a:t> Services </a:t>
            </a:r>
            <a:r>
              <a:rPr lang="en-CH" dirty="0" err="1"/>
              <a:t>können</a:t>
            </a:r>
            <a:r>
              <a:rPr lang="en-CH" dirty="0"/>
              <a:t> </a:t>
            </a:r>
            <a:r>
              <a:rPr lang="en-CH" dirty="0" err="1"/>
              <a:t>perfekt</a:t>
            </a:r>
            <a:r>
              <a:rPr lang="en-CH" dirty="0"/>
              <a:t> </a:t>
            </a:r>
            <a:r>
              <a:rPr lang="en-CH" dirty="0" err="1"/>
              <a:t>abgestimmt</a:t>
            </a:r>
            <a:r>
              <a:rPr lang="en-CH" dirty="0"/>
              <a:t> </a:t>
            </a:r>
            <a:r>
              <a:rPr lang="en-CH" dirty="0" err="1"/>
              <a:t>werden</a:t>
            </a:r>
            <a:endParaRPr lang="en-CH" dirty="0"/>
          </a:p>
          <a:p>
            <a:pPr lvl="2"/>
            <a:r>
              <a:rPr lang="en-CH" dirty="0" err="1"/>
              <a:t>z.B.</a:t>
            </a:r>
            <a:r>
              <a:rPr lang="en-CH" dirty="0"/>
              <a:t> Azure Databricks + Azure Data Lake</a:t>
            </a:r>
          </a:p>
          <a:p>
            <a:pPr lvl="1"/>
            <a:r>
              <a:rPr lang="en-CH" dirty="0" err="1"/>
              <a:t>optimiertes</a:t>
            </a:r>
            <a:r>
              <a:rPr lang="en-CH" dirty="0"/>
              <a:t> Caching</a:t>
            </a:r>
          </a:p>
          <a:p>
            <a:pPr lvl="1"/>
            <a:endParaRPr lang="en-CH" dirty="0"/>
          </a:p>
          <a:p>
            <a:pPr lvl="1"/>
            <a:r>
              <a:rPr lang="en-CH" dirty="0" err="1"/>
              <a:t>Sowas</a:t>
            </a:r>
            <a:r>
              <a:rPr lang="en-CH" dirty="0"/>
              <a:t> </a:t>
            </a:r>
            <a:r>
              <a:rPr lang="en-CH" dirty="0" err="1"/>
              <a:t>wie</a:t>
            </a:r>
            <a:r>
              <a:rPr lang="en-CH" dirty="0"/>
              <a:t> “</a:t>
            </a:r>
            <a:r>
              <a:rPr lang="en-CH" b="1" dirty="0"/>
              <a:t>Photon</a:t>
            </a:r>
            <a:r>
              <a:rPr lang="en-CH" dirty="0"/>
              <a:t>” </a:t>
            </a:r>
            <a:r>
              <a:rPr lang="en-CH" dirty="0" err="1"/>
              <a:t>ist</a:t>
            </a:r>
            <a:r>
              <a:rPr lang="en-CH" dirty="0"/>
              <a:t> </a:t>
            </a:r>
            <a:r>
              <a:rPr lang="en-CH" dirty="0" err="1"/>
              <a:t>möglich</a:t>
            </a:r>
            <a:endParaRPr lang="en-CH" dirty="0"/>
          </a:p>
        </p:txBody>
      </p:sp>
      <p:pic>
        <p:nvPicPr>
          <p:cNvPr id="2050" name="Picture 2" descr="Amazon Web Services – Wikipedia">
            <a:extLst>
              <a:ext uri="{FF2B5EF4-FFF2-40B4-BE49-F238E27FC236}">
                <a16:creationId xmlns:a16="http://schemas.microsoft.com/office/drawing/2014/main" id="{EC80A1E9-7F45-1D92-B4A7-F0C6247FA6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1959" y="2753456"/>
            <a:ext cx="1129042" cy="67554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zure - Weble">
            <a:extLst>
              <a:ext uri="{FF2B5EF4-FFF2-40B4-BE49-F238E27FC236}">
                <a16:creationId xmlns:a16="http://schemas.microsoft.com/office/drawing/2014/main" id="{985F3114-610B-DA68-4EAC-1892E1C12C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3444" y="1976512"/>
            <a:ext cx="2711547" cy="180769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Google Cloud Platform - Aginic">
            <a:extLst>
              <a:ext uri="{FF2B5EF4-FFF2-40B4-BE49-F238E27FC236}">
                <a16:creationId xmlns:a16="http://schemas.microsoft.com/office/drawing/2014/main" id="{9E397A11-E79A-2DA0-DA34-98E1635625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40252" y="2518377"/>
            <a:ext cx="1454468" cy="910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606700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fcd0a8dd-aa68-48b7-9764-2e99e20aa1cb">
      <Terms xmlns="http://schemas.microsoft.com/office/infopath/2007/PartnerControls"/>
    </lcf76f155ced4ddcb4097134ff3c332f>
    <TaxCatchAll xmlns="129ddf54-de38-4828-b8ab-878fdb42dfca"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kument" ma:contentTypeID="0x010100291C80A87678024D899C866B7304932C" ma:contentTypeVersion="11" ma:contentTypeDescription="Ein neues Dokument erstellen." ma:contentTypeScope="" ma:versionID="65dda4300b2f11ea387728a638cd362d">
  <xsd:schema xmlns:xsd="http://www.w3.org/2001/XMLSchema" xmlns:xs="http://www.w3.org/2001/XMLSchema" xmlns:p="http://schemas.microsoft.com/office/2006/metadata/properties" xmlns:ns2="fcd0a8dd-aa68-48b7-9764-2e99e20aa1cb" xmlns:ns3="129ddf54-de38-4828-b8ab-878fdb42dfca" targetNamespace="http://schemas.microsoft.com/office/2006/metadata/properties" ma:root="true" ma:fieldsID="ac213f98ad72fd6ba2b21177385b6bd7" ns2:_="" ns3:_="">
    <xsd:import namespace="fcd0a8dd-aa68-48b7-9764-2e99e20aa1cb"/>
    <xsd:import namespace="129ddf54-de38-4828-b8ab-878fdb42dfca"/>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GenerationTime" minOccurs="0"/>
                <xsd:element ref="ns2:MediaServiceEventHashCode" minOccurs="0"/>
                <xsd:element ref="ns2:MediaLengthInSeconds" minOccurs="0"/>
                <xsd:element ref="ns2:MediaServiceDateTaken"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cd0a8dd-aa68-48b7-9764-2e99e20aa1c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lcf76f155ced4ddcb4097134ff3c332f" ma:index="16" nillable="true" ma:taxonomy="true" ma:internalName="lcf76f155ced4ddcb4097134ff3c332f" ma:taxonomyFieldName="MediaServiceImageTags" ma:displayName="Bildmarkierungen" ma:readOnly="false" ma:fieldId="{5cf76f15-5ced-4ddc-b409-7134ff3c332f}" ma:taxonomyMulti="true" ma:sspId="19e3ed14-352d-4aa2-a63b-0b06d7ab5fe8"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29ddf54-de38-4828-b8ab-878fdb42dfca"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452ed543-43f1-48da-b5dc-bd48f75a3183}" ma:internalName="TaxCatchAll" ma:showField="CatchAllData" ma:web="129ddf54-de38-4828-b8ab-878fdb42dfc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3D2E07-62E1-4115-AC7A-749FDA414DE7}">
  <ds:schemaRefs>
    <ds:schemaRef ds:uri="http://purl.org/dc/elements/1.1/"/>
    <ds:schemaRef ds:uri="http://schemas.openxmlformats.org/package/2006/metadata/core-properties"/>
    <ds:schemaRef ds:uri="http://purl.org/dc/terms/"/>
    <ds:schemaRef ds:uri="http://www.w3.org/XML/1998/namespace"/>
    <ds:schemaRef ds:uri="http://schemas.microsoft.com/office/infopath/2007/PartnerControls"/>
    <ds:schemaRef ds:uri="http://purl.org/dc/dcmitype/"/>
    <ds:schemaRef ds:uri="129ddf54-de38-4828-b8ab-878fdb42dfca"/>
    <ds:schemaRef ds:uri="http://schemas.microsoft.com/office/2006/documentManagement/types"/>
    <ds:schemaRef ds:uri="fcd0a8dd-aa68-48b7-9764-2e99e20aa1cb"/>
    <ds:schemaRef ds:uri="http://schemas.microsoft.com/office/2006/metadata/properties"/>
  </ds:schemaRefs>
</ds:datastoreItem>
</file>

<file path=customXml/itemProps2.xml><?xml version="1.0" encoding="utf-8"?>
<ds:datastoreItem xmlns:ds="http://schemas.openxmlformats.org/officeDocument/2006/customXml" ds:itemID="{C946DD0A-8715-46C1-AA82-0CFF1357BF4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cd0a8dd-aa68-48b7-9764-2e99e20aa1cb"/>
    <ds:schemaRef ds:uri="129ddf54-de38-4828-b8ab-878fdb42df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7C720D6-3A36-4E56-8316-CFCC360C042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0</TotalTime>
  <Words>1881</Words>
  <Application>Microsoft Office PowerPoint</Application>
  <PresentationFormat>Widescreen</PresentationFormat>
  <Paragraphs>330</Paragraphs>
  <Slides>29</Slides>
  <Notes>17</Notes>
  <HiddenSlides>13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Calibri</vt:lpstr>
      <vt:lpstr>Calibri Light</vt:lpstr>
      <vt:lpstr>DMSans</vt:lpstr>
      <vt:lpstr>Menlo</vt:lpstr>
      <vt:lpstr>Wingdings</vt:lpstr>
      <vt:lpstr>Retrospect</vt:lpstr>
      <vt:lpstr>Databricks / Photon</vt:lpstr>
      <vt:lpstr>Inhalt</vt:lpstr>
      <vt:lpstr>Databricks</vt:lpstr>
      <vt:lpstr>Databricks Features</vt:lpstr>
      <vt:lpstr>User Interface</vt:lpstr>
      <vt:lpstr>Delta Lake</vt:lpstr>
      <vt:lpstr>MLflow</vt:lpstr>
      <vt:lpstr>Databricks</vt:lpstr>
      <vt:lpstr>Databricks optimizations</vt:lpstr>
      <vt:lpstr>Photon</vt:lpstr>
      <vt:lpstr>Photon – Key Features</vt:lpstr>
      <vt:lpstr>Photon – Operatoren, Ausdrücke und Datentypen</vt:lpstr>
      <vt:lpstr>Limitationen</vt:lpstr>
      <vt:lpstr>Photon - Testen</vt:lpstr>
      <vt:lpstr>Photon – Testen – Setup 1</vt:lpstr>
      <vt:lpstr>Photon – Testen – Setup 2 </vt:lpstr>
      <vt:lpstr>effectiveSparkVersion</vt:lpstr>
      <vt:lpstr>Test 1</vt:lpstr>
      <vt:lpstr>Test 2</vt:lpstr>
      <vt:lpstr>Test 3</vt:lpstr>
      <vt:lpstr>Photon Testen</vt:lpstr>
      <vt:lpstr>Test 4</vt:lpstr>
      <vt:lpstr>Test mit JOINs</vt:lpstr>
      <vt:lpstr>Resultat</vt:lpstr>
      <vt:lpstr>PowerPoint Presentation</vt:lpstr>
      <vt:lpstr>Photon – nicht unterstützte Abfragen</vt:lpstr>
      <vt:lpstr>Abschluss</vt:lpstr>
      <vt:lpstr>Links</vt:lpstr>
      <vt:lpstr>Quellen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dc:title>
  <dc:creator>Linus Szokody</dc:creator>
  <cp:lastModifiedBy>Szokody Linus (szokolin)</cp:lastModifiedBy>
  <cp:revision>1</cp:revision>
  <dcterms:created xsi:type="dcterms:W3CDTF">2023-12-28T09:25:42Z</dcterms:created>
  <dcterms:modified xsi:type="dcterms:W3CDTF">2024-01-14T14:12:02Z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0x010100291C80A87678024D899C866B7304932C</vt:lpwstr>
  </property>
  <property fmtid="{D5CDD505-2E9C-101B-9397-08002B2CF9AE}" pid="3" name="MediaServiceImageTags">
    <vt:lpwstr/>
  </property>
</Properties>
</file>