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C14"/>
    <a:srgbClr val="42175E"/>
    <a:srgbClr val="3F1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44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62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64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50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13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44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9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5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57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9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47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0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589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0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9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4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D9422B-E943-412C-98EC-621E7C144F07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815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8F009D-3BA1-4C7E-B224-242B84DAE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398" y="831238"/>
            <a:ext cx="6357390" cy="2702209"/>
          </a:xfrm>
        </p:spPr>
        <p:txBody>
          <a:bodyPr>
            <a:normAutofit fontScale="90000"/>
          </a:bodyPr>
          <a:lstStyle/>
          <a:p>
            <a:r>
              <a:rPr lang="hu-HU" b="1" kern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Objektum orientált programozás</a:t>
            </a:r>
            <a:br>
              <a:rPr lang="hu-HU" dirty="0"/>
            </a:b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kő – papír - olló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5D8CF3-2018-4A4E-98C4-2EFCEFFBC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007" y="4512179"/>
            <a:ext cx="4520043" cy="1714855"/>
          </a:xfrm>
        </p:spPr>
        <p:txBody>
          <a:bodyPr/>
          <a:lstStyle/>
          <a:p>
            <a:r>
              <a:rPr lang="hu-HU" dirty="0"/>
              <a:t>Készítette: Zab</a:t>
            </a:r>
            <a:r>
              <a:rPr lang="hu-HU" sz="1400" dirty="0"/>
              <a:t>kása</a:t>
            </a:r>
          </a:p>
          <a:p>
            <a:r>
              <a:rPr lang="hu-HU" sz="1400" dirty="0"/>
              <a:t>   -</a:t>
            </a:r>
            <a:r>
              <a:rPr lang="hu-HU" sz="1400" dirty="0" err="1"/>
              <a:t>Balthes</a:t>
            </a:r>
            <a:r>
              <a:rPr lang="hu-HU" sz="1400" dirty="0"/>
              <a:t> Bálint		</a:t>
            </a:r>
          </a:p>
          <a:p>
            <a:r>
              <a:rPr lang="hu-HU" sz="1400" dirty="0"/>
              <a:t>	   -</a:t>
            </a:r>
            <a:r>
              <a:rPr lang="hu-HU" sz="1400" dirty="0" err="1"/>
              <a:t>Péjó</a:t>
            </a:r>
            <a:r>
              <a:rPr lang="hu-HU" sz="1400" dirty="0"/>
              <a:t> Zalán		</a:t>
            </a:r>
          </a:p>
          <a:p>
            <a:r>
              <a:rPr lang="hu-HU" sz="1400" dirty="0"/>
              <a:t>-Szokol Attila László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0A53E6-AB75-46B8-8B0F-359EA5652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685">
            <a:off x="252847" y="753191"/>
            <a:ext cx="5499508" cy="5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6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02FD4E-00B0-4D40-B264-33A0CB57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39" y="338666"/>
            <a:ext cx="10131425" cy="1456267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 PROGRAM DOKUMENTÁCIÓJA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928954-C135-4216-B7A0-35FF348E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39" y="1102407"/>
            <a:ext cx="8124913" cy="5416927"/>
          </a:xfrm>
        </p:spPr>
        <p:txBody>
          <a:bodyPr>
            <a:normAutofit/>
          </a:bodyPr>
          <a:lstStyle/>
          <a:p>
            <a:r>
              <a:rPr lang="hu-HU" dirty="0"/>
              <a:t>Egy kő - papír - olló programot jobban mondva játékot fejlesztünk.</a:t>
            </a:r>
          </a:p>
          <a:p>
            <a:r>
              <a:rPr lang="hu-HU" dirty="0"/>
              <a:t> A játék lényege hogy egy kamera előtt két személy kő papír ollót játszik és a program érzékeli, hogy ki mit mutat.</a:t>
            </a:r>
            <a:br>
              <a:rPr lang="hu-HU" dirty="0"/>
            </a:br>
            <a:r>
              <a:rPr lang="hu-HU" dirty="0"/>
              <a:t>Egy ablakban vezeti a két játékos eredményét majd kiírja ki nyert az adott kör végén.</a:t>
            </a:r>
          </a:p>
          <a:p>
            <a:r>
              <a:rPr lang="hu-HU" dirty="0"/>
              <a:t>A játék fejlesztése leginkább a saját magunk határainak kipróbálásának céljából született meg.</a:t>
            </a:r>
          </a:p>
          <a:p>
            <a:r>
              <a:rPr lang="hu-HU" dirty="0"/>
              <a:t>Unalom űzés gyanánt jól el lehet vele szórakozni. </a:t>
            </a:r>
            <a:br>
              <a:rPr lang="hu-HU" dirty="0"/>
            </a:br>
            <a:r>
              <a:rPr lang="hu-HU" dirty="0"/>
              <a:t>Egy lusta baráti társaságban el tudnánk képzelni, ahogy ül két ember egymással szemben egy kamera előtt és más dolguk sincs mit kő papír ollózni anélkül, hogy számolniuk kéne a pontokat.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AC9E26F-1CA6-4D15-9B89-48733E550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29" y="2191996"/>
            <a:ext cx="2474007" cy="24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0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0A94365-835B-41D4-96BD-355A58BA17E4}"/>
              </a:ext>
            </a:extLst>
          </p:cNvPr>
          <p:cNvSpPr/>
          <p:nvPr/>
        </p:nvSpPr>
        <p:spPr>
          <a:xfrm>
            <a:off x="925007" y="1875793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AA0B6FA-E0E6-45E9-97FB-A6FB893A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3" y="-30561"/>
            <a:ext cx="11329586" cy="1381570"/>
          </a:xfrm>
        </p:spPr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FELMERÜLŐ PROBLÉMÁK ÉS HIBÁK, majd 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2050AC-9D97-40F8-944D-D4424557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400" y="1966001"/>
            <a:ext cx="1933140" cy="883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Visszaszámlálás</a:t>
            </a: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DD6EB6C-0FC5-4C8F-9B2D-84A2FE9AC2DA}"/>
              </a:ext>
            </a:extLst>
          </p:cNvPr>
          <p:cNvSpPr/>
          <p:nvPr/>
        </p:nvSpPr>
        <p:spPr>
          <a:xfrm>
            <a:off x="4457887" y="1852274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Time.sleep</a:t>
            </a:r>
            <a:r>
              <a:rPr lang="en-US" dirty="0"/>
              <a:t>() </a:t>
            </a:r>
            <a:r>
              <a:rPr lang="en-US" dirty="0" err="1"/>
              <a:t>megállítja</a:t>
            </a:r>
            <a:r>
              <a:rPr lang="en-US" dirty="0"/>
              <a:t> a </a:t>
            </a:r>
            <a:r>
              <a:rPr lang="en-US" dirty="0" err="1"/>
              <a:t>videót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A5001F2-9A15-4C76-B5A6-848BC01C2CAC}"/>
              </a:ext>
            </a:extLst>
          </p:cNvPr>
          <p:cNvSpPr/>
          <p:nvPr/>
        </p:nvSpPr>
        <p:spPr>
          <a:xfrm>
            <a:off x="7831974" y="1852275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Threading </a:t>
            </a:r>
            <a:r>
              <a:rPr lang="en-US" dirty="0" err="1"/>
              <a:t>bevezetése</a:t>
            </a:r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1BA4D20-C93A-42D9-93CD-A6105D666E9F}"/>
              </a:ext>
            </a:extLst>
          </p:cNvPr>
          <p:cNvSpPr/>
          <p:nvPr/>
        </p:nvSpPr>
        <p:spPr>
          <a:xfrm>
            <a:off x="903464" y="442339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3EC0175-B384-414B-B0EC-537FF7BF119B}"/>
              </a:ext>
            </a:extLst>
          </p:cNvPr>
          <p:cNvSpPr/>
          <p:nvPr/>
        </p:nvSpPr>
        <p:spPr>
          <a:xfrm>
            <a:off x="4457887" y="4436994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F898DB4-31CB-4434-BD06-2CD16B2C1AE2}"/>
              </a:ext>
            </a:extLst>
          </p:cNvPr>
          <p:cNvSpPr/>
          <p:nvPr/>
        </p:nvSpPr>
        <p:spPr>
          <a:xfrm>
            <a:off x="7831974" y="442339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20AF09FF-F298-4FFA-A9D5-46E494BAAC49}"/>
              </a:ext>
            </a:extLst>
          </p:cNvPr>
          <p:cNvSpPr/>
          <p:nvPr/>
        </p:nvSpPr>
        <p:spPr>
          <a:xfrm>
            <a:off x="921510" y="5696824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4639777B-9F1A-4330-90F2-3FC94ACB6BD0}"/>
              </a:ext>
            </a:extLst>
          </p:cNvPr>
          <p:cNvSpPr/>
          <p:nvPr/>
        </p:nvSpPr>
        <p:spPr>
          <a:xfrm>
            <a:off x="4457887" y="5696825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62174A4E-996D-46F2-AE07-15EEB6949ED4}"/>
              </a:ext>
            </a:extLst>
          </p:cNvPr>
          <p:cNvSpPr/>
          <p:nvPr/>
        </p:nvSpPr>
        <p:spPr>
          <a:xfrm>
            <a:off x="7831974" y="5667972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Threading</a:t>
            </a:r>
            <a:r>
              <a:rPr lang="hu-HU" dirty="0"/>
              <a:t> használata a fő programrészen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DC0A2CF-1CA2-47E1-B603-2A88FDD51F40}"/>
              </a:ext>
            </a:extLst>
          </p:cNvPr>
          <p:cNvSpPr txBox="1"/>
          <p:nvPr/>
        </p:nvSpPr>
        <p:spPr>
          <a:xfrm>
            <a:off x="1446554" y="1393599"/>
            <a:ext cx="261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PROBLÉMÁK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59094FE-2C90-433C-A6DD-D6C0B6E2F193}"/>
              </a:ext>
            </a:extLst>
          </p:cNvPr>
          <p:cNvSpPr txBox="1"/>
          <p:nvPr/>
        </p:nvSpPr>
        <p:spPr>
          <a:xfrm>
            <a:off x="921510" y="4739153"/>
            <a:ext cx="27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Csak egy kézre való kiíratás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9FE80B2-F413-47EE-B9E6-7160463DA5CA}"/>
              </a:ext>
            </a:extLst>
          </p:cNvPr>
          <p:cNvSpPr txBox="1"/>
          <p:nvPr/>
        </p:nvSpPr>
        <p:spPr>
          <a:xfrm>
            <a:off x="1244400" y="5734908"/>
            <a:ext cx="193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Tkinter</a:t>
            </a:r>
            <a:r>
              <a:rPr lang="hu-HU" dirty="0"/>
              <a:t> és cv2 (ablak) egykori futtatása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0B3B331-9262-485A-9E67-F6D58BCB5C9B}"/>
              </a:ext>
            </a:extLst>
          </p:cNvPr>
          <p:cNvSpPr txBox="1"/>
          <p:nvPr/>
        </p:nvSpPr>
        <p:spPr>
          <a:xfrm>
            <a:off x="4787861" y="4594827"/>
            <a:ext cx="2147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Összesen csak </a:t>
            </a:r>
          </a:p>
          <a:p>
            <a:pPr algn="ctr"/>
            <a:r>
              <a:rPr lang="hu-HU" dirty="0"/>
              <a:t>[21 (</a:t>
            </a:r>
            <a:r>
              <a:rPr lang="hu-HU" dirty="0" err="1"/>
              <a:t>joint</a:t>
            </a:r>
            <a:r>
              <a:rPr lang="hu-HU" dirty="0"/>
              <a:t>) = 1 kéz] vizsgálata 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0F619ED6-C15B-42C3-BEAE-CC0D5912268F}"/>
              </a:ext>
            </a:extLst>
          </p:cNvPr>
          <p:cNvSpPr txBox="1"/>
          <p:nvPr/>
        </p:nvSpPr>
        <p:spPr>
          <a:xfrm>
            <a:off x="4511343" y="5914242"/>
            <a:ext cx="255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Tkinter</a:t>
            </a:r>
            <a:r>
              <a:rPr lang="hu-HU" dirty="0"/>
              <a:t> megállítja a kamerát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0CDDE0A-D8C0-4842-8FFE-7AA855DCF3E6}"/>
              </a:ext>
            </a:extLst>
          </p:cNvPr>
          <p:cNvSpPr txBox="1"/>
          <p:nvPr/>
        </p:nvSpPr>
        <p:spPr>
          <a:xfrm>
            <a:off x="7943296" y="4653831"/>
            <a:ext cx="255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Érzékelt </a:t>
            </a:r>
            <a:r>
              <a:rPr lang="hu-HU" dirty="0" err="1"/>
              <a:t>kezenkénti</a:t>
            </a:r>
            <a:r>
              <a:rPr lang="hu-HU" dirty="0"/>
              <a:t> </a:t>
            </a:r>
            <a:r>
              <a:rPr lang="hu-HU" dirty="0" err="1"/>
              <a:t>joint</a:t>
            </a:r>
            <a:r>
              <a:rPr lang="hu-HU" dirty="0"/>
              <a:t>-ok iterálása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799251E-C911-4C7E-AE48-9892D29A082F}"/>
              </a:ext>
            </a:extLst>
          </p:cNvPr>
          <p:cNvSpPr txBox="1"/>
          <p:nvPr/>
        </p:nvSpPr>
        <p:spPr>
          <a:xfrm>
            <a:off x="5330168" y="1312812"/>
            <a:ext cx="8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HIBÁK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7CA47EF-F395-4929-BF55-E284A269BE58}"/>
              </a:ext>
            </a:extLst>
          </p:cNvPr>
          <p:cNvSpPr txBox="1"/>
          <p:nvPr/>
        </p:nvSpPr>
        <p:spPr>
          <a:xfrm>
            <a:off x="8523342" y="1314458"/>
            <a:ext cx="13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MEGOLDÁS</a:t>
            </a:r>
          </a:p>
        </p:txBody>
      </p:sp>
      <p:sp>
        <p:nvSpPr>
          <p:cNvPr id="7" name="Téglalap 8">
            <a:extLst>
              <a:ext uri="{FF2B5EF4-FFF2-40B4-BE49-F238E27FC236}">
                <a16:creationId xmlns:a16="http://schemas.microsoft.com/office/drawing/2014/main" id="{799922B0-36BD-6CC3-58EB-82CAF7605591}"/>
              </a:ext>
            </a:extLst>
          </p:cNvPr>
          <p:cNvSpPr/>
          <p:nvPr/>
        </p:nvSpPr>
        <p:spPr>
          <a:xfrm>
            <a:off x="921510" y="313569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Visszaszámlálás</a:t>
            </a:r>
            <a:r>
              <a:rPr lang="en-US" dirty="0"/>
              <a:t> </a:t>
            </a:r>
            <a:r>
              <a:rPr lang="en-US" dirty="0" err="1"/>
              <a:t>többszöri</a:t>
            </a:r>
            <a:r>
              <a:rPr lang="en-US" dirty="0"/>
              <a:t> </a:t>
            </a:r>
            <a:r>
              <a:rPr lang="en-US" dirty="0" err="1"/>
              <a:t>elindítása</a:t>
            </a:r>
            <a:endParaRPr lang="hu-HU" dirty="0"/>
          </a:p>
        </p:txBody>
      </p:sp>
      <p:sp>
        <p:nvSpPr>
          <p:cNvPr id="14" name="Téglalap 8">
            <a:extLst>
              <a:ext uri="{FF2B5EF4-FFF2-40B4-BE49-F238E27FC236}">
                <a16:creationId xmlns:a16="http://schemas.microsoft.com/office/drawing/2014/main" id="{B59F6D06-1F55-7D66-830D-EA29AA5D133F}"/>
              </a:ext>
            </a:extLst>
          </p:cNvPr>
          <p:cNvSpPr/>
          <p:nvPr/>
        </p:nvSpPr>
        <p:spPr>
          <a:xfrm>
            <a:off x="4457887" y="3126178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Threading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 </a:t>
            </a:r>
            <a:r>
              <a:rPr lang="en-US" dirty="0" err="1"/>
              <a:t>indítható</a:t>
            </a:r>
            <a:endParaRPr lang="hu-HU" dirty="0"/>
          </a:p>
        </p:txBody>
      </p:sp>
      <p:sp>
        <p:nvSpPr>
          <p:cNvPr id="15" name="Téglalap 8">
            <a:extLst>
              <a:ext uri="{FF2B5EF4-FFF2-40B4-BE49-F238E27FC236}">
                <a16:creationId xmlns:a16="http://schemas.microsoft.com/office/drawing/2014/main" id="{2F167A16-5253-C6B6-47E2-1BBADF19646B}"/>
              </a:ext>
            </a:extLst>
          </p:cNvPr>
          <p:cNvSpPr/>
          <p:nvPr/>
        </p:nvSpPr>
        <p:spPr>
          <a:xfrm>
            <a:off x="7831974" y="3137836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Visszaszámlálás törlése, a</a:t>
            </a:r>
            <a:r>
              <a:rPr lang="en-US" dirty="0" err="1"/>
              <a:t>zonnali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hu-HU" dirty="0" err="1"/>
              <a:t>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14137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3" grpId="0"/>
      <p:bldP spid="7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02D10-F8A6-4366-BBD6-A35FCCF9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4" y="-132708"/>
            <a:ext cx="10131425" cy="11948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NÉZZÜK MEG MAGÁT A PROGRAMOT!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682FDD2-08AE-47BB-880B-F99576F7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26" y="908476"/>
            <a:ext cx="902996" cy="90299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DA39F4C-C81C-495D-9F65-5E56E118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03" y="1320669"/>
            <a:ext cx="902997" cy="90299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20F1A4E-5EAD-4F39-A72E-1AF415ECC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t="6385" r="18108" b="6592"/>
          <a:stretch/>
        </p:blipFill>
        <p:spPr>
          <a:xfrm>
            <a:off x="3589959" y="1999132"/>
            <a:ext cx="501227" cy="66662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B89B8F4-6402-45FA-8897-1A9D92359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t="6385" r="18108" b="6592"/>
          <a:stretch/>
        </p:blipFill>
        <p:spPr>
          <a:xfrm>
            <a:off x="3589959" y="2897601"/>
            <a:ext cx="501227" cy="66662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1E05D6D-5E23-40BC-9271-4FFA5F0F1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9" y="2475453"/>
            <a:ext cx="755457" cy="75545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135AF04-0394-4989-AECB-3CDAA1E11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09" y="3370048"/>
            <a:ext cx="755457" cy="755457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B0C5BDD-63EA-44E5-8E1B-FB952AB3F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33" y="3378511"/>
            <a:ext cx="755457" cy="75545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49F750D-7F35-441A-B473-15FB574BB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09" y="4281569"/>
            <a:ext cx="755457" cy="75545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548D91A0-48BF-4DB9-9D16-6AF8686D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85" y="2477910"/>
            <a:ext cx="755457" cy="755457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EA7A9D01-0922-42C3-907B-08380D2EF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42" y="4290032"/>
            <a:ext cx="662366" cy="66236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24AC0C3-780F-4482-92CC-CC74764F6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66" y="5193090"/>
            <a:ext cx="662366" cy="662366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40E8F6A2-8059-4A2A-A66C-DC8FF312E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09" y="5211521"/>
            <a:ext cx="662366" cy="662366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80BDA8D8-831D-4EA4-9F53-486C10145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42" y="6011520"/>
            <a:ext cx="706447" cy="706447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064F2585-648F-4C5B-A6D6-E266DC92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20" y="2084064"/>
            <a:ext cx="902997" cy="902997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9C993509-D343-4D1C-B877-D1ED8785CE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8" r="16241"/>
          <a:stretch/>
        </p:blipFill>
        <p:spPr>
          <a:xfrm>
            <a:off x="7374888" y="3424710"/>
            <a:ext cx="577516" cy="86532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1F9EA255-A46D-4779-9DB5-88D8AA57A6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8" r="16241"/>
          <a:stretch/>
        </p:blipFill>
        <p:spPr>
          <a:xfrm>
            <a:off x="7374888" y="4467002"/>
            <a:ext cx="577516" cy="86532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DCC88A6-E06B-4FC1-975A-785FDCDC5B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8" r="16241"/>
          <a:stretch/>
        </p:blipFill>
        <p:spPr>
          <a:xfrm>
            <a:off x="7377689" y="5602855"/>
            <a:ext cx="577516" cy="865322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7A1050BF-0C8F-4D5B-95F4-3D914A58CD61}"/>
              </a:ext>
            </a:extLst>
          </p:cNvPr>
          <p:cNvCxnSpPr/>
          <p:nvPr/>
        </p:nvCxnSpPr>
        <p:spPr>
          <a:xfrm>
            <a:off x="4412172" y="1265856"/>
            <a:ext cx="684000" cy="57600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62094529-0288-4398-AA08-27494A67CD37}"/>
              </a:ext>
            </a:extLst>
          </p:cNvPr>
          <p:cNvCxnSpPr/>
          <p:nvPr/>
        </p:nvCxnSpPr>
        <p:spPr>
          <a:xfrm>
            <a:off x="6313474" y="2004362"/>
            <a:ext cx="684000" cy="57600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D1E0CA32-F690-4AF9-B798-4E5A1CFD570A}"/>
              </a:ext>
            </a:extLst>
          </p:cNvPr>
          <p:cNvCxnSpPr/>
          <p:nvPr/>
        </p:nvCxnSpPr>
        <p:spPr>
          <a:xfrm>
            <a:off x="2868328" y="3230910"/>
            <a:ext cx="72163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00CA3D14-4869-4C9B-B4D5-87885386C160}"/>
              </a:ext>
            </a:extLst>
          </p:cNvPr>
          <p:cNvCxnSpPr/>
          <p:nvPr/>
        </p:nvCxnSpPr>
        <p:spPr>
          <a:xfrm>
            <a:off x="2868328" y="2332442"/>
            <a:ext cx="72163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2065EE53-9A0A-42A3-985A-348628FAE073}"/>
              </a:ext>
            </a:extLst>
          </p:cNvPr>
          <p:cNvCxnSpPr>
            <a:stCxn id="5" idx="2"/>
          </p:cNvCxnSpPr>
          <p:nvPr/>
        </p:nvCxnSpPr>
        <p:spPr>
          <a:xfrm>
            <a:off x="3829724" y="1811472"/>
            <a:ext cx="0" cy="11358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3530C652-8701-4B3B-BF75-8616ED7482B4}"/>
              </a:ext>
            </a:extLst>
          </p:cNvPr>
          <p:cNvCxnSpPr/>
          <p:nvPr/>
        </p:nvCxnSpPr>
        <p:spPr>
          <a:xfrm flipH="1">
            <a:off x="2868328" y="1925053"/>
            <a:ext cx="97224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EF1BE3B1-19D5-4F7C-8A10-C9417D427ACA}"/>
              </a:ext>
            </a:extLst>
          </p:cNvPr>
          <p:cNvCxnSpPr/>
          <p:nvPr/>
        </p:nvCxnSpPr>
        <p:spPr>
          <a:xfrm>
            <a:off x="2868328" y="1925053"/>
            <a:ext cx="0" cy="1305857"/>
          </a:xfrm>
          <a:prstGeom prst="line">
            <a:avLst/>
          </a:prstGeom>
          <a:ln>
            <a:solidFill>
              <a:srgbClr val="801C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32F002D4-BAF7-40CE-B076-5F8813E6419F}"/>
              </a:ext>
            </a:extLst>
          </p:cNvPr>
          <p:cNvCxnSpPr>
            <a:stCxn id="6" idx="2"/>
          </p:cNvCxnSpPr>
          <p:nvPr/>
        </p:nvCxnSpPr>
        <p:spPr>
          <a:xfrm flipH="1">
            <a:off x="5644501" y="2223666"/>
            <a:ext cx="1" cy="2517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CAE6CA20-242C-493E-A237-C2D0946123B0}"/>
              </a:ext>
            </a:extLst>
          </p:cNvPr>
          <p:cNvCxnSpPr/>
          <p:nvPr/>
        </p:nvCxnSpPr>
        <p:spPr>
          <a:xfrm flipH="1">
            <a:off x="4776606" y="2477910"/>
            <a:ext cx="86789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E3515573-FCB3-4F86-8B4B-1C175D29805A}"/>
              </a:ext>
            </a:extLst>
          </p:cNvPr>
          <p:cNvCxnSpPr/>
          <p:nvPr/>
        </p:nvCxnSpPr>
        <p:spPr>
          <a:xfrm>
            <a:off x="4754172" y="2475453"/>
            <a:ext cx="0" cy="39830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A28F9E4C-E2E2-43D9-8C97-D70CDA72BCCD}"/>
              </a:ext>
            </a:extLst>
          </p:cNvPr>
          <p:cNvCxnSpPr/>
          <p:nvPr/>
        </p:nvCxnSpPr>
        <p:spPr>
          <a:xfrm>
            <a:off x="4754172" y="6468177"/>
            <a:ext cx="5772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C752CC88-8EC8-42EB-9F47-A2F2EB4DEBBA}"/>
              </a:ext>
            </a:extLst>
          </p:cNvPr>
          <p:cNvCxnSpPr>
            <a:endCxn id="23" idx="1"/>
          </p:cNvCxnSpPr>
          <p:nvPr/>
        </p:nvCxnSpPr>
        <p:spPr>
          <a:xfrm>
            <a:off x="4754172" y="5542704"/>
            <a:ext cx="2460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A67045CC-115C-448A-99D7-D19A411D3072}"/>
              </a:ext>
            </a:extLst>
          </p:cNvPr>
          <p:cNvCxnSpPr/>
          <p:nvPr/>
        </p:nvCxnSpPr>
        <p:spPr>
          <a:xfrm>
            <a:off x="4754171" y="4659297"/>
            <a:ext cx="2460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1EE3D29D-301C-4B55-ADA2-A117FC9C3658}"/>
              </a:ext>
            </a:extLst>
          </p:cNvPr>
          <p:cNvCxnSpPr/>
          <p:nvPr/>
        </p:nvCxnSpPr>
        <p:spPr>
          <a:xfrm>
            <a:off x="4768999" y="3762812"/>
            <a:ext cx="2460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3012F3DB-6B48-458E-974E-DE85C8C41BDE}"/>
              </a:ext>
            </a:extLst>
          </p:cNvPr>
          <p:cNvCxnSpPr/>
          <p:nvPr/>
        </p:nvCxnSpPr>
        <p:spPr>
          <a:xfrm>
            <a:off x="4754170" y="2878747"/>
            <a:ext cx="2460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A05C98AF-117E-481B-948F-365D3E8C09BC}"/>
              </a:ext>
            </a:extLst>
          </p:cNvPr>
          <p:cNvCxnSpPr>
            <a:cxnSpLocks/>
          </p:cNvCxnSpPr>
          <p:nvPr/>
        </p:nvCxnSpPr>
        <p:spPr>
          <a:xfrm>
            <a:off x="7663646" y="3038892"/>
            <a:ext cx="0" cy="26257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>
            <a:extLst>
              <a:ext uri="{FF2B5EF4-FFF2-40B4-BE49-F238E27FC236}">
                <a16:creationId xmlns:a16="http://schemas.microsoft.com/office/drawing/2014/main" id="{B6FBF204-09BA-428F-AEFB-0815469C9A19}"/>
              </a:ext>
            </a:extLst>
          </p:cNvPr>
          <p:cNvCxnSpPr/>
          <p:nvPr/>
        </p:nvCxnSpPr>
        <p:spPr>
          <a:xfrm flipH="1">
            <a:off x="6997474" y="3301465"/>
            <a:ext cx="66617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>
            <a:extLst>
              <a:ext uri="{FF2B5EF4-FFF2-40B4-BE49-F238E27FC236}">
                <a16:creationId xmlns:a16="http://schemas.microsoft.com/office/drawing/2014/main" id="{3BCCE398-179D-4C4B-86BC-708F0FF0759C}"/>
              </a:ext>
            </a:extLst>
          </p:cNvPr>
          <p:cNvCxnSpPr/>
          <p:nvPr/>
        </p:nvCxnSpPr>
        <p:spPr>
          <a:xfrm>
            <a:off x="6997474" y="3301465"/>
            <a:ext cx="0" cy="28105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FE0B7E97-4831-4F60-A68D-65B00D33C9D5}"/>
              </a:ext>
            </a:extLst>
          </p:cNvPr>
          <p:cNvCxnSpPr/>
          <p:nvPr/>
        </p:nvCxnSpPr>
        <p:spPr>
          <a:xfrm>
            <a:off x="6997474" y="6112042"/>
            <a:ext cx="33308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>
            <a:extLst>
              <a:ext uri="{FF2B5EF4-FFF2-40B4-BE49-F238E27FC236}">
                <a16:creationId xmlns:a16="http://schemas.microsoft.com/office/drawing/2014/main" id="{DB8320BF-2F45-4D65-B6D7-FD30F6E2846D}"/>
              </a:ext>
            </a:extLst>
          </p:cNvPr>
          <p:cNvCxnSpPr/>
          <p:nvPr/>
        </p:nvCxnSpPr>
        <p:spPr>
          <a:xfrm>
            <a:off x="6997474" y="4921918"/>
            <a:ext cx="33308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FFA1EB88-382A-425D-BDB5-98851A9EF94D}"/>
              </a:ext>
            </a:extLst>
          </p:cNvPr>
          <p:cNvCxnSpPr/>
          <p:nvPr/>
        </p:nvCxnSpPr>
        <p:spPr>
          <a:xfrm>
            <a:off x="7020747" y="3964004"/>
            <a:ext cx="33308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4603F899-0AAB-4324-9F66-ACE683699F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27" y="3857371"/>
            <a:ext cx="773874" cy="773874"/>
          </a:xfrm>
          <a:prstGeom prst="rect">
            <a:avLst/>
          </a:prstGeom>
        </p:spPr>
      </p:pic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5C711BE-0FEE-4677-84E0-269A99735E7C}"/>
              </a:ext>
            </a:extLst>
          </p:cNvPr>
          <p:cNvCxnSpPr/>
          <p:nvPr/>
        </p:nvCxnSpPr>
        <p:spPr>
          <a:xfrm>
            <a:off x="2868328" y="3230910"/>
            <a:ext cx="0" cy="1013398"/>
          </a:xfrm>
          <a:prstGeom prst="line">
            <a:avLst/>
          </a:prstGeom>
          <a:ln>
            <a:solidFill>
              <a:srgbClr val="801C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550C1B71-FA75-46D4-B48D-462E127D9FDA}"/>
              </a:ext>
            </a:extLst>
          </p:cNvPr>
          <p:cNvCxnSpPr/>
          <p:nvPr/>
        </p:nvCxnSpPr>
        <p:spPr>
          <a:xfrm>
            <a:off x="2868328" y="4244308"/>
            <a:ext cx="649599" cy="0"/>
          </a:xfrm>
          <a:prstGeom prst="straightConnector1">
            <a:avLst/>
          </a:prstGeom>
          <a:ln>
            <a:solidFill>
              <a:srgbClr val="801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05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FF63B5A-97F9-467E-BF48-5B52EF8776F4}"/>
              </a:ext>
            </a:extLst>
          </p:cNvPr>
          <p:cNvSpPr txBox="1"/>
          <p:nvPr/>
        </p:nvSpPr>
        <p:spPr>
          <a:xfrm>
            <a:off x="2605043" y="1450648"/>
            <a:ext cx="69819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</a:t>
            </a:r>
            <a:r>
              <a:rPr lang="hu-HU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ÖSZÖNJÜK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95D4A91-7428-44DA-9231-E106DD2B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42" y="4364146"/>
            <a:ext cx="2657115" cy="1255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14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166</TotalTime>
  <Words>226</Words>
  <Application>Microsoft Office PowerPoint</Application>
  <PresentationFormat>Szélesvásznú</PresentationFormat>
  <Paragraphs>29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Égi</vt:lpstr>
      <vt:lpstr>Objektum orientált programozás   kő – papír - olló</vt:lpstr>
      <vt:lpstr>A PROGRAM DOKUMENTÁCIÓJA</vt:lpstr>
      <vt:lpstr>FELMERÜLŐ PROBLÉMÁK ÉS HIBÁK, majd megoldás</vt:lpstr>
      <vt:lpstr>NÉZZÜK MEG MAGÁT A PROGRAMOT!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 orientált programozás   kő – papír - olló</dc:title>
  <dc:creator>tankr</dc:creator>
  <cp:lastModifiedBy>Szokol Attila</cp:lastModifiedBy>
  <cp:revision>32</cp:revision>
  <dcterms:created xsi:type="dcterms:W3CDTF">2022-05-30T15:59:41Z</dcterms:created>
  <dcterms:modified xsi:type="dcterms:W3CDTF">2022-06-07T09:07:39Z</dcterms:modified>
</cp:coreProperties>
</file>