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8" r:id="rId4"/>
    <p:sldId id="257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F1867E-AC82-4F47-9FA4-043F07C1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455816-10EB-45B3-8CA9-8EE0E05AF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AD7479-A7B6-4C9A-B60A-5D7540E3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BEF9FF-C5F8-43EC-BDE2-9FC41F2E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6F9532-DD26-4BCB-9BCB-16FB737D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6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9D98A-32A3-480C-AC04-45C41AC2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E2F6720-7083-4F3D-B713-C714B237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B1D253-D585-4CD7-89D5-913F1846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E81AEC-177D-4EA5-BD3B-53A7AD5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D9966-84B9-48F7-83E7-C58DB059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8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C0BB63B-7396-445C-8FC1-8D067004E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659BD2-3281-4041-884C-C19E15513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47296F-81C0-4735-9E33-8230E7F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920CEF-0B3F-4EDC-AF62-4FFE0C0A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887BE4-54ED-4EF2-B21D-7C8D492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93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CCDCA-A9CA-41F3-A9CD-62E98C15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E25491-61A3-4183-97C9-064FD91D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01B9BB-594A-46C9-A9ED-6C612B28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A1803A-0569-4FE2-A72F-A43E8DA8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030A59-7E30-439F-A66C-88FF6B6E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58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CB6B75-CA3B-4A43-9D04-38C92037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D374D3-680A-41B3-9EC4-B472DD750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A81203-64F7-4A28-AB2F-46F30AD9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228813-D44D-4AE3-942F-3A2984DD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900331-D980-40D2-8B69-28B5AF46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6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E32DB2-C939-47C0-8FEE-B04F19A5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0CDDF4-3F17-47DC-804B-E07F6BFD8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C56C2D3-0931-4DB0-92C7-834CC562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50F07F-06AB-47D9-AA49-7837BDC8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52D0A46-D5A0-4781-963E-335A7917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922C44-206B-4658-A393-7B9574E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7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F7F79A-5D54-490C-9E8D-E404707E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3C5DB2-DA16-4898-AFCE-2772954C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CDED89-D476-4550-BEED-9CCB12A6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D9C4180-D204-4A07-BAF6-BA197D0E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B14BF6-B790-42B2-8C77-2A7D23818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0F8E574-5D24-4B99-9A66-BABBA82A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00425A2-7F40-4A80-B8BE-39BC01D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3614C14-808E-46EF-B5AB-010A98B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39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4444E5-D701-4590-BC38-BCB6ADFE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9D8842-EFBF-4385-AF91-E3EE470C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AE329DF-6E9D-4D11-A690-DDFA57D0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746591-6871-4A17-B409-BACECF2C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66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CA94681-3453-4B66-AA5F-6719753E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06EB00E-021F-4932-B9F0-4511393A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E8A718C-9C6A-49F1-B043-380EA90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5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8D214-44C1-4275-8D38-B641981D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130AAA-B348-4CE0-90F1-520F8D7F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4429F60-E8C2-4F5F-9A13-ACD062E53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7030E7-A084-4061-8E50-496D87E6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E355A26-D496-4021-B9D4-D0E60CEC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ECA1D2-8ED7-4412-9AA6-52F2FFE3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6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0DB2C1-EC4F-44D2-A512-741156C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21F05AC-B853-4818-87F7-6F370A404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2E7AF9-A4E6-4BB2-B1BF-AA4D3AA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BF94CF-2E47-45F9-A8EB-10615371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4A51C3D-3F72-4311-A88D-A4069361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F7AE56-B08B-4C1B-81FF-C9017FFD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28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171C0CF-E9A2-4F16-BE07-49087FBE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61541-FA54-4067-B346-FC109204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9088E6-2A7D-4D95-BFF1-B49D71958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733D-08EE-4FDF-BC82-754474B9B0E8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957678-5266-4C4C-8DE1-5FDA044AA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8F7464-9AF5-4F63-9304-71404CB69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1F67-3D8A-4212-A99A-0A21476380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51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26E31-DB22-4271-9836-B205E829A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6"/>
            <a:ext cx="3806729" cy="3072359"/>
          </a:xfrm>
        </p:spPr>
        <p:txBody>
          <a:bodyPr anchor="t">
            <a:normAutofit/>
          </a:bodyPr>
          <a:lstStyle/>
          <a:p>
            <a:pPr algn="l"/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A pénz kialakulása a történelemben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E916DD-C7AD-4562-8667-682FF80BF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15901"/>
            <a:ext cx="3806727" cy="1407511"/>
          </a:xfrm>
        </p:spPr>
        <p:txBody>
          <a:bodyPr anchor="ctr">
            <a:normAutofit/>
          </a:bodyPr>
          <a:lstStyle/>
          <a:p>
            <a:pPr algn="l"/>
            <a:br>
              <a:rPr lang="hu-HU" sz="2000" dirty="0"/>
            </a:br>
            <a:r>
              <a:rPr lang="hu-HU" sz="2000" dirty="0"/>
              <a:t>Sándor 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Zoltán</a:t>
            </a:r>
            <a:r>
              <a:rPr lang="hu-HU" sz="2000" dirty="0"/>
              <a:t>, </a:t>
            </a:r>
            <a:r>
              <a:rPr lang="hu-HU" sz="2000" dirty="0" err="1"/>
              <a:t>Henzsel</a:t>
            </a:r>
            <a:r>
              <a:rPr lang="hu-HU" sz="2000" dirty="0"/>
              <a:t> Máté, Gerák Zsombor, Gerák Áron, Rácz Imre.</a:t>
            </a:r>
          </a:p>
        </p:txBody>
      </p:sp>
      <p:pic>
        <p:nvPicPr>
          <p:cNvPr id="3074" name="Picture 2" descr="Profile for Pénz Pénz Pénz">
            <a:extLst>
              <a:ext uri="{FF2B5EF4-FFF2-40B4-BE49-F238E27FC236}">
                <a16:creationId xmlns:a16="http://schemas.microsoft.com/office/drawing/2014/main" id="{A33F7C85-18C4-675C-35BA-4ECA9D43F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3389" y="1688887"/>
            <a:ext cx="5941497" cy="333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8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Freeform: Shape 2061">
            <a:extLst>
              <a:ext uri="{FF2B5EF4-FFF2-40B4-BE49-F238E27FC236}">
                <a16:creationId xmlns:a16="http://schemas.microsoft.com/office/drawing/2014/main" id="{50811073-89F5-46D6-83D8-BA764464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442855"/>
          </a:xfrm>
          <a:custGeom>
            <a:avLst/>
            <a:gdLst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304043 w 12192000"/>
              <a:gd name="connsiteY45" fmla="*/ 3152858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325930 w 12192000"/>
              <a:gd name="connsiteY44" fmla="*/ 3149646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330471 w 12192000"/>
              <a:gd name="connsiteY43" fmla="*/ 3148294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08701 w 12192000"/>
              <a:gd name="connsiteY68" fmla="*/ 3323460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842652 w 12192000"/>
              <a:gd name="connsiteY53" fmla="*/ 3186535 h 3442855"/>
              <a:gd name="connsiteX54" fmla="*/ 1763355 w 12192000"/>
              <a:gd name="connsiteY54" fmla="*/ 3224928 h 3442855"/>
              <a:gd name="connsiteX55" fmla="*/ 1654444 w 12192000"/>
              <a:gd name="connsiteY55" fmla="*/ 3229661 h 3442855"/>
              <a:gd name="connsiteX56" fmla="*/ 1629483 w 12192000"/>
              <a:gd name="connsiteY56" fmla="*/ 3232675 h 3442855"/>
              <a:gd name="connsiteX57" fmla="*/ 1573012 w 12192000"/>
              <a:gd name="connsiteY57" fmla="*/ 3250275 h 3442855"/>
              <a:gd name="connsiteX58" fmla="*/ 1525936 w 12192000"/>
              <a:gd name="connsiteY58" fmla="*/ 3243056 h 3442855"/>
              <a:gd name="connsiteX59" fmla="*/ 1515932 w 12192000"/>
              <a:gd name="connsiteY59" fmla="*/ 3243699 h 3442855"/>
              <a:gd name="connsiteX60" fmla="*/ 1418247 w 12192000"/>
              <a:gd name="connsiteY60" fmla="*/ 3236042 h 3442855"/>
              <a:gd name="connsiteX61" fmla="*/ 1311781 w 12192000"/>
              <a:gd name="connsiteY61" fmla="*/ 3207733 h 3442855"/>
              <a:gd name="connsiteX62" fmla="*/ 1287526 w 12192000"/>
              <a:gd name="connsiteY62" fmla="*/ 3195564 h 3442855"/>
              <a:gd name="connsiteX63" fmla="*/ 1275912 w 12192000"/>
              <a:gd name="connsiteY63" fmla="*/ 3202348 h 3442855"/>
              <a:gd name="connsiteX64" fmla="*/ 1160923 w 12192000"/>
              <a:gd name="connsiteY64" fmla="*/ 3219676 h 3442855"/>
              <a:gd name="connsiteX65" fmla="*/ 909690 w 12192000"/>
              <a:gd name="connsiteY65" fmla="*/ 3216919 h 3442855"/>
              <a:gd name="connsiteX66" fmla="*/ 764020 w 12192000"/>
              <a:gd name="connsiteY66" fmla="*/ 3235844 h 3442855"/>
              <a:gd name="connsiteX67" fmla="*/ 701915 w 12192000"/>
              <a:gd name="connsiteY67" fmla="*/ 3250223 h 3442855"/>
              <a:gd name="connsiteX68" fmla="*/ 463292 w 12192000"/>
              <a:gd name="connsiteY68" fmla="*/ 3316636 h 3442855"/>
              <a:gd name="connsiteX69" fmla="*/ 369865 w 12192000"/>
              <a:gd name="connsiteY69" fmla="*/ 3339094 h 3442855"/>
              <a:gd name="connsiteX70" fmla="*/ 318911 w 12192000"/>
              <a:gd name="connsiteY70" fmla="*/ 3367912 h 3442855"/>
              <a:gd name="connsiteX71" fmla="*/ 119548 w 12192000"/>
              <a:gd name="connsiteY71" fmla="*/ 3404651 h 3442855"/>
              <a:gd name="connsiteX72" fmla="*/ 0 w 12192000"/>
              <a:gd name="connsiteY72" fmla="*/ 3414000 h 3442855"/>
              <a:gd name="connsiteX73" fmla="*/ 0 w 12192000"/>
              <a:gd name="connsiteY73" fmla="*/ 2 h 3442855"/>
              <a:gd name="connsiteX74" fmla="*/ 3459904 w 12192000"/>
              <a:gd name="connsiteY74" fmla="*/ 1 h 3442855"/>
              <a:gd name="connsiteX75" fmla="*/ 3459907 w 12192000"/>
              <a:gd name="connsiteY75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845479 w 12192000"/>
              <a:gd name="connsiteY52" fmla="*/ 3178329 h 3442855"/>
              <a:gd name="connsiteX53" fmla="*/ 1763355 w 12192000"/>
              <a:gd name="connsiteY53" fmla="*/ 3224928 h 3442855"/>
              <a:gd name="connsiteX54" fmla="*/ 1654444 w 12192000"/>
              <a:gd name="connsiteY54" fmla="*/ 3229661 h 3442855"/>
              <a:gd name="connsiteX55" fmla="*/ 1629483 w 12192000"/>
              <a:gd name="connsiteY55" fmla="*/ 3232675 h 3442855"/>
              <a:gd name="connsiteX56" fmla="*/ 1573012 w 12192000"/>
              <a:gd name="connsiteY56" fmla="*/ 3250275 h 3442855"/>
              <a:gd name="connsiteX57" fmla="*/ 1525936 w 12192000"/>
              <a:gd name="connsiteY57" fmla="*/ 3243056 h 3442855"/>
              <a:gd name="connsiteX58" fmla="*/ 1515932 w 12192000"/>
              <a:gd name="connsiteY58" fmla="*/ 3243699 h 3442855"/>
              <a:gd name="connsiteX59" fmla="*/ 1418247 w 12192000"/>
              <a:gd name="connsiteY59" fmla="*/ 3236042 h 3442855"/>
              <a:gd name="connsiteX60" fmla="*/ 1311781 w 12192000"/>
              <a:gd name="connsiteY60" fmla="*/ 3207733 h 3442855"/>
              <a:gd name="connsiteX61" fmla="*/ 1287526 w 12192000"/>
              <a:gd name="connsiteY61" fmla="*/ 3195564 h 3442855"/>
              <a:gd name="connsiteX62" fmla="*/ 1275912 w 12192000"/>
              <a:gd name="connsiteY62" fmla="*/ 3202348 h 3442855"/>
              <a:gd name="connsiteX63" fmla="*/ 1160923 w 12192000"/>
              <a:gd name="connsiteY63" fmla="*/ 3219676 h 3442855"/>
              <a:gd name="connsiteX64" fmla="*/ 909690 w 12192000"/>
              <a:gd name="connsiteY64" fmla="*/ 3216919 h 3442855"/>
              <a:gd name="connsiteX65" fmla="*/ 764020 w 12192000"/>
              <a:gd name="connsiteY65" fmla="*/ 3235844 h 3442855"/>
              <a:gd name="connsiteX66" fmla="*/ 701915 w 12192000"/>
              <a:gd name="connsiteY66" fmla="*/ 3250223 h 3442855"/>
              <a:gd name="connsiteX67" fmla="*/ 463292 w 12192000"/>
              <a:gd name="connsiteY67" fmla="*/ 3316636 h 3442855"/>
              <a:gd name="connsiteX68" fmla="*/ 369865 w 12192000"/>
              <a:gd name="connsiteY68" fmla="*/ 3339094 h 3442855"/>
              <a:gd name="connsiteX69" fmla="*/ 318911 w 12192000"/>
              <a:gd name="connsiteY69" fmla="*/ 3367912 h 3442855"/>
              <a:gd name="connsiteX70" fmla="*/ 119548 w 12192000"/>
              <a:gd name="connsiteY70" fmla="*/ 3404651 h 3442855"/>
              <a:gd name="connsiteX71" fmla="*/ 0 w 12192000"/>
              <a:gd name="connsiteY71" fmla="*/ 3414000 h 3442855"/>
              <a:gd name="connsiteX72" fmla="*/ 0 w 12192000"/>
              <a:gd name="connsiteY72" fmla="*/ 2 h 3442855"/>
              <a:gd name="connsiteX73" fmla="*/ 3459904 w 12192000"/>
              <a:gd name="connsiteY73" fmla="*/ 1 h 3442855"/>
              <a:gd name="connsiteX74" fmla="*/ 3459907 w 12192000"/>
              <a:gd name="connsiteY74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52083 w 12192000"/>
              <a:gd name="connsiteY51" fmla="*/ 3177905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63355 w 12192000"/>
              <a:gd name="connsiteY52" fmla="*/ 3224928 h 3442855"/>
              <a:gd name="connsiteX53" fmla="*/ 1654444 w 12192000"/>
              <a:gd name="connsiteY53" fmla="*/ 3229661 h 3442855"/>
              <a:gd name="connsiteX54" fmla="*/ 1629483 w 12192000"/>
              <a:gd name="connsiteY54" fmla="*/ 3232675 h 3442855"/>
              <a:gd name="connsiteX55" fmla="*/ 1573012 w 12192000"/>
              <a:gd name="connsiteY55" fmla="*/ 3250275 h 3442855"/>
              <a:gd name="connsiteX56" fmla="*/ 1525936 w 12192000"/>
              <a:gd name="connsiteY56" fmla="*/ 3243056 h 3442855"/>
              <a:gd name="connsiteX57" fmla="*/ 1515932 w 12192000"/>
              <a:gd name="connsiteY57" fmla="*/ 3243699 h 3442855"/>
              <a:gd name="connsiteX58" fmla="*/ 1418247 w 12192000"/>
              <a:gd name="connsiteY58" fmla="*/ 3236042 h 3442855"/>
              <a:gd name="connsiteX59" fmla="*/ 1311781 w 12192000"/>
              <a:gd name="connsiteY59" fmla="*/ 3207733 h 3442855"/>
              <a:gd name="connsiteX60" fmla="*/ 1287526 w 12192000"/>
              <a:gd name="connsiteY60" fmla="*/ 3195564 h 3442855"/>
              <a:gd name="connsiteX61" fmla="*/ 1275912 w 12192000"/>
              <a:gd name="connsiteY61" fmla="*/ 3202348 h 3442855"/>
              <a:gd name="connsiteX62" fmla="*/ 1160923 w 12192000"/>
              <a:gd name="connsiteY62" fmla="*/ 3219676 h 3442855"/>
              <a:gd name="connsiteX63" fmla="*/ 909690 w 12192000"/>
              <a:gd name="connsiteY63" fmla="*/ 3216919 h 3442855"/>
              <a:gd name="connsiteX64" fmla="*/ 764020 w 12192000"/>
              <a:gd name="connsiteY64" fmla="*/ 3235844 h 3442855"/>
              <a:gd name="connsiteX65" fmla="*/ 701915 w 12192000"/>
              <a:gd name="connsiteY65" fmla="*/ 3250223 h 3442855"/>
              <a:gd name="connsiteX66" fmla="*/ 463292 w 12192000"/>
              <a:gd name="connsiteY66" fmla="*/ 3316636 h 3442855"/>
              <a:gd name="connsiteX67" fmla="*/ 369865 w 12192000"/>
              <a:gd name="connsiteY67" fmla="*/ 3339094 h 3442855"/>
              <a:gd name="connsiteX68" fmla="*/ 318911 w 12192000"/>
              <a:gd name="connsiteY68" fmla="*/ 3367912 h 3442855"/>
              <a:gd name="connsiteX69" fmla="*/ 119548 w 12192000"/>
              <a:gd name="connsiteY69" fmla="*/ 3404651 h 3442855"/>
              <a:gd name="connsiteX70" fmla="*/ 0 w 12192000"/>
              <a:gd name="connsiteY70" fmla="*/ 3414000 h 3442855"/>
              <a:gd name="connsiteX71" fmla="*/ 0 w 12192000"/>
              <a:gd name="connsiteY71" fmla="*/ 2 h 3442855"/>
              <a:gd name="connsiteX72" fmla="*/ 3459904 w 12192000"/>
              <a:gd name="connsiteY72" fmla="*/ 1 h 3442855"/>
              <a:gd name="connsiteX73" fmla="*/ 3459907 w 12192000"/>
              <a:gd name="connsiteY73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629483 w 12192000"/>
              <a:gd name="connsiteY53" fmla="*/ 3232675 h 3442855"/>
              <a:gd name="connsiteX54" fmla="*/ 1573012 w 12192000"/>
              <a:gd name="connsiteY54" fmla="*/ 3250275 h 3442855"/>
              <a:gd name="connsiteX55" fmla="*/ 1525936 w 12192000"/>
              <a:gd name="connsiteY55" fmla="*/ 3243056 h 3442855"/>
              <a:gd name="connsiteX56" fmla="*/ 1515932 w 12192000"/>
              <a:gd name="connsiteY56" fmla="*/ 3243699 h 3442855"/>
              <a:gd name="connsiteX57" fmla="*/ 1418247 w 12192000"/>
              <a:gd name="connsiteY57" fmla="*/ 3236042 h 3442855"/>
              <a:gd name="connsiteX58" fmla="*/ 1311781 w 12192000"/>
              <a:gd name="connsiteY58" fmla="*/ 3207733 h 3442855"/>
              <a:gd name="connsiteX59" fmla="*/ 1287526 w 12192000"/>
              <a:gd name="connsiteY59" fmla="*/ 3195564 h 3442855"/>
              <a:gd name="connsiteX60" fmla="*/ 1275912 w 12192000"/>
              <a:gd name="connsiteY60" fmla="*/ 3202348 h 3442855"/>
              <a:gd name="connsiteX61" fmla="*/ 1160923 w 12192000"/>
              <a:gd name="connsiteY61" fmla="*/ 3219676 h 3442855"/>
              <a:gd name="connsiteX62" fmla="*/ 909690 w 12192000"/>
              <a:gd name="connsiteY62" fmla="*/ 3216919 h 3442855"/>
              <a:gd name="connsiteX63" fmla="*/ 764020 w 12192000"/>
              <a:gd name="connsiteY63" fmla="*/ 3235844 h 3442855"/>
              <a:gd name="connsiteX64" fmla="*/ 701915 w 12192000"/>
              <a:gd name="connsiteY64" fmla="*/ 3250223 h 3442855"/>
              <a:gd name="connsiteX65" fmla="*/ 463292 w 12192000"/>
              <a:gd name="connsiteY65" fmla="*/ 3316636 h 3442855"/>
              <a:gd name="connsiteX66" fmla="*/ 369865 w 12192000"/>
              <a:gd name="connsiteY66" fmla="*/ 3339094 h 3442855"/>
              <a:gd name="connsiteX67" fmla="*/ 318911 w 12192000"/>
              <a:gd name="connsiteY67" fmla="*/ 3367912 h 3442855"/>
              <a:gd name="connsiteX68" fmla="*/ 119548 w 12192000"/>
              <a:gd name="connsiteY68" fmla="*/ 3404651 h 3442855"/>
              <a:gd name="connsiteX69" fmla="*/ 0 w 12192000"/>
              <a:gd name="connsiteY69" fmla="*/ 3414000 h 3442855"/>
              <a:gd name="connsiteX70" fmla="*/ 0 w 12192000"/>
              <a:gd name="connsiteY70" fmla="*/ 2 h 3442855"/>
              <a:gd name="connsiteX71" fmla="*/ 3459904 w 12192000"/>
              <a:gd name="connsiteY71" fmla="*/ 1 h 3442855"/>
              <a:gd name="connsiteX72" fmla="*/ 3459907 w 12192000"/>
              <a:gd name="connsiteY72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654444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77612 w 12192000"/>
              <a:gd name="connsiteY33" fmla="*/ 2830281 h 3442855"/>
              <a:gd name="connsiteX34" fmla="*/ 9432874 w 12192000"/>
              <a:gd name="connsiteY34" fmla="*/ 2826106 h 3442855"/>
              <a:gd name="connsiteX35" fmla="*/ 9340481 w 12192000"/>
              <a:gd name="connsiteY35" fmla="*/ 2831628 h 3442855"/>
              <a:gd name="connsiteX36" fmla="*/ 9191002 w 12192000"/>
              <a:gd name="connsiteY36" fmla="*/ 2776544 h 3442855"/>
              <a:gd name="connsiteX37" fmla="*/ 9181756 w 12192000"/>
              <a:gd name="connsiteY37" fmla="*/ 2773801 h 3442855"/>
              <a:gd name="connsiteX38" fmla="*/ 8912415 w 12192000"/>
              <a:gd name="connsiteY38" fmla="*/ 2765023 h 3442855"/>
              <a:gd name="connsiteX39" fmla="*/ 7709716 w 12192000"/>
              <a:gd name="connsiteY39" fmla="*/ 2795956 h 3442855"/>
              <a:gd name="connsiteX40" fmla="*/ 6923164 w 12192000"/>
              <a:gd name="connsiteY40" fmla="*/ 2920980 h 3442855"/>
              <a:gd name="connsiteX41" fmla="*/ 3308915 w 12192000"/>
              <a:gd name="connsiteY41" fmla="*/ 3049912 h 3442855"/>
              <a:gd name="connsiteX42" fmla="*/ 2643050 w 12192000"/>
              <a:gd name="connsiteY42" fmla="*/ 3112559 h 3442855"/>
              <a:gd name="connsiteX43" fmla="*/ 2426006 w 12192000"/>
              <a:gd name="connsiteY43" fmla="*/ 3161942 h 3442855"/>
              <a:gd name="connsiteX44" fmla="*/ 2291811 w 12192000"/>
              <a:gd name="connsiteY44" fmla="*/ 3176941 h 3442855"/>
              <a:gd name="connsiteX45" fmla="*/ 2201685 w 12192000"/>
              <a:gd name="connsiteY45" fmla="*/ 3200625 h 3442855"/>
              <a:gd name="connsiteX46" fmla="*/ 2046141 w 12192000"/>
              <a:gd name="connsiteY46" fmla="*/ 3203263 h 3442855"/>
              <a:gd name="connsiteX47" fmla="*/ 1953987 w 12192000"/>
              <a:gd name="connsiteY47" fmla="*/ 3176250 h 3442855"/>
              <a:gd name="connsiteX48" fmla="*/ 1924440 w 12192000"/>
              <a:gd name="connsiteY48" fmla="*/ 3170393 h 3442855"/>
              <a:gd name="connsiteX49" fmla="*/ 1907653 w 12192000"/>
              <a:gd name="connsiteY49" fmla="*/ 3175484 h 3442855"/>
              <a:gd name="connsiteX50" fmla="*/ 1856828 w 12192000"/>
              <a:gd name="connsiteY50" fmla="*/ 3184705 h 3442855"/>
              <a:gd name="connsiteX51" fmla="*/ 1831611 w 12192000"/>
              <a:gd name="connsiteY51" fmla="*/ 3205201 h 3442855"/>
              <a:gd name="connsiteX52" fmla="*/ 1715859 w 12192000"/>
              <a:gd name="connsiteY52" fmla="*/ 3229661 h 3442855"/>
              <a:gd name="connsiteX53" fmla="*/ 1573012 w 12192000"/>
              <a:gd name="connsiteY53" fmla="*/ 3250275 h 3442855"/>
              <a:gd name="connsiteX54" fmla="*/ 1525936 w 12192000"/>
              <a:gd name="connsiteY54" fmla="*/ 3243056 h 3442855"/>
              <a:gd name="connsiteX55" fmla="*/ 1515932 w 12192000"/>
              <a:gd name="connsiteY55" fmla="*/ 3243699 h 3442855"/>
              <a:gd name="connsiteX56" fmla="*/ 1418247 w 12192000"/>
              <a:gd name="connsiteY56" fmla="*/ 3236042 h 3442855"/>
              <a:gd name="connsiteX57" fmla="*/ 1311781 w 12192000"/>
              <a:gd name="connsiteY57" fmla="*/ 3207733 h 3442855"/>
              <a:gd name="connsiteX58" fmla="*/ 1287526 w 12192000"/>
              <a:gd name="connsiteY58" fmla="*/ 3195564 h 3442855"/>
              <a:gd name="connsiteX59" fmla="*/ 1275912 w 12192000"/>
              <a:gd name="connsiteY59" fmla="*/ 3202348 h 3442855"/>
              <a:gd name="connsiteX60" fmla="*/ 1160923 w 12192000"/>
              <a:gd name="connsiteY60" fmla="*/ 3219676 h 3442855"/>
              <a:gd name="connsiteX61" fmla="*/ 909690 w 12192000"/>
              <a:gd name="connsiteY61" fmla="*/ 3216919 h 3442855"/>
              <a:gd name="connsiteX62" fmla="*/ 764020 w 12192000"/>
              <a:gd name="connsiteY62" fmla="*/ 3235844 h 3442855"/>
              <a:gd name="connsiteX63" fmla="*/ 701915 w 12192000"/>
              <a:gd name="connsiteY63" fmla="*/ 3250223 h 3442855"/>
              <a:gd name="connsiteX64" fmla="*/ 463292 w 12192000"/>
              <a:gd name="connsiteY64" fmla="*/ 3316636 h 3442855"/>
              <a:gd name="connsiteX65" fmla="*/ 369865 w 12192000"/>
              <a:gd name="connsiteY65" fmla="*/ 3339094 h 3442855"/>
              <a:gd name="connsiteX66" fmla="*/ 318911 w 12192000"/>
              <a:gd name="connsiteY66" fmla="*/ 3367912 h 3442855"/>
              <a:gd name="connsiteX67" fmla="*/ 119548 w 12192000"/>
              <a:gd name="connsiteY67" fmla="*/ 3404651 h 3442855"/>
              <a:gd name="connsiteX68" fmla="*/ 0 w 12192000"/>
              <a:gd name="connsiteY68" fmla="*/ 3414000 h 3442855"/>
              <a:gd name="connsiteX69" fmla="*/ 0 w 12192000"/>
              <a:gd name="connsiteY69" fmla="*/ 2 h 3442855"/>
              <a:gd name="connsiteX70" fmla="*/ 3459904 w 12192000"/>
              <a:gd name="connsiteY70" fmla="*/ 1 h 3442855"/>
              <a:gd name="connsiteX71" fmla="*/ 3459907 w 12192000"/>
              <a:gd name="connsiteY71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98612 w 12192000"/>
              <a:gd name="connsiteY11" fmla="*/ 3134803 h 3442855"/>
              <a:gd name="connsiteX12" fmla="*/ 11271588 w 12192000"/>
              <a:gd name="connsiteY12" fmla="*/ 3113441 h 3442855"/>
              <a:gd name="connsiteX13" fmla="*/ 11270977 w 12192000"/>
              <a:gd name="connsiteY13" fmla="*/ 3100396 h 3442855"/>
              <a:gd name="connsiteX14" fmla="*/ 11250574 w 12192000"/>
              <a:gd name="connsiteY14" fmla="*/ 3091174 h 3442855"/>
              <a:gd name="connsiteX15" fmla="*/ 11246505 w 12192000"/>
              <a:gd name="connsiteY15" fmla="*/ 3086783 h 3442855"/>
              <a:gd name="connsiteX16" fmla="*/ 11221805 w 12192000"/>
              <a:gd name="connsiteY16" fmla="*/ 3063540 h 3442855"/>
              <a:gd name="connsiteX17" fmla="*/ 11135382 w 12192000"/>
              <a:gd name="connsiteY17" fmla="*/ 3062095 h 3442855"/>
              <a:gd name="connsiteX18" fmla="*/ 11056771 w 12192000"/>
              <a:gd name="connsiteY18" fmla="*/ 3020684 h 3442855"/>
              <a:gd name="connsiteX19" fmla="*/ 10800887 w 12192000"/>
              <a:gd name="connsiteY19" fmla="*/ 2963080 h 3442855"/>
              <a:gd name="connsiteX20" fmla="*/ 10701230 w 12192000"/>
              <a:gd name="connsiteY20" fmla="*/ 2935785 h 3442855"/>
              <a:gd name="connsiteX21" fmla="*/ 10529686 w 12192000"/>
              <a:gd name="connsiteY21" fmla="*/ 2918071 h 3442855"/>
              <a:gd name="connsiteX22" fmla="*/ 10337584 w 12192000"/>
              <a:gd name="connsiteY22" fmla="*/ 2926238 h 3442855"/>
              <a:gd name="connsiteX23" fmla="*/ 10179941 w 12192000"/>
              <a:gd name="connsiteY23" fmla="*/ 2930174 h 3442855"/>
              <a:gd name="connsiteX24" fmla="*/ 10129038 w 12192000"/>
              <a:gd name="connsiteY24" fmla="*/ 2929992 h 3442855"/>
              <a:gd name="connsiteX25" fmla="*/ 10044809 w 12192000"/>
              <a:gd name="connsiteY25" fmla="*/ 2932587 h 3442855"/>
              <a:gd name="connsiteX26" fmla="*/ 9923926 w 12192000"/>
              <a:gd name="connsiteY26" fmla="*/ 2936679 h 3442855"/>
              <a:gd name="connsiteX27" fmla="*/ 9825938 w 12192000"/>
              <a:gd name="connsiteY27" fmla="*/ 2915287 h 3442855"/>
              <a:gd name="connsiteX28" fmla="*/ 9761662 w 12192000"/>
              <a:gd name="connsiteY28" fmla="*/ 2916695 h 3442855"/>
              <a:gd name="connsiteX29" fmla="*/ 9688436 w 12192000"/>
              <a:gd name="connsiteY29" fmla="*/ 2894364 h 3442855"/>
              <a:gd name="connsiteX30" fmla="*/ 9626359 w 12192000"/>
              <a:gd name="connsiteY30" fmla="*/ 2876388 h 3442855"/>
              <a:gd name="connsiteX31" fmla="*/ 9536686 w 12192000"/>
              <a:gd name="connsiteY31" fmla="*/ 2845662 h 3442855"/>
              <a:gd name="connsiteX32" fmla="*/ 9500517 w 12192000"/>
              <a:gd name="connsiteY32" fmla="*/ 2847197 h 3442855"/>
              <a:gd name="connsiteX33" fmla="*/ 9432874 w 12192000"/>
              <a:gd name="connsiteY33" fmla="*/ 2826106 h 3442855"/>
              <a:gd name="connsiteX34" fmla="*/ 9340481 w 12192000"/>
              <a:gd name="connsiteY34" fmla="*/ 2831628 h 3442855"/>
              <a:gd name="connsiteX35" fmla="*/ 9191002 w 12192000"/>
              <a:gd name="connsiteY35" fmla="*/ 2776544 h 3442855"/>
              <a:gd name="connsiteX36" fmla="*/ 9181756 w 12192000"/>
              <a:gd name="connsiteY36" fmla="*/ 2773801 h 3442855"/>
              <a:gd name="connsiteX37" fmla="*/ 8912415 w 12192000"/>
              <a:gd name="connsiteY37" fmla="*/ 2765023 h 3442855"/>
              <a:gd name="connsiteX38" fmla="*/ 7709716 w 12192000"/>
              <a:gd name="connsiteY38" fmla="*/ 2795956 h 3442855"/>
              <a:gd name="connsiteX39" fmla="*/ 6923164 w 12192000"/>
              <a:gd name="connsiteY39" fmla="*/ 2920980 h 3442855"/>
              <a:gd name="connsiteX40" fmla="*/ 3308915 w 12192000"/>
              <a:gd name="connsiteY40" fmla="*/ 3049912 h 3442855"/>
              <a:gd name="connsiteX41" fmla="*/ 2643050 w 12192000"/>
              <a:gd name="connsiteY41" fmla="*/ 3112559 h 3442855"/>
              <a:gd name="connsiteX42" fmla="*/ 2426006 w 12192000"/>
              <a:gd name="connsiteY42" fmla="*/ 3161942 h 3442855"/>
              <a:gd name="connsiteX43" fmla="*/ 2291811 w 12192000"/>
              <a:gd name="connsiteY43" fmla="*/ 3176941 h 3442855"/>
              <a:gd name="connsiteX44" fmla="*/ 2201685 w 12192000"/>
              <a:gd name="connsiteY44" fmla="*/ 3200625 h 3442855"/>
              <a:gd name="connsiteX45" fmla="*/ 2046141 w 12192000"/>
              <a:gd name="connsiteY45" fmla="*/ 3203263 h 3442855"/>
              <a:gd name="connsiteX46" fmla="*/ 1953987 w 12192000"/>
              <a:gd name="connsiteY46" fmla="*/ 3176250 h 3442855"/>
              <a:gd name="connsiteX47" fmla="*/ 1924440 w 12192000"/>
              <a:gd name="connsiteY47" fmla="*/ 3170393 h 3442855"/>
              <a:gd name="connsiteX48" fmla="*/ 1907653 w 12192000"/>
              <a:gd name="connsiteY48" fmla="*/ 3175484 h 3442855"/>
              <a:gd name="connsiteX49" fmla="*/ 1856828 w 12192000"/>
              <a:gd name="connsiteY49" fmla="*/ 3184705 h 3442855"/>
              <a:gd name="connsiteX50" fmla="*/ 1831611 w 12192000"/>
              <a:gd name="connsiteY50" fmla="*/ 3205201 h 3442855"/>
              <a:gd name="connsiteX51" fmla="*/ 1715859 w 12192000"/>
              <a:gd name="connsiteY51" fmla="*/ 3229661 h 3442855"/>
              <a:gd name="connsiteX52" fmla="*/ 1573012 w 12192000"/>
              <a:gd name="connsiteY52" fmla="*/ 3250275 h 3442855"/>
              <a:gd name="connsiteX53" fmla="*/ 1525936 w 12192000"/>
              <a:gd name="connsiteY53" fmla="*/ 3243056 h 3442855"/>
              <a:gd name="connsiteX54" fmla="*/ 1515932 w 12192000"/>
              <a:gd name="connsiteY54" fmla="*/ 3243699 h 3442855"/>
              <a:gd name="connsiteX55" fmla="*/ 1418247 w 12192000"/>
              <a:gd name="connsiteY55" fmla="*/ 3236042 h 3442855"/>
              <a:gd name="connsiteX56" fmla="*/ 1311781 w 12192000"/>
              <a:gd name="connsiteY56" fmla="*/ 3207733 h 3442855"/>
              <a:gd name="connsiteX57" fmla="*/ 1287526 w 12192000"/>
              <a:gd name="connsiteY57" fmla="*/ 3195564 h 3442855"/>
              <a:gd name="connsiteX58" fmla="*/ 1275912 w 12192000"/>
              <a:gd name="connsiteY58" fmla="*/ 3202348 h 3442855"/>
              <a:gd name="connsiteX59" fmla="*/ 1160923 w 12192000"/>
              <a:gd name="connsiteY59" fmla="*/ 3219676 h 3442855"/>
              <a:gd name="connsiteX60" fmla="*/ 909690 w 12192000"/>
              <a:gd name="connsiteY60" fmla="*/ 3216919 h 3442855"/>
              <a:gd name="connsiteX61" fmla="*/ 764020 w 12192000"/>
              <a:gd name="connsiteY61" fmla="*/ 3235844 h 3442855"/>
              <a:gd name="connsiteX62" fmla="*/ 701915 w 12192000"/>
              <a:gd name="connsiteY62" fmla="*/ 3250223 h 3442855"/>
              <a:gd name="connsiteX63" fmla="*/ 463292 w 12192000"/>
              <a:gd name="connsiteY63" fmla="*/ 3316636 h 3442855"/>
              <a:gd name="connsiteX64" fmla="*/ 369865 w 12192000"/>
              <a:gd name="connsiteY64" fmla="*/ 3339094 h 3442855"/>
              <a:gd name="connsiteX65" fmla="*/ 318911 w 12192000"/>
              <a:gd name="connsiteY65" fmla="*/ 3367912 h 3442855"/>
              <a:gd name="connsiteX66" fmla="*/ 119548 w 12192000"/>
              <a:gd name="connsiteY66" fmla="*/ 3404651 h 3442855"/>
              <a:gd name="connsiteX67" fmla="*/ 0 w 12192000"/>
              <a:gd name="connsiteY67" fmla="*/ 3414000 h 3442855"/>
              <a:gd name="connsiteX68" fmla="*/ 0 w 12192000"/>
              <a:gd name="connsiteY68" fmla="*/ 2 h 3442855"/>
              <a:gd name="connsiteX69" fmla="*/ 3459904 w 12192000"/>
              <a:gd name="connsiteY69" fmla="*/ 1 h 3442855"/>
              <a:gd name="connsiteX70" fmla="*/ 3459907 w 12192000"/>
              <a:gd name="connsiteY70" fmla="*/ 0 h 3442855"/>
              <a:gd name="connsiteX0" fmla="*/ 3459907 w 12192000"/>
              <a:gd name="connsiteY0" fmla="*/ 0 h 3442855"/>
              <a:gd name="connsiteX1" fmla="*/ 12192000 w 12192000"/>
              <a:gd name="connsiteY1" fmla="*/ 0 h 3442855"/>
              <a:gd name="connsiteX2" fmla="*/ 12192000 w 12192000"/>
              <a:gd name="connsiteY2" fmla="*/ 3442855 h 3442855"/>
              <a:gd name="connsiteX3" fmla="*/ 12076094 w 12192000"/>
              <a:gd name="connsiteY3" fmla="*/ 3423357 h 3442855"/>
              <a:gd name="connsiteX4" fmla="*/ 11974360 w 12192000"/>
              <a:gd name="connsiteY4" fmla="*/ 3396494 h 3442855"/>
              <a:gd name="connsiteX5" fmla="*/ 11825709 w 12192000"/>
              <a:gd name="connsiteY5" fmla="*/ 3356473 h 3442855"/>
              <a:gd name="connsiteX6" fmla="*/ 11731940 w 12192000"/>
              <a:gd name="connsiteY6" fmla="*/ 3297768 h 3442855"/>
              <a:gd name="connsiteX7" fmla="*/ 11676634 w 12192000"/>
              <a:gd name="connsiteY7" fmla="*/ 3269119 h 3442855"/>
              <a:gd name="connsiteX8" fmla="*/ 11639416 w 12192000"/>
              <a:gd name="connsiteY8" fmla="*/ 3243537 h 3442855"/>
              <a:gd name="connsiteX9" fmla="*/ 11528409 w 12192000"/>
              <a:gd name="connsiteY9" fmla="*/ 3203904 h 3442855"/>
              <a:gd name="connsiteX10" fmla="*/ 11337600 w 12192000"/>
              <a:gd name="connsiteY10" fmla="*/ 3148858 h 3442855"/>
              <a:gd name="connsiteX11" fmla="*/ 11271588 w 12192000"/>
              <a:gd name="connsiteY11" fmla="*/ 3113441 h 3442855"/>
              <a:gd name="connsiteX12" fmla="*/ 11270977 w 12192000"/>
              <a:gd name="connsiteY12" fmla="*/ 3100396 h 3442855"/>
              <a:gd name="connsiteX13" fmla="*/ 11250574 w 12192000"/>
              <a:gd name="connsiteY13" fmla="*/ 3091174 h 3442855"/>
              <a:gd name="connsiteX14" fmla="*/ 11246505 w 12192000"/>
              <a:gd name="connsiteY14" fmla="*/ 3086783 h 3442855"/>
              <a:gd name="connsiteX15" fmla="*/ 11221805 w 12192000"/>
              <a:gd name="connsiteY15" fmla="*/ 3063540 h 3442855"/>
              <a:gd name="connsiteX16" fmla="*/ 11135382 w 12192000"/>
              <a:gd name="connsiteY16" fmla="*/ 3062095 h 3442855"/>
              <a:gd name="connsiteX17" fmla="*/ 11056771 w 12192000"/>
              <a:gd name="connsiteY17" fmla="*/ 3020684 h 3442855"/>
              <a:gd name="connsiteX18" fmla="*/ 10800887 w 12192000"/>
              <a:gd name="connsiteY18" fmla="*/ 2963080 h 3442855"/>
              <a:gd name="connsiteX19" fmla="*/ 10701230 w 12192000"/>
              <a:gd name="connsiteY19" fmla="*/ 2935785 h 3442855"/>
              <a:gd name="connsiteX20" fmla="*/ 10529686 w 12192000"/>
              <a:gd name="connsiteY20" fmla="*/ 2918071 h 3442855"/>
              <a:gd name="connsiteX21" fmla="*/ 10337584 w 12192000"/>
              <a:gd name="connsiteY21" fmla="*/ 2926238 h 3442855"/>
              <a:gd name="connsiteX22" fmla="*/ 10179941 w 12192000"/>
              <a:gd name="connsiteY22" fmla="*/ 2930174 h 3442855"/>
              <a:gd name="connsiteX23" fmla="*/ 10129038 w 12192000"/>
              <a:gd name="connsiteY23" fmla="*/ 2929992 h 3442855"/>
              <a:gd name="connsiteX24" fmla="*/ 10044809 w 12192000"/>
              <a:gd name="connsiteY24" fmla="*/ 2932587 h 3442855"/>
              <a:gd name="connsiteX25" fmla="*/ 9923926 w 12192000"/>
              <a:gd name="connsiteY25" fmla="*/ 2936679 h 3442855"/>
              <a:gd name="connsiteX26" fmla="*/ 9825938 w 12192000"/>
              <a:gd name="connsiteY26" fmla="*/ 2915287 h 3442855"/>
              <a:gd name="connsiteX27" fmla="*/ 9761662 w 12192000"/>
              <a:gd name="connsiteY27" fmla="*/ 2916695 h 3442855"/>
              <a:gd name="connsiteX28" fmla="*/ 9688436 w 12192000"/>
              <a:gd name="connsiteY28" fmla="*/ 2894364 h 3442855"/>
              <a:gd name="connsiteX29" fmla="*/ 9626359 w 12192000"/>
              <a:gd name="connsiteY29" fmla="*/ 2876388 h 3442855"/>
              <a:gd name="connsiteX30" fmla="*/ 9536686 w 12192000"/>
              <a:gd name="connsiteY30" fmla="*/ 2845662 h 3442855"/>
              <a:gd name="connsiteX31" fmla="*/ 9500517 w 12192000"/>
              <a:gd name="connsiteY31" fmla="*/ 2847197 h 3442855"/>
              <a:gd name="connsiteX32" fmla="*/ 9432874 w 12192000"/>
              <a:gd name="connsiteY32" fmla="*/ 2826106 h 3442855"/>
              <a:gd name="connsiteX33" fmla="*/ 9340481 w 12192000"/>
              <a:gd name="connsiteY33" fmla="*/ 2831628 h 3442855"/>
              <a:gd name="connsiteX34" fmla="*/ 9191002 w 12192000"/>
              <a:gd name="connsiteY34" fmla="*/ 2776544 h 3442855"/>
              <a:gd name="connsiteX35" fmla="*/ 9181756 w 12192000"/>
              <a:gd name="connsiteY35" fmla="*/ 2773801 h 3442855"/>
              <a:gd name="connsiteX36" fmla="*/ 8912415 w 12192000"/>
              <a:gd name="connsiteY36" fmla="*/ 2765023 h 3442855"/>
              <a:gd name="connsiteX37" fmla="*/ 7709716 w 12192000"/>
              <a:gd name="connsiteY37" fmla="*/ 2795956 h 3442855"/>
              <a:gd name="connsiteX38" fmla="*/ 6923164 w 12192000"/>
              <a:gd name="connsiteY38" fmla="*/ 2920980 h 3442855"/>
              <a:gd name="connsiteX39" fmla="*/ 3308915 w 12192000"/>
              <a:gd name="connsiteY39" fmla="*/ 3049912 h 3442855"/>
              <a:gd name="connsiteX40" fmla="*/ 2643050 w 12192000"/>
              <a:gd name="connsiteY40" fmla="*/ 3112559 h 3442855"/>
              <a:gd name="connsiteX41" fmla="*/ 2426006 w 12192000"/>
              <a:gd name="connsiteY41" fmla="*/ 3161942 h 3442855"/>
              <a:gd name="connsiteX42" fmla="*/ 2291811 w 12192000"/>
              <a:gd name="connsiteY42" fmla="*/ 3176941 h 3442855"/>
              <a:gd name="connsiteX43" fmla="*/ 2201685 w 12192000"/>
              <a:gd name="connsiteY43" fmla="*/ 3200625 h 3442855"/>
              <a:gd name="connsiteX44" fmla="*/ 2046141 w 12192000"/>
              <a:gd name="connsiteY44" fmla="*/ 3203263 h 3442855"/>
              <a:gd name="connsiteX45" fmla="*/ 1953987 w 12192000"/>
              <a:gd name="connsiteY45" fmla="*/ 3176250 h 3442855"/>
              <a:gd name="connsiteX46" fmla="*/ 1924440 w 12192000"/>
              <a:gd name="connsiteY46" fmla="*/ 3170393 h 3442855"/>
              <a:gd name="connsiteX47" fmla="*/ 1907653 w 12192000"/>
              <a:gd name="connsiteY47" fmla="*/ 3175484 h 3442855"/>
              <a:gd name="connsiteX48" fmla="*/ 1856828 w 12192000"/>
              <a:gd name="connsiteY48" fmla="*/ 3184705 h 3442855"/>
              <a:gd name="connsiteX49" fmla="*/ 1831611 w 12192000"/>
              <a:gd name="connsiteY49" fmla="*/ 3205201 h 3442855"/>
              <a:gd name="connsiteX50" fmla="*/ 1715859 w 12192000"/>
              <a:gd name="connsiteY50" fmla="*/ 3229661 h 3442855"/>
              <a:gd name="connsiteX51" fmla="*/ 1573012 w 12192000"/>
              <a:gd name="connsiteY51" fmla="*/ 3250275 h 3442855"/>
              <a:gd name="connsiteX52" fmla="*/ 1525936 w 12192000"/>
              <a:gd name="connsiteY52" fmla="*/ 3243056 h 3442855"/>
              <a:gd name="connsiteX53" fmla="*/ 1515932 w 12192000"/>
              <a:gd name="connsiteY53" fmla="*/ 3243699 h 3442855"/>
              <a:gd name="connsiteX54" fmla="*/ 1418247 w 12192000"/>
              <a:gd name="connsiteY54" fmla="*/ 3236042 h 3442855"/>
              <a:gd name="connsiteX55" fmla="*/ 1311781 w 12192000"/>
              <a:gd name="connsiteY55" fmla="*/ 3207733 h 3442855"/>
              <a:gd name="connsiteX56" fmla="*/ 1287526 w 12192000"/>
              <a:gd name="connsiteY56" fmla="*/ 3195564 h 3442855"/>
              <a:gd name="connsiteX57" fmla="*/ 1275912 w 12192000"/>
              <a:gd name="connsiteY57" fmla="*/ 3202348 h 3442855"/>
              <a:gd name="connsiteX58" fmla="*/ 1160923 w 12192000"/>
              <a:gd name="connsiteY58" fmla="*/ 3219676 h 3442855"/>
              <a:gd name="connsiteX59" fmla="*/ 909690 w 12192000"/>
              <a:gd name="connsiteY59" fmla="*/ 3216919 h 3442855"/>
              <a:gd name="connsiteX60" fmla="*/ 764020 w 12192000"/>
              <a:gd name="connsiteY60" fmla="*/ 3235844 h 3442855"/>
              <a:gd name="connsiteX61" fmla="*/ 701915 w 12192000"/>
              <a:gd name="connsiteY61" fmla="*/ 3250223 h 3442855"/>
              <a:gd name="connsiteX62" fmla="*/ 463292 w 12192000"/>
              <a:gd name="connsiteY62" fmla="*/ 3316636 h 3442855"/>
              <a:gd name="connsiteX63" fmla="*/ 369865 w 12192000"/>
              <a:gd name="connsiteY63" fmla="*/ 3339094 h 3442855"/>
              <a:gd name="connsiteX64" fmla="*/ 318911 w 12192000"/>
              <a:gd name="connsiteY64" fmla="*/ 3367912 h 3442855"/>
              <a:gd name="connsiteX65" fmla="*/ 119548 w 12192000"/>
              <a:gd name="connsiteY65" fmla="*/ 3404651 h 3442855"/>
              <a:gd name="connsiteX66" fmla="*/ 0 w 12192000"/>
              <a:gd name="connsiteY66" fmla="*/ 3414000 h 3442855"/>
              <a:gd name="connsiteX67" fmla="*/ 0 w 12192000"/>
              <a:gd name="connsiteY67" fmla="*/ 2 h 3442855"/>
              <a:gd name="connsiteX68" fmla="*/ 3459904 w 12192000"/>
              <a:gd name="connsiteY68" fmla="*/ 1 h 3442855"/>
              <a:gd name="connsiteX69" fmla="*/ 3459907 w 12192000"/>
              <a:gd name="connsiteY69" fmla="*/ 0 h 344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3442855">
                <a:moveTo>
                  <a:pt x="3459907" y="0"/>
                </a:moveTo>
                <a:lnTo>
                  <a:pt x="12192000" y="0"/>
                </a:lnTo>
                <a:lnTo>
                  <a:pt x="12192000" y="3442855"/>
                </a:lnTo>
                <a:lnTo>
                  <a:pt x="12076094" y="3423357"/>
                </a:lnTo>
                <a:cubicBezTo>
                  <a:pt x="12005159" y="3438127"/>
                  <a:pt x="12014346" y="3381657"/>
                  <a:pt x="11974360" y="3396494"/>
                </a:cubicBezTo>
                <a:cubicBezTo>
                  <a:pt x="11904719" y="3371812"/>
                  <a:pt x="11861782" y="3344051"/>
                  <a:pt x="11825709" y="3356473"/>
                </a:cubicBezTo>
                <a:cubicBezTo>
                  <a:pt x="11795915" y="3337312"/>
                  <a:pt x="11776282" y="3287434"/>
                  <a:pt x="11731940" y="3297768"/>
                </a:cubicBezTo>
                <a:cubicBezTo>
                  <a:pt x="11745979" y="3276550"/>
                  <a:pt x="11683245" y="3292173"/>
                  <a:pt x="11676634" y="3269119"/>
                </a:cubicBezTo>
                <a:cubicBezTo>
                  <a:pt x="11673835" y="3250701"/>
                  <a:pt x="11654148" y="3251146"/>
                  <a:pt x="11639416" y="3243537"/>
                </a:cubicBezTo>
                <a:cubicBezTo>
                  <a:pt x="11629359" y="3224298"/>
                  <a:pt x="11554687" y="3202798"/>
                  <a:pt x="11528409" y="3203904"/>
                </a:cubicBezTo>
                <a:cubicBezTo>
                  <a:pt x="11453995" y="3217978"/>
                  <a:pt x="11397027" y="3139530"/>
                  <a:pt x="11337600" y="3148858"/>
                </a:cubicBezTo>
                <a:cubicBezTo>
                  <a:pt x="11294796" y="3133781"/>
                  <a:pt x="11282692" y="3121518"/>
                  <a:pt x="11271588" y="3113441"/>
                </a:cubicBezTo>
                <a:cubicBezTo>
                  <a:pt x="11271384" y="3109093"/>
                  <a:pt x="11271181" y="3104744"/>
                  <a:pt x="11270977" y="3100396"/>
                </a:cubicBezTo>
                <a:lnTo>
                  <a:pt x="11250574" y="3091174"/>
                </a:lnTo>
                <a:lnTo>
                  <a:pt x="11246505" y="3086783"/>
                </a:lnTo>
                <a:cubicBezTo>
                  <a:pt x="11238764" y="3078354"/>
                  <a:pt x="11230851" y="3070308"/>
                  <a:pt x="11221805" y="3063540"/>
                </a:cubicBezTo>
                <a:cubicBezTo>
                  <a:pt x="11194819" y="3110734"/>
                  <a:pt x="11140396" y="3013748"/>
                  <a:pt x="11135382" y="3062095"/>
                </a:cubicBezTo>
                <a:cubicBezTo>
                  <a:pt x="11080975" y="3033115"/>
                  <a:pt x="11090475" y="3086737"/>
                  <a:pt x="11056771" y="3020684"/>
                </a:cubicBezTo>
                <a:cubicBezTo>
                  <a:pt x="10950489" y="2984550"/>
                  <a:pt x="10968513" y="2976705"/>
                  <a:pt x="10800887" y="2963080"/>
                </a:cubicBezTo>
                <a:cubicBezTo>
                  <a:pt x="10782723" y="2947697"/>
                  <a:pt x="10721294" y="2942886"/>
                  <a:pt x="10701230" y="2935785"/>
                </a:cubicBezTo>
                <a:lnTo>
                  <a:pt x="10529686" y="2918071"/>
                </a:lnTo>
                <a:cubicBezTo>
                  <a:pt x="10467898" y="2936564"/>
                  <a:pt x="10391723" y="2920684"/>
                  <a:pt x="10337584" y="2926238"/>
                </a:cubicBezTo>
                <a:cubicBezTo>
                  <a:pt x="10271486" y="2936266"/>
                  <a:pt x="10261085" y="2903356"/>
                  <a:pt x="10179941" y="2930174"/>
                </a:cubicBezTo>
                <a:cubicBezTo>
                  <a:pt x="10171294" y="2901323"/>
                  <a:pt x="10143743" y="2928373"/>
                  <a:pt x="10129038" y="2929992"/>
                </a:cubicBezTo>
                <a:cubicBezTo>
                  <a:pt x="10111049" y="2935411"/>
                  <a:pt x="10080763" y="2928965"/>
                  <a:pt x="10044809" y="2932587"/>
                </a:cubicBezTo>
                <a:cubicBezTo>
                  <a:pt x="9986964" y="2934979"/>
                  <a:pt x="10040427" y="2926217"/>
                  <a:pt x="9923926" y="2936679"/>
                </a:cubicBezTo>
                <a:cubicBezTo>
                  <a:pt x="9890801" y="2937500"/>
                  <a:pt x="9863184" y="2908407"/>
                  <a:pt x="9825938" y="2915287"/>
                </a:cubicBezTo>
                <a:lnTo>
                  <a:pt x="9761662" y="2916695"/>
                </a:lnTo>
                <a:lnTo>
                  <a:pt x="9688436" y="2894364"/>
                </a:lnTo>
                <a:lnTo>
                  <a:pt x="9626359" y="2876388"/>
                </a:lnTo>
                <a:lnTo>
                  <a:pt x="9536686" y="2845662"/>
                </a:lnTo>
                <a:cubicBezTo>
                  <a:pt x="9530621" y="2846717"/>
                  <a:pt x="9510170" y="2854046"/>
                  <a:pt x="9500517" y="2847197"/>
                </a:cubicBezTo>
                <a:lnTo>
                  <a:pt x="9432874" y="2826106"/>
                </a:lnTo>
                <a:cubicBezTo>
                  <a:pt x="9425326" y="2827008"/>
                  <a:pt x="9347481" y="2827961"/>
                  <a:pt x="9340481" y="2831628"/>
                </a:cubicBezTo>
                <a:cubicBezTo>
                  <a:pt x="9293603" y="2778331"/>
                  <a:pt x="9255558" y="2808341"/>
                  <a:pt x="9191002" y="2776544"/>
                </a:cubicBezTo>
                <a:lnTo>
                  <a:pt x="9181756" y="2773801"/>
                </a:lnTo>
                <a:lnTo>
                  <a:pt x="8912415" y="2765023"/>
                </a:lnTo>
                <a:lnTo>
                  <a:pt x="7709716" y="2795956"/>
                </a:lnTo>
                <a:cubicBezTo>
                  <a:pt x="7352819" y="2829880"/>
                  <a:pt x="7380767" y="2943418"/>
                  <a:pt x="6923164" y="2920980"/>
                </a:cubicBezTo>
                <a:cubicBezTo>
                  <a:pt x="5970798" y="2826379"/>
                  <a:pt x="4381146" y="3024064"/>
                  <a:pt x="3308915" y="3049912"/>
                </a:cubicBezTo>
                <a:cubicBezTo>
                  <a:pt x="3098453" y="3075471"/>
                  <a:pt x="2865005" y="3091676"/>
                  <a:pt x="2643050" y="3112559"/>
                </a:cubicBezTo>
                <a:lnTo>
                  <a:pt x="2426006" y="3161942"/>
                </a:lnTo>
                <a:lnTo>
                  <a:pt x="2291811" y="3176941"/>
                </a:lnTo>
                <a:lnTo>
                  <a:pt x="2201685" y="3200625"/>
                </a:lnTo>
                <a:cubicBezTo>
                  <a:pt x="2115718" y="3217427"/>
                  <a:pt x="2132108" y="3186461"/>
                  <a:pt x="2046141" y="3203263"/>
                </a:cubicBezTo>
                <a:cubicBezTo>
                  <a:pt x="2010569" y="3191771"/>
                  <a:pt x="1980262" y="3182883"/>
                  <a:pt x="1953987" y="3176250"/>
                </a:cubicBezTo>
                <a:lnTo>
                  <a:pt x="1924440" y="3170393"/>
                </a:lnTo>
                <a:lnTo>
                  <a:pt x="1907653" y="3175484"/>
                </a:lnTo>
                <a:cubicBezTo>
                  <a:pt x="1878061" y="3178004"/>
                  <a:pt x="1876006" y="3207968"/>
                  <a:pt x="1856828" y="3184705"/>
                </a:cubicBezTo>
                <a:lnTo>
                  <a:pt x="1831611" y="3205201"/>
                </a:lnTo>
                <a:lnTo>
                  <a:pt x="1715859" y="3229661"/>
                </a:lnTo>
                <a:lnTo>
                  <a:pt x="1573012" y="3250275"/>
                </a:lnTo>
                <a:lnTo>
                  <a:pt x="1525936" y="3243056"/>
                </a:lnTo>
                <a:lnTo>
                  <a:pt x="1515932" y="3243699"/>
                </a:lnTo>
                <a:cubicBezTo>
                  <a:pt x="1483797" y="3247820"/>
                  <a:pt x="1486309" y="3252662"/>
                  <a:pt x="1418247" y="3236042"/>
                </a:cubicBezTo>
                <a:cubicBezTo>
                  <a:pt x="1389292" y="3213946"/>
                  <a:pt x="1345427" y="3216968"/>
                  <a:pt x="1311781" y="3207733"/>
                </a:cubicBezTo>
                <a:lnTo>
                  <a:pt x="1287526" y="3195564"/>
                </a:lnTo>
                <a:lnTo>
                  <a:pt x="1275912" y="3202348"/>
                </a:lnTo>
                <a:cubicBezTo>
                  <a:pt x="1219626" y="3232740"/>
                  <a:pt x="1230867" y="3206674"/>
                  <a:pt x="1160923" y="3219676"/>
                </a:cubicBezTo>
                <a:cubicBezTo>
                  <a:pt x="1120939" y="3215839"/>
                  <a:pt x="1029087" y="3185516"/>
                  <a:pt x="909690" y="3216919"/>
                </a:cubicBezTo>
                <a:cubicBezTo>
                  <a:pt x="860463" y="3220671"/>
                  <a:pt x="794970" y="3221233"/>
                  <a:pt x="764020" y="3235844"/>
                </a:cubicBezTo>
                <a:cubicBezTo>
                  <a:pt x="713142" y="3261931"/>
                  <a:pt x="769145" y="3237498"/>
                  <a:pt x="701915" y="3250223"/>
                </a:cubicBezTo>
                <a:cubicBezTo>
                  <a:pt x="644188" y="3215027"/>
                  <a:pt x="531278" y="3284445"/>
                  <a:pt x="463292" y="3316636"/>
                </a:cubicBezTo>
                <a:cubicBezTo>
                  <a:pt x="456096" y="3336479"/>
                  <a:pt x="389128" y="3337531"/>
                  <a:pt x="369865" y="3339094"/>
                </a:cubicBezTo>
                <a:cubicBezTo>
                  <a:pt x="365488" y="3372375"/>
                  <a:pt x="330307" y="3346614"/>
                  <a:pt x="318911" y="3367912"/>
                </a:cubicBezTo>
                <a:cubicBezTo>
                  <a:pt x="256531" y="3381126"/>
                  <a:pt x="186611" y="3396061"/>
                  <a:pt x="119548" y="3404651"/>
                </a:cubicBezTo>
                <a:lnTo>
                  <a:pt x="0" y="3414000"/>
                </a:lnTo>
                <a:lnTo>
                  <a:pt x="0" y="2"/>
                </a:lnTo>
                <a:lnTo>
                  <a:pt x="3459904" y="1"/>
                </a:lnTo>
                <a:cubicBezTo>
                  <a:pt x="3459905" y="1"/>
                  <a:pt x="3459906" y="0"/>
                  <a:pt x="3459907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DDCADF-90F9-41F0-878D-F5F0CAE9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4" y="627385"/>
            <a:ext cx="9620251" cy="856248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Arial" panose="020B0604020202020204" pitchFamily="34" charset="0"/>
                <a:cs typeface="Arial" panose="020B0604020202020204" pitchFamily="34" charset="0"/>
              </a:rPr>
              <a:t>A pénzérme kialakulása:</a:t>
            </a:r>
          </a:p>
        </p:txBody>
      </p:sp>
      <p:sp>
        <p:nvSpPr>
          <p:cNvPr id="2072" name="Freeform: Shape 2063">
            <a:extLst>
              <a:ext uri="{FF2B5EF4-FFF2-40B4-BE49-F238E27FC236}">
                <a16:creationId xmlns:a16="http://schemas.microsoft.com/office/drawing/2014/main" id="{608CD17C-4A7C-477D-A659-BA8A89A7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1775" y="1609518"/>
            <a:ext cx="6610350" cy="29423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A képen érme, fém, pénznem, pén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505C4B4-0C37-4D77-9A5D-54096027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2642" y="1809105"/>
            <a:ext cx="6286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2D97E0-4A2C-477A-BE38-D4E8D7B5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275" y="4845083"/>
            <a:ext cx="8572500" cy="1374741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Az emberek akkor kezdték fémet pénzként használni, amikor felismerték annak tartósságát és kezelhetőségét.</a:t>
            </a:r>
          </a:p>
          <a:p>
            <a:pPr algn="ctr"/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 Az arany és ezüst egyre népszerűbbé vált, mert nagyobb bizalmat élvezett, mint más áruk. Az első fémérmék Kr.e. 7. században jelentek meg </a:t>
            </a:r>
            <a:r>
              <a:rPr lang="hu-HU" sz="1700" dirty="0" err="1">
                <a:latin typeface="Arial" panose="020B0604020202020204" pitchFamily="34" charset="0"/>
                <a:cs typeface="Arial" panose="020B0604020202020204" pitchFamily="34" charset="0"/>
              </a:rPr>
              <a:t>Lüdiában</a:t>
            </a:r>
            <a:r>
              <a:rPr lang="hu-HU" sz="1700" dirty="0">
                <a:latin typeface="Arial" panose="020B0604020202020204" pitchFamily="34" charset="0"/>
                <a:cs typeface="Arial" panose="020B0604020202020204" pitchFamily="34" charset="0"/>
              </a:rPr>
              <a:t>, majd a görögök is átvették.</a:t>
            </a:r>
          </a:p>
        </p:txBody>
      </p:sp>
    </p:spTree>
    <p:extLst>
      <p:ext uri="{BB962C8B-B14F-4D97-AF65-F5344CB8AC3E}">
        <p14:creationId xmlns:p14="http://schemas.microsoft.com/office/powerpoint/2010/main" val="23578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énz - Ecopédia">
            <a:extLst>
              <a:ext uri="{FF2B5EF4-FFF2-40B4-BE49-F238E27FC236}">
                <a16:creationId xmlns:a16="http://schemas.microsoft.com/office/drawing/2014/main" id="{54E249BB-E18C-32BF-D21B-D08EA0242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 r="11115"/>
          <a:stretch/>
        </p:blipFill>
        <p:spPr bwMode="auto">
          <a:xfrm>
            <a:off x="3522468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1102086-F7EB-42B0-93C0-AC6F1C43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Mezopotámia: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7F81D4-F743-434A-9591-1F89047C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u-H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 ismereteink szerint itt alakult ki először az írás és a számolás</a:t>
            </a:r>
          </a:p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Itt vezették be először az áruk állandó árát.</a:t>
            </a:r>
          </a:p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Például négy disznóért 20 zsák árpát adtak.</a:t>
            </a:r>
          </a:p>
          <a:p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hu-HU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különböző áruk viszonylatában kialakult arányok, viszonyok összeegyeztetéséhez megegyeztek egy rendszerben és számítási egység. Ez volt az ezüst és fontba mérték ezt.</a:t>
            </a:r>
            <a:endParaRPr lang="hu-HU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uskátli - 2020. január">
            <a:extLst>
              <a:ext uri="{FF2B5EF4-FFF2-40B4-BE49-F238E27FC236}">
                <a16:creationId xmlns:a16="http://schemas.microsoft.com/office/drawing/2014/main" id="{0955DB0C-6250-48CC-A646-3536150F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0" b="1285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DD2D5B3-4F48-486C-B29B-7F7C68CE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Cserekereskedelem:</a:t>
            </a:r>
            <a:endParaRPr lang="hu-HU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B3F7B1-A252-430C-9C1F-D87A8A0F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pénz előtti időkben az emberek árucserével kereskedtek, vagyis termékeket és szolgáltatásokat cseréltek egymás között. </a:t>
            </a:r>
          </a:p>
          <a:p>
            <a:r>
              <a:rPr lang="hu-H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azonban gondot okozott, mert a kereslet és kínálat nem mindig egyezett, és nehéz volt az értékeket meghatározni.</a:t>
            </a:r>
          </a:p>
        </p:txBody>
      </p:sp>
    </p:spTree>
    <p:extLst>
      <p:ext uri="{BB962C8B-B14F-4D97-AF65-F5344CB8AC3E}">
        <p14:creationId xmlns:p14="http://schemas.microsoft.com/office/powerpoint/2010/main" val="20318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gyan nyomtatják a pénzt, és miért olyan nehéz hamisítani? |  TonerPartners.hu">
            <a:extLst>
              <a:ext uri="{FF2B5EF4-FFF2-40B4-BE49-F238E27FC236}">
                <a16:creationId xmlns:a16="http://schemas.microsoft.com/office/drawing/2014/main" id="{45089B1B-7211-E084-2105-9B2F3ADE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7697" b="1394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020950E-2923-15BF-4AF0-11CD4188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Funkciói</a:t>
            </a:r>
            <a:r>
              <a:rPr lang="hu-HU" sz="28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71AF5-E696-1FF4-3069-A2246712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Csereeszköz: általánosan elfogadott és bármikor </a:t>
            </a:r>
            <a:r>
              <a:rPr lang="hu-HU" sz="1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továbbcserélhető</a:t>
            </a:r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eszköz.</a:t>
            </a:r>
            <a:b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Értékőrző: vagyon megtartására alkalmas eszköz.</a:t>
            </a:r>
          </a:p>
          <a:p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Fizetési eszköz: halasztott fizetésre és adósságtörlesztésre alkalmas.</a:t>
            </a:r>
          </a:p>
          <a:p>
            <a:endParaRPr lang="hu-HU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7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Felejtsd el, amit eddig hallottál erről - A pénz tényleg boldogít -  Portfolio.hu">
            <a:extLst>
              <a:ext uri="{FF2B5EF4-FFF2-40B4-BE49-F238E27FC236}">
                <a16:creationId xmlns:a16="http://schemas.microsoft.com/office/drawing/2014/main" id="{6CB91B51-D9FF-AA7E-9949-6791F9850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9B86E00-7576-AA6B-3EDB-388B02F9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Típusai: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C1EF50-C193-4220-FBAC-0AE99694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hu-H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Árupénz: fizetőeszközként használt áru.</a:t>
            </a:r>
          </a:p>
          <a:p>
            <a:endParaRPr lang="hu-H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Készpénz: érmék és bankjegyek összessége.</a:t>
            </a:r>
          </a:p>
          <a:p>
            <a:endParaRPr lang="hu-H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Valuta: külföldi ország hivatalos pénzneme.</a:t>
            </a:r>
          </a:p>
          <a:p>
            <a:endParaRPr lang="hu-H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Folyószámlapénz: láthatatlan pénz a bankkártyán 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pénz rövid története - Barankovics Alapítvány">
            <a:extLst>
              <a:ext uri="{FF2B5EF4-FFF2-40B4-BE49-F238E27FC236}">
                <a16:creationId xmlns:a16="http://schemas.microsoft.com/office/drawing/2014/main" id="{8289335B-928B-4BA8-BAC9-17FFCA23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2" b="2097"/>
          <a:stretch/>
        </p:blipFill>
        <p:spPr bwMode="auto">
          <a:xfrm>
            <a:off x="180975" y="182880"/>
            <a:ext cx="11823637" cy="64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469CA5D-0BBF-414F-BD22-34C927FD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hu-HU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Papírpénz megjelenése</a:t>
            </a:r>
            <a:r>
              <a:rPr lang="hu-HU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47090C-E9A4-4FC8-82D4-7C3987C6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rgbClr val="FFFFFF"/>
                </a:solidFill>
              </a:rPr>
              <a:t>A papírpénz először a Tang-dinasztia idején (Kr.u. 7. század) jelent meg Kínában, majd a Song-dinasztia alatt terjedt el. </a:t>
            </a:r>
          </a:p>
          <a:p>
            <a:r>
              <a:rPr lang="hu-HU" sz="2000" dirty="0">
                <a:solidFill>
                  <a:srgbClr val="FFFFFF"/>
                </a:solidFill>
              </a:rPr>
              <a:t>Kezdetben váltóként működött, igazolva a megfelelő fémfedezetet. Előnye, hogy könnyebb és könnyebben előállítható, mint a fémpénz.</a:t>
            </a:r>
          </a:p>
        </p:txBody>
      </p:sp>
    </p:spTree>
    <p:extLst>
      <p:ext uri="{BB962C8B-B14F-4D97-AF65-F5344CB8AC3E}">
        <p14:creationId xmlns:p14="http://schemas.microsoft.com/office/powerpoint/2010/main" val="32641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280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A pénz kialakulása a történelemben</vt:lpstr>
      <vt:lpstr>A pénzérme kialakulása:</vt:lpstr>
      <vt:lpstr>Mezopotámia:</vt:lpstr>
      <vt:lpstr>Cserekereskedelem:</vt:lpstr>
      <vt:lpstr>Funkciói:</vt:lpstr>
      <vt:lpstr>Típusai:</vt:lpstr>
      <vt:lpstr>Papírpénz megjelenése: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pénz kialakulása a történelemben</dc:title>
  <dc:creator>Asus</dc:creator>
  <cp:lastModifiedBy>Sándor Zoltán</cp:lastModifiedBy>
  <cp:revision>8</cp:revision>
  <dcterms:created xsi:type="dcterms:W3CDTF">2025-03-06T17:36:46Z</dcterms:created>
  <dcterms:modified xsi:type="dcterms:W3CDTF">2025-03-09T20:26:09Z</dcterms:modified>
</cp:coreProperties>
</file>