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C0C76-DF05-85C1-8146-80FF55129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FE06AB6-3AA9-F114-613A-F2FCA08A0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52C1C0-88E6-BE5A-BB91-7F187CD5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BF10-3290-4EB7-A445-81CDEBB91704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20FAC0-BD16-DF87-5750-705017FC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DA5629-E2FC-96A2-9CE1-E136E545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AF48-40EB-4466-96A4-A825B77A6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774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D9DFFF-8B1F-42B3-6E77-E48F16B8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55678DE-F558-9C91-CE67-BF5C7734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958D82-E7A9-6D84-C001-17562199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BF10-3290-4EB7-A445-81CDEBB91704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B454B8-824A-A630-225C-7E6D23BA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5576C0-9EC2-7BE6-EC0B-8F9E160A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AF48-40EB-4466-96A4-A825B77A6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214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CFD313A-F381-56C6-5B3E-C7AB3EAEF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4D090E1-8666-0803-44AB-018A10325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C3137F-86E7-FB80-80FC-C89D4BE7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BF10-3290-4EB7-A445-81CDEBB91704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D35DF3-6CB0-EE05-FBCE-68F6BE75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337C26-6E77-7A30-B27C-4264E3A2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AF48-40EB-4466-96A4-A825B77A6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243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97D4F8-C379-3710-76A3-0E8C46C5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A49AB9-3B0D-A92D-B7EE-F2E18FD89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EA9175-CB32-AFD7-2460-31D4DA71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BF10-3290-4EB7-A445-81CDEBB91704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90E4CB-F293-AD32-7058-EE9D6DD1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8E8901-0A93-97EC-3F63-A2480BE4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AF48-40EB-4466-96A4-A825B77A6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58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11C2F2-A9A9-A7D8-8CA1-BE846FD8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90D3BA8-9E12-AD7C-115F-16BE357B9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CEDD51-CE59-5BCE-48C1-22BBD003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BF10-3290-4EB7-A445-81CDEBB91704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4E2568-1026-2B7D-7776-C2C82CCD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AC09E7-1DA4-72CF-3527-0E2D157C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AF48-40EB-4466-96A4-A825B77A6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3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E8EE50-F35B-188D-EDFD-D75CF441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2ACF89-3D99-A339-43C2-1BEB14845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DB7E89C-321C-8F2D-69F7-DDD27A81F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BD416A9-9126-969B-0B5D-232246DC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BF10-3290-4EB7-A445-81CDEBB91704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592E39-ACFE-E567-5797-A13BD26C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090F25-7EF5-A804-44A6-2521AFA0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AF48-40EB-4466-96A4-A825B77A6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99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67B37A-3FA6-1CAA-9BB8-FF7A3B28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C32496B-57B7-8986-5DB9-89B917214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BD3109D-5A7F-8E77-21A7-BDD647DC3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618CD1A-5B35-F302-8A64-CEB897A24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8B18968-043C-0C70-C13E-A6FF82902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6C7F180-9708-965D-6654-1E2C8F81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BF10-3290-4EB7-A445-81CDEBB91704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264E733-200A-1BD3-CBAB-8B9AEB0D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2C22137-015F-4567-3D54-B24866F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AF48-40EB-4466-96A4-A825B77A6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82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1EBAA5-DBE3-5DEF-B304-859316A5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988B518-2DBA-E461-6830-C5445044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BF10-3290-4EB7-A445-81CDEBB91704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5F363A6-9541-2E41-5D08-A11228AF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872C94B-83BC-D14A-EAAE-ABA49884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AF48-40EB-4466-96A4-A825B77A6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F709699-A224-656F-4124-18C759D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BF10-3290-4EB7-A445-81CDEBB91704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B598F7-D728-51B8-D691-64B6E264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B20B023-4BD4-73B7-8457-3E6A4327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AF48-40EB-4466-96A4-A825B77A6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215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E633D2-DC37-F069-FA62-C8F99D8B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7C7863-BEA6-C3C0-24C9-CC5481CA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26CED41-B6DD-3A2D-869D-332AEB1B6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99D48A-5346-88C6-F125-8266880D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BF10-3290-4EB7-A445-81CDEBB91704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F2B5BA-0816-20A9-AFDD-58B610E5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B215A20-7D84-03DD-B887-BB601857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AF48-40EB-4466-96A4-A825B77A6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93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8835A-348C-722E-3484-A7892CD4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36CC0F6-5553-5F74-094C-5C258A494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3DB7F5-D31D-BA68-82A5-6D40485E6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D4CE685-7B49-D48A-F2D3-1EC459DC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BF10-3290-4EB7-A445-81CDEBB91704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44875C0-AC1E-27D1-9740-88EE1A29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5331742-C0DE-6421-4505-3FB7528F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AF48-40EB-4466-96A4-A825B77A6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97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0A02264-27F2-D4F8-1B9E-D7BE89C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FDE2AE-AF3C-5784-9E23-C92681415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88D216-0E26-B31B-7674-0C897615F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CBF10-3290-4EB7-A445-81CDEBB91704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9206D3-0460-5FF7-459A-770EFBDBF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499715-CAAB-E22D-BCC1-277BF280F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AF48-40EB-4466-96A4-A825B77A6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169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704FD7-623F-AA67-78D6-501B77C05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Opre</a:t>
            </a:r>
            <a:r>
              <a:rPr lang="hu-HU" dirty="0"/>
              <a:t> 2. HF teszt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5A40EC-5AC0-F8EA-2E95-B5EC8089F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SC ütemező 3 ütemig</a:t>
            </a:r>
          </a:p>
        </p:txBody>
      </p:sp>
    </p:spTree>
    <p:extLst>
      <p:ext uri="{BB962C8B-B14F-4D97-AF65-F5344CB8AC3E}">
        <p14:creationId xmlns:p14="http://schemas.microsoft.com/office/powerpoint/2010/main" val="13552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0E9844E-B716-4BA9-4F0F-F005AEF9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17" y="225018"/>
            <a:ext cx="8286750" cy="42100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C3C8396-F1C9-73A3-C510-BC2C4669B48E}"/>
              </a:ext>
            </a:extLst>
          </p:cNvPr>
          <p:cNvSpPr txBox="1"/>
          <p:nvPr/>
        </p:nvSpPr>
        <p:spPr>
          <a:xfrm>
            <a:off x="4177718" y="225018"/>
            <a:ext cx="35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     2     3    -1      5    -1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CD1AC8BA-D0C8-56FE-7AA8-B619B0B6A832}"/>
              </a:ext>
            </a:extLst>
          </p:cNvPr>
          <p:cNvGrpSpPr/>
          <p:nvPr/>
        </p:nvGrpSpPr>
        <p:grpSpPr>
          <a:xfrm>
            <a:off x="183485" y="862897"/>
            <a:ext cx="1350000" cy="273304"/>
            <a:chOff x="1324388" y="779007"/>
            <a:chExt cx="1350000" cy="273304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01B7C4CD-7721-A648-5D83-F7AC5DFFA5FC}"/>
                </a:ext>
              </a:extLst>
            </p:cNvPr>
            <p:cNvSpPr/>
            <p:nvPr/>
          </p:nvSpPr>
          <p:spPr>
            <a:xfrm>
              <a:off x="240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ED85131-15C8-0098-FB34-EB731CF85522}"/>
                </a:ext>
              </a:extLst>
            </p:cNvPr>
            <p:cNvSpPr/>
            <p:nvPr/>
          </p:nvSpPr>
          <p:spPr>
            <a:xfrm>
              <a:off x="213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927A6756-BA4F-D85A-D170-5B49F80E0BF3}"/>
                </a:ext>
              </a:extLst>
            </p:cNvPr>
            <p:cNvSpPr/>
            <p:nvPr/>
          </p:nvSpPr>
          <p:spPr>
            <a:xfrm>
              <a:off x="186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A9C3B8B0-F434-AB56-1157-5AA23F3654F9}"/>
                </a:ext>
              </a:extLst>
            </p:cNvPr>
            <p:cNvSpPr/>
            <p:nvPr/>
          </p:nvSpPr>
          <p:spPr>
            <a:xfrm>
              <a:off x="159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E55457D7-90B8-27A4-E292-77E7CFBC501B}"/>
                </a:ext>
              </a:extLst>
            </p:cNvPr>
            <p:cNvCxnSpPr/>
            <p:nvPr/>
          </p:nvCxnSpPr>
          <p:spPr>
            <a:xfrm flipH="1">
              <a:off x="1324388" y="1052311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>
              <a:extLst>
                <a:ext uri="{FF2B5EF4-FFF2-40B4-BE49-F238E27FC236}">
                  <a16:creationId xmlns:a16="http://schemas.microsoft.com/office/drawing/2014/main" id="{E15535D0-2F87-3182-FA4C-A117917797B3}"/>
                </a:ext>
              </a:extLst>
            </p:cNvPr>
            <p:cNvCxnSpPr/>
            <p:nvPr/>
          </p:nvCxnSpPr>
          <p:spPr>
            <a:xfrm flipH="1">
              <a:off x="1324388" y="779007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DCEEB5A5-FC5D-04DC-A1FE-3BA82EB9AB5E}"/>
              </a:ext>
            </a:extLst>
          </p:cNvPr>
          <p:cNvSpPr/>
          <p:nvPr/>
        </p:nvSpPr>
        <p:spPr>
          <a:xfrm rot="18900000">
            <a:off x="2063171" y="661447"/>
            <a:ext cx="679508" cy="67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D4773380-5A71-1237-4362-7FAB7CCB993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533485" y="1001201"/>
            <a:ext cx="3889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35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0E9844E-B716-4BA9-4F0F-F005AEF9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17" y="225018"/>
            <a:ext cx="8286750" cy="42100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C3C8396-F1C9-73A3-C510-BC2C4669B48E}"/>
              </a:ext>
            </a:extLst>
          </p:cNvPr>
          <p:cNvSpPr txBox="1"/>
          <p:nvPr/>
        </p:nvSpPr>
        <p:spPr>
          <a:xfrm>
            <a:off x="4177718" y="225018"/>
            <a:ext cx="35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     2     3    -1      5    -1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CD1AC8BA-D0C8-56FE-7AA8-B619B0B6A832}"/>
              </a:ext>
            </a:extLst>
          </p:cNvPr>
          <p:cNvGrpSpPr/>
          <p:nvPr/>
        </p:nvGrpSpPr>
        <p:grpSpPr>
          <a:xfrm>
            <a:off x="183485" y="862897"/>
            <a:ext cx="1350000" cy="273304"/>
            <a:chOff x="1324388" y="779007"/>
            <a:chExt cx="1350000" cy="273304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01B7C4CD-7721-A648-5D83-F7AC5DFFA5FC}"/>
                </a:ext>
              </a:extLst>
            </p:cNvPr>
            <p:cNvSpPr/>
            <p:nvPr/>
          </p:nvSpPr>
          <p:spPr>
            <a:xfrm>
              <a:off x="240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ED85131-15C8-0098-FB34-EB731CF85522}"/>
                </a:ext>
              </a:extLst>
            </p:cNvPr>
            <p:cNvSpPr/>
            <p:nvPr/>
          </p:nvSpPr>
          <p:spPr>
            <a:xfrm>
              <a:off x="213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927A6756-BA4F-D85A-D170-5B49F80E0BF3}"/>
                </a:ext>
              </a:extLst>
            </p:cNvPr>
            <p:cNvSpPr/>
            <p:nvPr/>
          </p:nvSpPr>
          <p:spPr>
            <a:xfrm>
              <a:off x="186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A9C3B8B0-F434-AB56-1157-5AA23F3654F9}"/>
                </a:ext>
              </a:extLst>
            </p:cNvPr>
            <p:cNvSpPr/>
            <p:nvPr/>
          </p:nvSpPr>
          <p:spPr>
            <a:xfrm>
              <a:off x="159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E55457D7-90B8-27A4-E292-77E7CFBC501B}"/>
                </a:ext>
              </a:extLst>
            </p:cNvPr>
            <p:cNvCxnSpPr/>
            <p:nvPr/>
          </p:nvCxnSpPr>
          <p:spPr>
            <a:xfrm flipH="1">
              <a:off x="1324388" y="1052311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>
              <a:extLst>
                <a:ext uri="{FF2B5EF4-FFF2-40B4-BE49-F238E27FC236}">
                  <a16:creationId xmlns:a16="http://schemas.microsoft.com/office/drawing/2014/main" id="{E15535D0-2F87-3182-FA4C-A117917797B3}"/>
                </a:ext>
              </a:extLst>
            </p:cNvPr>
            <p:cNvCxnSpPr/>
            <p:nvPr/>
          </p:nvCxnSpPr>
          <p:spPr>
            <a:xfrm flipH="1">
              <a:off x="1324388" y="779007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DCEEB5A5-FC5D-04DC-A1FE-3BA82EB9AB5E}"/>
              </a:ext>
            </a:extLst>
          </p:cNvPr>
          <p:cNvSpPr/>
          <p:nvPr/>
        </p:nvSpPr>
        <p:spPr>
          <a:xfrm rot="18900000">
            <a:off x="2063171" y="661447"/>
            <a:ext cx="679508" cy="67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D4773380-5A71-1237-4362-7FAB7CCB993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533485" y="1001201"/>
            <a:ext cx="3889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182A58EF-E7FA-4319-596D-68C9468C2796}"/>
              </a:ext>
            </a:extLst>
          </p:cNvPr>
          <p:cNvSpPr/>
          <p:nvPr/>
        </p:nvSpPr>
        <p:spPr>
          <a:xfrm>
            <a:off x="4200587" y="283073"/>
            <a:ext cx="270000" cy="27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79DB94E-7E68-CC0F-E397-6E0CA80A83C9}"/>
              </a:ext>
            </a:extLst>
          </p:cNvPr>
          <p:cNvSpPr txBox="1"/>
          <p:nvPr/>
        </p:nvSpPr>
        <p:spPr>
          <a:xfrm>
            <a:off x="4177718" y="553073"/>
            <a:ext cx="713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9AA49BA-2A53-37B8-DC26-C0F98F7423AD}"/>
              </a:ext>
            </a:extLst>
          </p:cNvPr>
          <p:cNvSpPr txBox="1"/>
          <p:nvPr/>
        </p:nvSpPr>
        <p:spPr>
          <a:xfrm>
            <a:off x="4148356" y="2114026"/>
            <a:ext cx="71977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dirty="0"/>
              <a:t>A1</a:t>
            </a:r>
          </a:p>
          <a:p>
            <a:pPr>
              <a:spcAft>
                <a:spcPts val="600"/>
              </a:spcAft>
            </a:pPr>
            <a:r>
              <a:rPr lang="hu-HU" dirty="0"/>
              <a:t>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CB5E00E-08F3-07C6-55E7-8ACD449F3B67}"/>
              </a:ext>
            </a:extLst>
          </p:cNvPr>
          <p:cNvSpPr txBox="1"/>
          <p:nvPr/>
        </p:nvSpPr>
        <p:spPr>
          <a:xfrm>
            <a:off x="2216447" y="816535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0393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0E9844E-B716-4BA9-4F0F-F005AEF9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17" y="225018"/>
            <a:ext cx="8286750" cy="42100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C3C8396-F1C9-73A3-C510-BC2C4669B48E}"/>
              </a:ext>
            </a:extLst>
          </p:cNvPr>
          <p:cNvSpPr txBox="1"/>
          <p:nvPr/>
        </p:nvSpPr>
        <p:spPr>
          <a:xfrm>
            <a:off x="4177718" y="225018"/>
            <a:ext cx="35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     2     3    -1      5    -1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CD1AC8BA-D0C8-56FE-7AA8-B619B0B6A832}"/>
              </a:ext>
            </a:extLst>
          </p:cNvPr>
          <p:cNvGrpSpPr/>
          <p:nvPr/>
        </p:nvGrpSpPr>
        <p:grpSpPr>
          <a:xfrm>
            <a:off x="183485" y="862897"/>
            <a:ext cx="1350000" cy="273304"/>
            <a:chOff x="1324388" y="779007"/>
            <a:chExt cx="1350000" cy="273304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01B7C4CD-7721-A648-5D83-F7AC5DFFA5FC}"/>
                </a:ext>
              </a:extLst>
            </p:cNvPr>
            <p:cNvSpPr/>
            <p:nvPr/>
          </p:nvSpPr>
          <p:spPr>
            <a:xfrm>
              <a:off x="240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ED85131-15C8-0098-FB34-EB731CF85522}"/>
                </a:ext>
              </a:extLst>
            </p:cNvPr>
            <p:cNvSpPr/>
            <p:nvPr/>
          </p:nvSpPr>
          <p:spPr>
            <a:xfrm>
              <a:off x="213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927A6756-BA4F-D85A-D170-5B49F80E0BF3}"/>
                </a:ext>
              </a:extLst>
            </p:cNvPr>
            <p:cNvSpPr/>
            <p:nvPr/>
          </p:nvSpPr>
          <p:spPr>
            <a:xfrm>
              <a:off x="186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A9C3B8B0-F434-AB56-1157-5AA23F3654F9}"/>
                </a:ext>
              </a:extLst>
            </p:cNvPr>
            <p:cNvSpPr/>
            <p:nvPr/>
          </p:nvSpPr>
          <p:spPr>
            <a:xfrm>
              <a:off x="159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E55457D7-90B8-27A4-E292-77E7CFBC501B}"/>
                </a:ext>
              </a:extLst>
            </p:cNvPr>
            <p:cNvCxnSpPr/>
            <p:nvPr/>
          </p:nvCxnSpPr>
          <p:spPr>
            <a:xfrm flipH="1">
              <a:off x="1324388" y="1052311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>
              <a:extLst>
                <a:ext uri="{FF2B5EF4-FFF2-40B4-BE49-F238E27FC236}">
                  <a16:creationId xmlns:a16="http://schemas.microsoft.com/office/drawing/2014/main" id="{E15535D0-2F87-3182-FA4C-A117917797B3}"/>
                </a:ext>
              </a:extLst>
            </p:cNvPr>
            <p:cNvCxnSpPr/>
            <p:nvPr/>
          </p:nvCxnSpPr>
          <p:spPr>
            <a:xfrm flipH="1">
              <a:off x="1324388" y="779007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DCEEB5A5-FC5D-04DC-A1FE-3BA82EB9AB5E}"/>
              </a:ext>
            </a:extLst>
          </p:cNvPr>
          <p:cNvSpPr/>
          <p:nvPr/>
        </p:nvSpPr>
        <p:spPr>
          <a:xfrm rot="18900000">
            <a:off x="2063171" y="661447"/>
            <a:ext cx="679508" cy="67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D4773380-5A71-1237-4362-7FAB7CCB993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533485" y="1001201"/>
            <a:ext cx="3889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182A58EF-E7FA-4319-596D-68C9468C2796}"/>
              </a:ext>
            </a:extLst>
          </p:cNvPr>
          <p:cNvSpPr/>
          <p:nvPr/>
        </p:nvSpPr>
        <p:spPr>
          <a:xfrm>
            <a:off x="4200587" y="283073"/>
            <a:ext cx="270000" cy="27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79DB94E-7E68-CC0F-E397-6E0CA80A83C9}"/>
              </a:ext>
            </a:extLst>
          </p:cNvPr>
          <p:cNvSpPr txBox="1"/>
          <p:nvPr/>
        </p:nvSpPr>
        <p:spPr>
          <a:xfrm>
            <a:off x="4177718" y="553073"/>
            <a:ext cx="713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9AA49BA-2A53-37B8-DC26-C0F98F7423AD}"/>
              </a:ext>
            </a:extLst>
          </p:cNvPr>
          <p:cNvSpPr txBox="1"/>
          <p:nvPr/>
        </p:nvSpPr>
        <p:spPr>
          <a:xfrm>
            <a:off x="4148356" y="2114026"/>
            <a:ext cx="71977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dirty="0"/>
              <a:t>A1</a:t>
            </a:r>
          </a:p>
          <a:p>
            <a:pPr>
              <a:spcAft>
                <a:spcPts val="600"/>
              </a:spcAft>
            </a:pPr>
            <a:r>
              <a:rPr lang="hu-HU" dirty="0"/>
              <a:t>A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39291CF5-5C47-65B4-43EB-61D3034DC390}"/>
              </a:ext>
            </a:extLst>
          </p:cNvPr>
          <p:cNvGrpSpPr/>
          <p:nvPr/>
        </p:nvGrpSpPr>
        <p:grpSpPr>
          <a:xfrm>
            <a:off x="183485" y="1139504"/>
            <a:ext cx="1350000" cy="273304"/>
            <a:chOff x="1324388" y="779007"/>
            <a:chExt cx="1350000" cy="273304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9B9A4207-BB8B-2517-D160-EBE3401C108B}"/>
                </a:ext>
              </a:extLst>
            </p:cNvPr>
            <p:cNvSpPr/>
            <p:nvPr/>
          </p:nvSpPr>
          <p:spPr>
            <a:xfrm>
              <a:off x="240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7B09B77E-424F-4938-37B7-6A35130DC0F8}"/>
                </a:ext>
              </a:extLst>
            </p:cNvPr>
            <p:cNvSpPr/>
            <p:nvPr/>
          </p:nvSpPr>
          <p:spPr>
            <a:xfrm>
              <a:off x="213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451D6E4-3F51-39E1-990D-F26590CCDB7C}"/>
                </a:ext>
              </a:extLst>
            </p:cNvPr>
            <p:cNvSpPr/>
            <p:nvPr/>
          </p:nvSpPr>
          <p:spPr>
            <a:xfrm>
              <a:off x="186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FA4AD3AD-D122-C0BF-29F6-310B6F221245}"/>
                </a:ext>
              </a:extLst>
            </p:cNvPr>
            <p:cNvSpPr/>
            <p:nvPr/>
          </p:nvSpPr>
          <p:spPr>
            <a:xfrm>
              <a:off x="159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1B5B93AB-D7F3-9B47-4602-06231BB52321}"/>
                </a:ext>
              </a:extLst>
            </p:cNvPr>
            <p:cNvCxnSpPr/>
            <p:nvPr/>
          </p:nvCxnSpPr>
          <p:spPr>
            <a:xfrm flipH="1">
              <a:off x="1324388" y="1052311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9B96CC8D-A73B-20A0-9C74-60D946BD282F}"/>
                </a:ext>
              </a:extLst>
            </p:cNvPr>
            <p:cNvCxnSpPr/>
            <p:nvPr/>
          </p:nvCxnSpPr>
          <p:spPr>
            <a:xfrm flipH="1">
              <a:off x="1324388" y="779007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59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0E9844E-B716-4BA9-4F0F-F005AEF9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17" y="225018"/>
            <a:ext cx="8286750" cy="42100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C3C8396-F1C9-73A3-C510-BC2C4669B48E}"/>
              </a:ext>
            </a:extLst>
          </p:cNvPr>
          <p:cNvSpPr txBox="1"/>
          <p:nvPr/>
        </p:nvSpPr>
        <p:spPr>
          <a:xfrm>
            <a:off x="4177718" y="225018"/>
            <a:ext cx="35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     2     3    -1      5    -1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CD1AC8BA-D0C8-56FE-7AA8-B619B0B6A832}"/>
              </a:ext>
            </a:extLst>
          </p:cNvPr>
          <p:cNvGrpSpPr/>
          <p:nvPr/>
        </p:nvGrpSpPr>
        <p:grpSpPr>
          <a:xfrm>
            <a:off x="183485" y="862897"/>
            <a:ext cx="1350000" cy="273304"/>
            <a:chOff x="1324388" y="779007"/>
            <a:chExt cx="1350000" cy="273304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01B7C4CD-7721-A648-5D83-F7AC5DFFA5FC}"/>
                </a:ext>
              </a:extLst>
            </p:cNvPr>
            <p:cNvSpPr/>
            <p:nvPr/>
          </p:nvSpPr>
          <p:spPr>
            <a:xfrm>
              <a:off x="240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ED85131-15C8-0098-FB34-EB731CF85522}"/>
                </a:ext>
              </a:extLst>
            </p:cNvPr>
            <p:cNvSpPr/>
            <p:nvPr/>
          </p:nvSpPr>
          <p:spPr>
            <a:xfrm>
              <a:off x="213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927A6756-BA4F-D85A-D170-5B49F80E0BF3}"/>
                </a:ext>
              </a:extLst>
            </p:cNvPr>
            <p:cNvSpPr/>
            <p:nvPr/>
          </p:nvSpPr>
          <p:spPr>
            <a:xfrm>
              <a:off x="186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A9C3B8B0-F434-AB56-1157-5AA23F3654F9}"/>
                </a:ext>
              </a:extLst>
            </p:cNvPr>
            <p:cNvSpPr/>
            <p:nvPr/>
          </p:nvSpPr>
          <p:spPr>
            <a:xfrm>
              <a:off x="159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E55457D7-90B8-27A4-E292-77E7CFBC501B}"/>
                </a:ext>
              </a:extLst>
            </p:cNvPr>
            <p:cNvCxnSpPr/>
            <p:nvPr/>
          </p:nvCxnSpPr>
          <p:spPr>
            <a:xfrm flipH="1">
              <a:off x="1324388" y="1052311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>
              <a:extLst>
                <a:ext uri="{FF2B5EF4-FFF2-40B4-BE49-F238E27FC236}">
                  <a16:creationId xmlns:a16="http://schemas.microsoft.com/office/drawing/2014/main" id="{E15535D0-2F87-3182-FA4C-A117917797B3}"/>
                </a:ext>
              </a:extLst>
            </p:cNvPr>
            <p:cNvCxnSpPr/>
            <p:nvPr/>
          </p:nvCxnSpPr>
          <p:spPr>
            <a:xfrm flipH="1">
              <a:off x="1324388" y="779007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DCEEB5A5-FC5D-04DC-A1FE-3BA82EB9AB5E}"/>
              </a:ext>
            </a:extLst>
          </p:cNvPr>
          <p:cNvSpPr/>
          <p:nvPr/>
        </p:nvSpPr>
        <p:spPr>
          <a:xfrm rot="18900000">
            <a:off x="2063171" y="661447"/>
            <a:ext cx="679508" cy="67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D4773380-5A71-1237-4362-7FAB7CCB993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533485" y="1001201"/>
            <a:ext cx="3889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182A58EF-E7FA-4319-596D-68C9468C2796}"/>
              </a:ext>
            </a:extLst>
          </p:cNvPr>
          <p:cNvSpPr/>
          <p:nvPr/>
        </p:nvSpPr>
        <p:spPr>
          <a:xfrm>
            <a:off x="4638335" y="274684"/>
            <a:ext cx="270000" cy="27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79DB94E-7E68-CC0F-E397-6E0CA80A83C9}"/>
              </a:ext>
            </a:extLst>
          </p:cNvPr>
          <p:cNvSpPr txBox="1"/>
          <p:nvPr/>
        </p:nvSpPr>
        <p:spPr>
          <a:xfrm>
            <a:off x="4177718" y="582103"/>
            <a:ext cx="713903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dirty="0"/>
              <a:t> 1      </a:t>
            </a:r>
          </a:p>
          <a:p>
            <a:pPr>
              <a:spcAft>
                <a:spcPts val="600"/>
              </a:spcAft>
            </a:pPr>
            <a:r>
              <a:rPr lang="hu-HU" dirty="0"/>
              <a:t>        2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9AA49BA-2A53-37B8-DC26-C0F98F7423AD}"/>
              </a:ext>
            </a:extLst>
          </p:cNvPr>
          <p:cNvSpPr txBox="1"/>
          <p:nvPr/>
        </p:nvSpPr>
        <p:spPr>
          <a:xfrm>
            <a:off x="4148356" y="2114026"/>
            <a:ext cx="7197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dirty="0"/>
              <a:t>A1   B2</a:t>
            </a:r>
          </a:p>
          <a:p>
            <a:pPr>
              <a:spcAft>
                <a:spcPts val="600"/>
              </a:spcAft>
            </a:pPr>
            <a:r>
              <a:rPr lang="hu-HU" dirty="0"/>
              <a:t>A      </a:t>
            </a:r>
          </a:p>
          <a:p>
            <a:pPr>
              <a:spcAft>
                <a:spcPts val="600"/>
              </a:spcAft>
            </a:pPr>
            <a:r>
              <a:rPr lang="hu-HU" dirty="0"/>
              <a:t>        B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CB5E00E-08F3-07C6-55E7-8ACD449F3B67}"/>
              </a:ext>
            </a:extLst>
          </p:cNvPr>
          <p:cNvSpPr txBox="1"/>
          <p:nvPr/>
        </p:nvSpPr>
        <p:spPr>
          <a:xfrm>
            <a:off x="2216447" y="816535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79752622-1E0C-0E8C-A821-06F42BAF332F}"/>
              </a:ext>
            </a:extLst>
          </p:cNvPr>
          <p:cNvGrpSpPr/>
          <p:nvPr/>
        </p:nvGrpSpPr>
        <p:grpSpPr>
          <a:xfrm>
            <a:off x="183485" y="1139504"/>
            <a:ext cx="1350000" cy="273304"/>
            <a:chOff x="1324388" y="779007"/>
            <a:chExt cx="1350000" cy="273304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977DC3F3-1007-652C-B492-8353FB7B67DE}"/>
                </a:ext>
              </a:extLst>
            </p:cNvPr>
            <p:cNvSpPr/>
            <p:nvPr/>
          </p:nvSpPr>
          <p:spPr>
            <a:xfrm>
              <a:off x="240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1632F638-39D1-C572-521E-EFD964FD40E4}"/>
                </a:ext>
              </a:extLst>
            </p:cNvPr>
            <p:cNvSpPr/>
            <p:nvPr/>
          </p:nvSpPr>
          <p:spPr>
            <a:xfrm>
              <a:off x="213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D42407EF-C3BE-1102-146F-95F51B6AF229}"/>
                </a:ext>
              </a:extLst>
            </p:cNvPr>
            <p:cNvSpPr/>
            <p:nvPr/>
          </p:nvSpPr>
          <p:spPr>
            <a:xfrm>
              <a:off x="186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E3E7E81B-0469-D497-0A77-41106490EE40}"/>
                </a:ext>
              </a:extLst>
            </p:cNvPr>
            <p:cNvSpPr/>
            <p:nvPr/>
          </p:nvSpPr>
          <p:spPr>
            <a:xfrm>
              <a:off x="159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EF1E8B79-A852-F09A-29FB-FD8DDD81DD02}"/>
                </a:ext>
              </a:extLst>
            </p:cNvPr>
            <p:cNvCxnSpPr/>
            <p:nvPr/>
          </p:nvCxnSpPr>
          <p:spPr>
            <a:xfrm flipH="1">
              <a:off x="1324388" y="1052311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37D1FD7C-6612-1DFA-90EC-51E0C9707013}"/>
                </a:ext>
              </a:extLst>
            </p:cNvPr>
            <p:cNvCxnSpPr/>
            <p:nvPr/>
          </p:nvCxnSpPr>
          <p:spPr>
            <a:xfrm flipH="1">
              <a:off x="1324388" y="779007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479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0E9844E-B716-4BA9-4F0F-F005AEF9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17" y="225018"/>
            <a:ext cx="8286750" cy="42100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C3C8396-F1C9-73A3-C510-BC2C4669B48E}"/>
              </a:ext>
            </a:extLst>
          </p:cNvPr>
          <p:cNvSpPr txBox="1"/>
          <p:nvPr/>
        </p:nvSpPr>
        <p:spPr>
          <a:xfrm>
            <a:off x="4177718" y="225018"/>
            <a:ext cx="35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     2     3    -1      5    -1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CD1AC8BA-D0C8-56FE-7AA8-B619B0B6A832}"/>
              </a:ext>
            </a:extLst>
          </p:cNvPr>
          <p:cNvGrpSpPr/>
          <p:nvPr/>
        </p:nvGrpSpPr>
        <p:grpSpPr>
          <a:xfrm>
            <a:off x="183485" y="862897"/>
            <a:ext cx="1350000" cy="273304"/>
            <a:chOff x="1324388" y="779007"/>
            <a:chExt cx="1350000" cy="273304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01B7C4CD-7721-A648-5D83-F7AC5DFFA5FC}"/>
                </a:ext>
              </a:extLst>
            </p:cNvPr>
            <p:cNvSpPr/>
            <p:nvPr/>
          </p:nvSpPr>
          <p:spPr>
            <a:xfrm>
              <a:off x="240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ED85131-15C8-0098-FB34-EB731CF85522}"/>
                </a:ext>
              </a:extLst>
            </p:cNvPr>
            <p:cNvSpPr/>
            <p:nvPr/>
          </p:nvSpPr>
          <p:spPr>
            <a:xfrm>
              <a:off x="213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927A6756-BA4F-D85A-D170-5B49F80E0BF3}"/>
                </a:ext>
              </a:extLst>
            </p:cNvPr>
            <p:cNvSpPr/>
            <p:nvPr/>
          </p:nvSpPr>
          <p:spPr>
            <a:xfrm>
              <a:off x="186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A9C3B8B0-F434-AB56-1157-5AA23F3654F9}"/>
                </a:ext>
              </a:extLst>
            </p:cNvPr>
            <p:cNvSpPr/>
            <p:nvPr/>
          </p:nvSpPr>
          <p:spPr>
            <a:xfrm>
              <a:off x="159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E55457D7-90B8-27A4-E292-77E7CFBC501B}"/>
                </a:ext>
              </a:extLst>
            </p:cNvPr>
            <p:cNvCxnSpPr/>
            <p:nvPr/>
          </p:nvCxnSpPr>
          <p:spPr>
            <a:xfrm flipH="1">
              <a:off x="1324388" y="1052311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>
              <a:extLst>
                <a:ext uri="{FF2B5EF4-FFF2-40B4-BE49-F238E27FC236}">
                  <a16:creationId xmlns:a16="http://schemas.microsoft.com/office/drawing/2014/main" id="{E15535D0-2F87-3182-FA4C-A117917797B3}"/>
                </a:ext>
              </a:extLst>
            </p:cNvPr>
            <p:cNvCxnSpPr/>
            <p:nvPr/>
          </p:nvCxnSpPr>
          <p:spPr>
            <a:xfrm flipH="1">
              <a:off x="1324388" y="779007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DCEEB5A5-FC5D-04DC-A1FE-3BA82EB9AB5E}"/>
              </a:ext>
            </a:extLst>
          </p:cNvPr>
          <p:cNvSpPr/>
          <p:nvPr/>
        </p:nvSpPr>
        <p:spPr>
          <a:xfrm rot="18900000">
            <a:off x="2063171" y="661447"/>
            <a:ext cx="679508" cy="67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D4773380-5A71-1237-4362-7FAB7CCB993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533485" y="1001201"/>
            <a:ext cx="3889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182A58EF-E7FA-4319-596D-68C9468C2796}"/>
              </a:ext>
            </a:extLst>
          </p:cNvPr>
          <p:cNvSpPr/>
          <p:nvPr/>
        </p:nvSpPr>
        <p:spPr>
          <a:xfrm>
            <a:off x="4638335" y="274684"/>
            <a:ext cx="270000" cy="27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79DB94E-7E68-CC0F-E397-6E0CA80A83C9}"/>
              </a:ext>
            </a:extLst>
          </p:cNvPr>
          <p:cNvSpPr txBox="1"/>
          <p:nvPr/>
        </p:nvSpPr>
        <p:spPr>
          <a:xfrm>
            <a:off x="4177718" y="582103"/>
            <a:ext cx="713903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dirty="0"/>
              <a:t> 1      </a:t>
            </a:r>
          </a:p>
          <a:p>
            <a:pPr>
              <a:spcAft>
                <a:spcPts val="600"/>
              </a:spcAft>
            </a:pPr>
            <a:r>
              <a:rPr lang="hu-HU" dirty="0"/>
              <a:t>        2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9AA49BA-2A53-37B8-DC26-C0F98F7423AD}"/>
              </a:ext>
            </a:extLst>
          </p:cNvPr>
          <p:cNvSpPr txBox="1"/>
          <p:nvPr/>
        </p:nvSpPr>
        <p:spPr>
          <a:xfrm>
            <a:off x="4148356" y="2114026"/>
            <a:ext cx="7197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dirty="0"/>
              <a:t>A1   B2</a:t>
            </a:r>
          </a:p>
          <a:p>
            <a:pPr>
              <a:spcAft>
                <a:spcPts val="600"/>
              </a:spcAft>
            </a:pPr>
            <a:r>
              <a:rPr lang="hu-HU" dirty="0"/>
              <a:t>A      </a:t>
            </a:r>
          </a:p>
          <a:p>
            <a:pPr>
              <a:spcAft>
                <a:spcPts val="600"/>
              </a:spcAft>
            </a:pPr>
            <a:r>
              <a:rPr lang="hu-HU" dirty="0"/>
              <a:t>        B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79752622-1E0C-0E8C-A821-06F42BAF332F}"/>
              </a:ext>
            </a:extLst>
          </p:cNvPr>
          <p:cNvGrpSpPr/>
          <p:nvPr/>
        </p:nvGrpSpPr>
        <p:grpSpPr>
          <a:xfrm>
            <a:off x="183485" y="1139504"/>
            <a:ext cx="1350000" cy="273304"/>
            <a:chOff x="1324388" y="779007"/>
            <a:chExt cx="1350000" cy="273304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977DC3F3-1007-652C-B492-8353FB7B67DE}"/>
                </a:ext>
              </a:extLst>
            </p:cNvPr>
            <p:cNvSpPr/>
            <p:nvPr/>
          </p:nvSpPr>
          <p:spPr>
            <a:xfrm>
              <a:off x="240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1632F638-39D1-C572-521E-EFD964FD40E4}"/>
                </a:ext>
              </a:extLst>
            </p:cNvPr>
            <p:cNvSpPr/>
            <p:nvPr/>
          </p:nvSpPr>
          <p:spPr>
            <a:xfrm>
              <a:off x="213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D42407EF-C3BE-1102-146F-95F51B6AF229}"/>
                </a:ext>
              </a:extLst>
            </p:cNvPr>
            <p:cNvSpPr/>
            <p:nvPr/>
          </p:nvSpPr>
          <p:spPr>
            <a:xfrm>
              <a:off x="186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E3E7E81B-0469-D497-0A77-41106490EE40}"/>
                </a:ext>
              </a:extLst>
            </p:cNvPr>
            <p:cNvSpPr/>
            <p:nvPr/>
          </p:nvSpPr>
          <p:spPr>
            <a:xfrm>
              <a:off x="159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EF1E8B79-A852-F09A-29FB-FD8DDD81DD02}"/>
                </a:ext>
              </a:extLst>
            </p:cNvPr>
            <p:cNvCxnSpPr/>
            <p:nvPr/>
          </p:nvCxnSpPr>
          <p:spPr>
            <a:xfrm flipH="1">
              <a:off x="1324388" y="1052311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37D1FD7C-6612-1DFA-90EC-51E0C9707013}"/>
                </a:ext>
              </a:extLst>
            </p:cNvPr>
            <p:cNvCxnSpPr/>
            <p:nvPr/>
          </p:nvCxnSpPr>
          <p:spPr>
            <a:xfrm flipH="1">
              <a:off x="1324388" y="779007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98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0E9844E-B716-4BA9-4F0F-F005AEF9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17" y="225018"/>
            <a:ext cx="8286750" cy="42100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C3C8396-F1C9-73A3-C510-BC2C4669B48E}"/>
              </a:ext>
            </a:extLst>
          </p:cNvPr>
          <p:cNvSpPr txBox="1"/>
          <p:nvPr/>
        </p:nvSpPr>
        <p:spPr>
          <a:xfrm>
            <a:off x="4177718" y="225018"/>
            <a:ext cx="35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     2     3    -1      5    -1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CD1AC8BA-D0C8-56FE-7AA8-B619B0B6A832}"/>
              </a:ext>
            </a:extLst>
          </p:cNvPr>
          <p:cNvGrpSpPr/>
          <p:nvPr/>
        </p:nvGrpSpPr>
        <p:grpSpPr>
          <a:xfrm>
            <a:off x="183485" y="862897"/>
            <a:ext cx="1350000" cy="273304"/>
            <a:chOff x="1324388" y="779007"/>
            <a:chExt cx="1350000" cy="273304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01B7C4CD-7721-A648-5D83-F7AC5DFFA5FC}"/>
                </a:ext>
              </a:extLst>
            </p:cNvPr>
            <p:cNvSpPr/>
            <p:nvPr/>
          </p:nvSpPr>
          <p:spPr>
            <a:xfrm>
              <a:off x="240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ED85131-15C8-0098-FB34-EB731CF85522}"/>
                </a:ext>
              </a:extLst>
            </p:cNvPr>
            <p:cNvSpPr/>
            <p:nvPr/>
          </p:nvSpPr>
          <p:spPr>
            <a:xfrm>
              <a:off x="213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927A6756-BA4F-D85A-D170-5B49F80E0BF3}"/>
                </a:ext>
              </a:extLst>
            </p:cNvPr>
            <p:cNvSpPr/>
            <p:nvPr/>
          </p:nvSpPr>
          <p:spPr>
            <a:xfrm>
              <a:off x="186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A9C3B8B0-F434-AB56-1157-5AA23F3654F9}"/>
                </a:ext>
              </a:extLst>
            </p:cNvPr>
            <p:cNvSpPr/>
            <p:nvPr/>
          </p:nvSpPr>
          <p:spPr>
            <a:xfrm>
              <a:off x="159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E55457D7-90B8-27A4-E292-77E7CFBC501B}"/>
                </a:ext>
              </a:extLst>
            </p:cNvPr>
            <p:cNvCxnSpPr/>
            <p:nvPr/>
          </p:nvCxnSpPr>
          <p:spPr>
            <a:xfrm flipH="1">
              <a:off x="1324388" y="1052311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>
              <a:extLst>
                <a:ext uri="{FF2B5EF4-FFF2-40B4-BE49-F238E27FC236}">
                  <a16:creationId xmlns:a16="http://schemas.microsoft.com/office/drawing/2014/main" id="{E15535D0-2F87-3182-FA4C-A117917797B3}"/>
                </a:ext>
              </a:extLst>
            </p:cNvPr>
            <p:cNvCxnSpPr/>
            <p:nvPr/>
          </p:nvCxnSpPr>
          <p:spPr>
            <a:xfrm flipH="1">
              <a:off x="1324388" y="779007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DCEEB5A5-FC5D-04DC-A1FE-3BA82EB9AB5E}"/>
              </a:ext>
            </a:extLst>
          </p:cNvPr>
          <p:cNvSpPr/>
          <p:nvPr/>
        </p:nvSpPr>
        <p:spPr>
          <a:xfrm rot="18900000">
            <a:off x="2063171" y="661447"/>
            <a:ext cx="679508" cy="67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D4773380-5A71-1237-4362-7FAB7CCB993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533485" y="1001201"/>
            <a:ext cx="3889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182A58EF-E7FA-4319-596D-68C9468C2796}"/>
              </a:ext>
            </a:extLst>
          </p:cNvPr>
          <p:cNvSpPr/>
          <p:nvPr/>
        </p:nvSpPr>
        <p:spPr>
          <a:xfrm>
            <a:off x="4999062" y="274684"/>
            <a:ext cx="270000" cy="27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79DB94E-7E68-CC0F-E397-6E0CA80A83C9}"/>
              </a:ext>
            </a:extLst>
          </p:cNvPr>
          <p:cNvSpPr txBox="1"/>
          <p:nvPr/>
        </p:nvSpPr>
        <p:spPr>
          <a:xfrm>
            <a:off x="4177718" y="582103"/>
            <a:ext cx="7139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dirty="0"/>
              <a:t> 1      </a:t>
            </a:r>
          </a:p>
          <a:p>
            <a:pPr>
              <a:spcAft>
                <a:spcPts val="600"/>
              </a:spcAft>
            </a:pPr>
            <a:r>
              <a:rPr lang="hu-HU" dirty="0"/>
              <a:t>        2</a:t>
            </a:r>
          </a:p>
          <a:p>
            <a:pPr>
              <a:spcAft>
                <a:spcPts val="600"/>
              </a:spcAft>
            </a:pPr>
            <a:r>
              <a:rPr lang="hu-HU" dirty="0"/>
              <a:t>                3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9AA49BA-2A53-37B8-DC26-C0F98F7423AD}"/>
              </a:ext>
            </a:extLst>
          </p:cNvPr>
          <p:cNvSpPr txBox="1"/>
          <p:nvPr/>
        </p:nvSpPr>
        <p:spPr>
          <a:xfrm>
            <a:off x="4148356" y="2114026"/>
            <a:ext cx="719775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dirty="0"/>
              <a:t>A1   B2   C3</a:t>
            </a:r>
          </a:p>
          <a:p>
            <a:pPr>
              <a:spcAft>
                <a:spcPts val="600"/>
              </a:spcAft>
            </a:pPr>
            <a:r>
              <a:rPr lang="hu-HU" dirty="0"/>
              <a:t>A      </a:t>
            </a:r>
          </a:p>
          <a:p>
            <a:pPr>
              <a:spcAft>
                <a:spcPts val="600"/>
              </a:spcAft>
            </a:pPr>
            <a:r>
              <a:rPr lang="hu-HU" dirty="0"/>
              <a:t>        B</a:t>
            </a:r>
          </a:p>
          <a:p>
            <a:pPr>
              <a:spcAft>
                <a:spcPts val="600"/>
              </a:spcAft>
            </a:pPr>
            <a:r>
              <a:rPr lang="hu-HU" dirty="0"/>
              <a:t>                C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CB5E00E-08F3-07C6-55E7-8ACD449F3B67}"/>
              </a:ext>
            </a:extLst>
          </p:cNvPr>
          <p:cNvSpPr txBox="1"/>
          <p:nvPr/>
        </p:nvSpPr>
        <p:spPr>
          <a:xfrm>
            <a:off x="2216447" y="816535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79752622-1E0C-0E8C-A821-06F42BAF332F}"/>
              </a:ext>
            </a:extLst>
          </p:cNvPr>
          <p:cNvGrpSpPr/>
          <p:nvPr/>
        </p:nvGrpSpPr>
        <p:grpSpPr>
          <a:xfrm>
            <a:off x="183485" y="1139504"/>
            <a:ext cx="1350000" cy="273304"/>
            <a:chOff x="1324388" y="779007"/>
            <a:chExt cx="1350000" cy="273304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977DC3F3-1007-652C-B492-8353FB7B67DE}"/>
                </a:ext>
              </a:extLst>
            </p:cNvPr>
            <p:cNvSpPr/>
            <p:nvPr/>
          </p:nvSpPr>
          <p:spPr>
            <a:xfrm>
              <a:off x="240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1632F638-39D1-C572-521E-EFD964FD40E4}"/>
                </a:ext>
              </a:extLst>
            </p:cNvPr>
            <p:cNvSpPr/>
            <p:nvPr/>
          </p:nvSpPr>
          <p:spPr>
            <a:xfrm>
              <a:off x="213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D42407EF-C3BE-1102-146F-95F51B6AF229}"/>
                </a:ext>
              </a:extLst>
            </p:cNvPr>
            <p:cNvSpPr/>
            <p:nvPr/>
          </p:nvSpPr>
          <p:spPr>
            <a:xfrm>
              <a:off x="186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E3E7E81B-0469-D497-0A77-41106490EE40}"/>
                </a:ext>
              </a:extLst>
            </p:cNvPr>
            <p:cNvSpPr/>
            <p:nvPr/>
          </p:nvSpPr>
          <p:spPr>
            <a:xfrm>
              <a:off x="159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EF1E8B79-A852-F09A-29FB-FD8DDD81DD02}"/>
                </a:ext>
              </a:extLst>
            </p:cNvPr>
            <p:cNvCxnSpPr/>
            <p:nvPr/>
          </p:nvCxnSpPr>
          <p:spPr>
            <a:xfrm flipH="1">
              <a:off x="1324388" y="1052311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37D1FD7C-6612-1DFA-90EC-51E0C9707013}"/>
                </a:ext>
              </a:extLst>
            </p:cNvPr>
            <p:cNvCxnSpPr/>
            <p:nvPr/>
          </p:nvCxnSpPr>
          <p:spPr>
            <a:xfrm flipH="1">
              <a:off x="1324388" y="779007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00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0E9844E-B716-4BA9-4F0F-F005AEF9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17" y="225018"/>
            <a:ext cx="8286750" cy="42100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C3C8396-F1C9-73A3-C510-BC2C4669B48E}"/>
              </a:ext>
            </a:extLst>
          </p:cNvPr>
          <p:cNvSpPr txBox="1"/>
          <p:nvPr/>
        </p:nvSpPr>
        <p:spPr>
          <a:xfrm>
            <a:off x="4177718" y="225018"/>
            <a:ext cx="35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     2     3    -1      5    -1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CD1AC8BA-D0C8-56FE-7AA8-B619B0B6A832}"/>
              </a:ext>
            </a:extLst>
          </p:cNvPr>
          <p:cNvGrpSpPr/>
          <p:nvPr/>
        </p:nvGrpSpPr>
        <p:grpSpPr>
          <a:xfrm>
            <a:off x="183485" y="862897"/>
            <a:ext cx="1350000" cy="273304"/>
            <a:chOff x="1324388" y="779007"/>
            <a:chExt cx="1350000" cy="273304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01B7C4CD-7721-A648-5D83-F7AC5DFFA5FC}"/>
                </a:ext>
              </a:extLst>
            </p:cNvPr>
            <p:cNvSpPr/>
            <p:nvPr/>
          </p:nvSpPr>
          <p:spPr>
            <a:xfrm>
              <a:off x="240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ED85131-15C8-0098-FB34-EB731CF85522}"/>
                </a:ext>
              </a:extLst>
            </p:cNvPr>
            <p:cNvSpPr/>
            <p:nvPr/>
          </p:nvSpPr>
          <p:spPr>
            <a:xfrm>
              <a:off x="213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927A6756-BA4F-D85A-D170-5B49F80E0BF3}"/>
                </a:ext>
              </a:extLst>
            </p:cNvPr>
            <p:cNvSpPr/>
            <p:nvPr/>
          </p:nvSpPr>
          <p:spPr>
            <a:xfrm>
              <a:off x="186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A9C3B8B0-F434-AB56-1157-5AA23F3654F9}"/>
                </a:ext>
              </a:extLst>
            </p:cNvPr>
            <p:cNvSpPr/>
            <p:nvPr/>
          </p:nvSpPr>
          <p:spPr>
            <a:xfrm>
              <a:off x="159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E55457D7-90B8-27A4-E292-77E7CFBC501B}"/>
                </a:ext>
              </a:extLst>
            </p:cNvPr>
            <p:cNvCxnSpPr/>
            <p:nvPr/>
          </p:nvCxnSpPr>
          <p:spPr>
            <a:xfrm flipH="1">
              <a:off x="1324388" y="1052311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>
              <a:extLst>
                <a:ext uri="{FF2B5EF4-FFF2-40B4-BE49-F238E27FC236}">
                  <a16:creationId xmlns:a16="http://schemas.microsoft.com/office/drawing/2014/main" id="{E15535D0-2F87-3182-FA4C-A117917797B3}"/>
                </a:ext>
              </a:extLst>
            </p:cNvPr>
            <p:cNvCxnSpPr/>
            <p:nvPr/>
          </p:nvCxnSpPr>
          <p:spPr>
            <a:xfrm flipH="1">
              <a:off x="1324388" y="779007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DCEEB5A5-FC5D-04DC-A1FE-3BA82EB9AB5E}"/>
              </a:ext>
            </a:extLst>
          </p:cNvPr>
          <p:cNvSpPr/>
          <p:nvPr/>
        </p:nvSpPr>
        <p:spPr>
          <a:xfrm rot="18900000">
            <a:off x="2063171" y="661447"/>
            <a:ext cx="679508" cy="67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D4773380-5A71-1237-4362-7FAB7CCB993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533485" y="1001201"/>
            <a:ext cx="3889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182A58EF-E7FA-4319-596D-68C9468C2796}"/>
              </a:ext>
            </a:extLst>
          </p:cNvPr>
          <p:cNvSpPr/>
          <p:nvPr/>
        </p:nvSpPr>
        <p:spPr>
          <a:xfrm>
            <a:off x="4999062" y="274684"/>
            <a:ext cx="270000" cy="27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79DB94E-7E68-CC0F-E397-6E0CA80A83C9}"/>
              </a:ext>
            </a:extLst>
          </p:cNvPr>
          <p:cNvSpPr txBox="1"/>
          <p:nvPr/>
        </p:nvSpPr>
        <p:spPr>
          <a:xfrm>
            <a:off x="4177718" y="582103"/>
            <a:ext cx="7139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dirty="0"/>
              <a:t> 1      </a:t>
            </a:r>
          </a:p>
          <a:p>
            <a:pPr>
              <a:spcAft>
                <a:spcPts val="600"/>
              </a:spcAft>
            </a:pPr>
            <a:r>
              <a:rPr lang="hu-HU" dirty="0"/>
              <a:t>        2</a:t>
            </a:r>
          </a:p>
          <a:p>
            <a:pPr>
              <a:spcAft>
                <a:spcPts val="600"/>
              </a:spcAft>
            </a:pPr>
            <a:r>
              <a:rPr lang="hu-HU" dirty="0"/>
              <a:t>                3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9AA49BA-2A53-37B8-DC26-C0F98F7423AD}"/>
              </a:ext>
            </a:extLst>
          </p:cNvPr>
          <p:cNvSpPr txBox="1"/>
          <p:nvPr/>
        </p:nvSpPr>
        <p:spPr>
          <a:xfrm>
            <a:off x="4148356" y="2114026"/>
            <a:ext cx="719775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dirty="0"/>
              <a:t>A1   B2   C3</a:t>
            </a:r>
          </a:p>
          <a:p>
            <a:pPr>
              <a:spcAft>
                <a:spcPts val="600"/>
              </a:spcAft>
            </a:pPr>
            <a:r>
              <a:rPr lang="hu-HU" dirty="0"/>
              <a:t>A      </a:t>
            </a:r>
          </a:p>
          <a:p>
            <a:pPr>
              <a:spcAft>
                <a:spcPts val="600"/>
              </a:spcAft>
            </a:pPr>
            <a:r>
              <a:rPr lang="hu-HU" dirty="0"/>
              <a:t>        B</a:t>
            </a:r>
          </a:p>
          <a:p>
            <a:pPr>
              <a:spcAft>
                <a:spcPts val="600"/>
              </a:spcAft>
            </a:pPr>
            <a:r>
              <a:rPr lang="hu-HU" dirty="0"/>
              <a:t>                C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CB5E00E-08F3-07C6-55E7-8ACD449F3B67}"/>
              </a:ext>
            </a:extLst>
          </p:cNvPr>
          <p:cNvSpPr txBox="1"/>
          <p:nvPr/>
        </p:nvSpPr>
        <p:spPr>
          <a:xfrm>
            <a:off x="2216447" y="816535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79752622-1E0C-0E8C-A821-06F42BAF332F}"/>
              </a:ext>
            </a:extLst>
          </p:cNvPr>
          <p:cNvGrpSpPr/>
          <p:nvPr/>
        </p:nvGrpSpPr>
        <p:grpSpPr>
          <a:xfrm>
            <a:off x="183485" y="1139504"/>
            <a:ext cx="1350000" cy="273304"/>
            <a:chOff x="1324388" y="779007"/>
            <a:chExt cx="1350000" cy="273304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977DC3F3-1007-652C-B492-8353FB7B67DE}"/>
                </a:ext>
              </a:extLst>
            </p:cNvPr>
            <p:cNvSpPr/>
            <p:nvPr/>
          </p:nvSpPr>
          <p:spPr>
            <a:xfrm>
              <a:off x="240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1632F638-39D1-C572-521E-EFD964FD40E4}"/>
                </a:ext>
              </a:extLst>
            </p:cNvPr>
            <p:cNvSpPr/>
            <p:nvPr/>
          </p:nvSpPr>
          <p:spPr>
            <a:xfrm>
              <a:off x="213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D42407EF-C3BE-1102-146F-95F51B6AF229}"/>
                </a:ext>
              </a:extLst>
            </p:cNvPr>
            <p:cNvSpPr/>
            <p:nvPr/>
          </p:nvSpPr>
          <p:spPr>
            <a:xfrm>
              <a:off x="186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E3E7E81B-0469-D497-0A77-41106490EE40}"/>
                </a:ext>
              </a:extLst>
            </p:cNvPr>
            <p:cNvSpPr/>
            <p:nvPr/>
          </p:nvSpPr>
          <p:spPr>
            <a:xfrm>
              <a:off x="159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EF1E8B79-A852-F09A-29FB-FD8DDD81DD02}"/>
                </a:ext>
              </a:extLst>
            </p:cNvPr>
            <p:cNvCxnSpPr/>
            <p:nvPr/>
          </p:nvCxnSpPr>
          <p:spPr>
            <a:xfrm flipH="1">
              <a:off x="1324388" y="1052311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37D1FD7C-6612-1DFA-90EC-51E0C9707013}"/>
                </a:ext>
              </a:extLst>
            </p:cNvPr>
            <p:cNvCxnSpPr/>
            <p:nvPr/>
          </p:nvCxnSpPr>
          <p:spPr>
            <a:xfrm flipH="1">
              <a:off x="1324388" y="779007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128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0E9844E-B716-4BA9-4F0F-F005AEF9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17" y="225018"/>
            <a:ext cx="8286750" cy="421005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C3C8396-F1C9-73A3-C510-BC2C4669B48E}"/>
              </a:ext>
            </a:extLst>
          </p:cNvPr>
          <p:cNvSpPr txBox="1"/>
          <p:nvPr/>
        </p:nvSpPr>
        <p:spPr>
          <a:xfrm>
            <a:off x="4177718" y="225018"/>
            <a:ext cx="35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     2     3    -1      5    -1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CD1AC8BA-D0C8-56FE-7AA8-B619B0B6A832}"/>
              </a:ext>
            </a:extLst>
          </p:cNvPr>
          <p:cNvGrpSpPr/>
          <p:nvPr/>
        </p:nvGrpSpPr>
        <p:grpSpPr>
          <a:xfrm>
            <a:off x="183485" y="862897"/>
            <a:ext cx="1350000" cy="273304"/>
            <a:chOff x="1324388" y="779007"/>
            <a:chExt cx="1350000" cy="273304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01B7C4CD-7721-A648-5D83-F7AC5DFFA5FC}"/>
                </a:ext>
              </a:extLst>
            </p:cNvPr>
            <p:cNvSpPr/>
            <p:nvPr/>
          </p:nvSpPr>
          <p:spPr>
            <a:xfrm>
              <a:off x="240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ED85131-15C8-0098-FB34-EB731CF85522}"/>
                </a:ext>
              </a:extLst>
            </p:cNvPr>
            <p:cNvSpPr/>
            <p:nvPr/>
          </p:nvSpPr>
          <p:spPr>
            <a:xfrm>
              <a:off x="213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927A6756-BA4F-D85A-D170-5B49F80E0BF3}"/>
                </a:ext>
              </a:extLst>
            </p:cNvPr>
            <p:cNvSpPr/>
            <p:nvPr/>
          </p:nvSpPr>
          <p:spPr>
            <a:xfrm>
              <a:off x="186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A9C3B8B0-F434-AB56-1157-5AA23F3654F9}"/>
                </a:ext>
              </a:extLst>
            </p:cNvPr>
            <p:cNvSpPr/>
            <p:nvPr/>
          </p:nvSpPr>
          <p:spPr>
            <a:xfrm>
              <a:off x="159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E55457D7-90B8-27A4-E292-77E7CFBC501B}"/>
                </a:ext>
              </a:extLst>
            </p:cNvPr>
            <p:cNvCxnSpPr/>
            <p:nvPr/>
          </p:nvCxnSpPr>
          <p:spPr>
            <a:xfrm flipH="1">
              <a:off x="1324388" y="1052311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>
              <a:extLst>
                <a:ext uri="{FF2B5EF4-FFF2-40B4-BE49-F238E27FC236}">
                  <a16:creationId xmlns:a16="http://schemas.microsoft.com/office/drawing/2014/main" id="{E15535D0-2F87-3182-FA4C-A117917797B3}"/>
                </a:ext>
              </a:extLst>
            </p:cNvPr>
            <p:cNvCxnSpPr/>
            <p:nvPr/>
          </p:nvCxnSpPr>
          <p:spPr>
            <a:xfrm flipH="1">
              <a:off x="1324388" y="779007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DCEEB5A5-FC5D-04DC-A1FE-3BA82EB9AB5E}"/>
              </a:ext>
            </a:extLst>
          </p:cNvPr>
          <p:cNvSpPr/>
          <p:nvPr/>
        </p:nvSpPr>
        <p:spPr>
          <a:xfrm rot="18900000">
            <a:off x="2063171" y="661447"/>
            <a:ext cx="679508" cy="67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D4773380-5A71-1237-4362-7FAB7CCB993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533485" y="1001201"/>
            <a:ext cx="3889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182A58EF-E7FA-4319-596D-68C9468C2796}"/>
              </a:ext>
            </a:extLst>
          </p:cNvPr>
          <p:cNvSpPr/>
          <p:nvPr/>
        </p:nvSpPr>
        <p:spPr>
          <a:xfrm>
            <a:off x="4999062" y="274684"/>
            <a:ext cx="270000" cy="27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79DB94E-7E68-CC0F-E397-6E0CA80A83C9}"/>
              </a:ext>
            </a:extLst>
          </p:cNvPr>
          <p:cNvSpPr txBox="1"/>
          <p:nvPr/>
        </p:nvSpPr>
        <p:spPr>
          <a:xfrm>
            <a:off x="4177718" y="582103"/>
            <a:ext cx="7139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dirty="0"/>
              <a:t> 1      </a:t>
            </a:r>
          </a:p>
          <a:p>
            <a:pPr>
              <a:spcAft>
                <a:spcPts val="600"/>
              </a:spcAft>
            </a:pPr>
            <a:r>
              <a:rPr lang="hu-HU" dirty="0"/>
              <a:t>        2</a:t>
            </a:r>
          </a:p>
          <a:p>
            <a:pPr>
              <a:spcAft>
                <a:spcPts val="600"/>
              </a:spcAft>
            </a:pPr>
            <a:r>
              <a:rPr lang="hu-HU" dirty="0"/>
              <a:t>                3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9AA49BA-2A53-37B8-DC26-C0F98F7423AD}"/>
              </a:ext>
            </a:extLst>
          </p:cNvPr>
          <p:cNvSpPr txBox="1"/>
          <p:nvPr/>
        </p:nvSpPr>
        <p:spPr>
          <a:xfrm>
            <a:off x="4148356" y="2114026"/>
            <a:ext cx="719775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dirty="0"/>
              <a:t>A1   B2   C3</a:t>
            </a:r>
          </a:p>
          <a:p>
            <a:pPr>
              <a:spcAft>
                <a:spcPts val="600"/>
              </a:spcAft>
            </a:pPr>
            <a:r>
              <a:rPr lang="hu-HU" dirty="0"/>
              <a:t>A      </a:t>
            </a:r>
          </a:p>
          <a:p>
            <a:pPr>
              <a:spcAft>
                <a:spcPts val="600"/>
              </a:spcAft>
            </a:pPr>
            <a:r>
              <a:rPr lang="hu-HU" dirty="0"/>
              <a:t>        B</a:t>
            </a:r>
          </a:p>
          <a:p>
            <a:pPr>
              <a:spcAft>
                <a:spcPts val="600"/>
              </a:spcAft>
            </a:pPr>
            <a:r>
              <a:rPr lang="hu-HU" dirty="0"/>
              <a:t>                C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CB5E00E-08F3-07C6-55E7-8ACD449F3B67}"/>
              </a:ext>
            </a:extLst>
          </p:cNvPr>
          <p:cNvSpPr txBox="1"/>
          <p:nvPr/>
        </p:nvSpPr>
        <p:spPr>
          <a:xfrm>
            <a:off x="2216447" y="816535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79752622-1E0C-0E8C-A821-06F42BAF332F}"/>
              </a:ext>
            </a:extLst>
          </p:cNvPr>
          <p:cNvGrpSpPr/>
          <p:nvPr/>
        </p:nvGrpSpPr>
        <p:grpSpPr>
          <a:xfrm>
            <a:off x="183485" y="1139504"/>
            <a:ext cx="1350000" cy="273304"/>
            <a:chOff x="1324388" y="779007"/>
            <a:chExt cx="1350000" cy="273304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977DC3F3-1007-652C-B492-8353FB7B67DE}"/>
                </a:ext>
              </a:extLst>
            </p:cNvPr>
            <p:cNvSpPr/>
            <p:nvPr/>
          </p:nvSpPr>
          <p:spPr>
            <a:xfrm>
              <a:off x="240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1632F638-39D1-C572-521E-EFD964FD40E4}"/>
                </a:ext>
              </a:extLst>
            </p:cNvPr>
            <p:cNvSpPr/>
            <p:nvPr/>
          </p:nvSpPr>
          <p:spPr>
            <a:xfrm>
              <a:off x="213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D42407EF-C3BE-1102-146F-95F51B6AF229}"/>
                </a:ext>
              </a:extLst>
            </p:cNvPr>
            <p:cNvSpPr/>
            <p:nvPr/>
          </p:nvSpPr>
          <p:spPr>
            <a:xfrm>
              <a:off x="186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E3E7E81B-0469-D497-0A77-41106490EE40}"/>
                </a:ext>
              </a:extLst>
            </p:cNvPr>
            <p:cNvSpPr/>
            <p:nvPr/>
          </p:nvSpPr>
          <p:spPr>
            <a:xfrm>
              <a:off x="1594388" y="782311"/>
              <a:ext cx="270000" cy="27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EF1E8B79-A852-F09A-29FB-FD8DDD81DD02}"/>
                </a:ext>
              </a:extLst>
            </p:cNvPr>
            <p:cNvCxnSpPr/>
            <p:nvPr/>
          </p:nvCxnSpPr>
          <p:spPr>
            <a:xfrm flipH="1">
              <a:off x="1324388" y="1052311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37D1FD7C-6612-1DFA-90EC-51E0C9707013}"/>
                </a:ext>
              </a:extLst>
            </p:cNvPr>
            <p:cNvCxnSpPr/>
            <p:nvPr/>
          </p:nvCxnSpPr>
          <p:spPr>
            <a:xfrm flipH="1">
              <a:off x="1324388" y="779007"/>
              <a:ext cx="27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349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178</Words>
  <Application>Microsoft Office PowerPoint</Application>
  <PresentationFormat>Szélesvásznú</PresentationFormat>
  <Paragraphs>86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Opre 2. HF teszt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Opre 2. HF teszt</dc:title>
  <dc:creator>Olivér Szombati</dc:creator>
  <cp:lastModifiedBy>Olivér Szombati</cp:lastModifiedBy>
  <cp:revision>4</cp:revision>
  <dcterms:created xsi:type="dcterms:W3CDTF">2023-04-28T16:41:56Z</dcterms:created>
  <dcterms:modified xsi:type="dcterms:W3CDTF">2023-04-28T17:16:57Z</dcterms:modified>
</cp:coreProperties>
</file>