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0" r:id="rId5"/>
    <p:sldId id="311" r:id="rId6"/>
    <p:sldId id="312" r:id="rId7"/>
    <p:sldId id="306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58AA1-3BBB-5798-4B64-19E1F476E9D3}" v="105" dt="2024-03-11T00:39:48.739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zotkowski" userId="S::xszotko1@mendelu.cz::be782a8f-0997-482c-84d9-e8b4ec0ca663" providerId="AD" clId="Web-{9AB58AA1-3BBB-5798-4B64-19E1F476E9D3}"/>
    <pc:docChg chg="addSld delSld modSld">
      <pc:chgData name="Michael Szotkowski" userId="S::xszotko1@mendelu.cz::be782a8f-0997-482c-84d9-e8b4ec0ca663" providerId="AD" clId="Web-{9AB58AA1-3BBB-5798-4B64-19E1F476E9D3}" dt="2024-03-11T00:39:48.739" v="95" actId="1076"/>
      <pc:docMkLst>
        <pc:docMk/>
      </pc:docMkLst>
      <pc:sldChg chg="addSp delSp modSp">
        <pc:chgData name="Michael Szotkowski" userId="S::xszotko1@mendelu.cz::be782a8f-0997-482c-84d9-e8b4ec0ca663" providerId="AD" clId="Web-{9AB58AA1-3BBB-5798-4B64-19E1F476E9D3}" dt="2024-03-11T00:33:20.511" v="59" actId="1076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9AB58AA1-3BBB-5798-4B64-19E1F476E9D3}" dt="2024-03-11T00:33:03.745" v="54" actId="20577"/>
          <ac:spMkLst>
            <pc:docMk/>
            <pc:sldMk cId="3010151088" sldId="298"/>
            <ac:spMk id="3" creationId="{DACBCD3B-EAB4-87E8-85AB-C9DDB7162C68}"/>
          </ac:spMkLst>
        </pc:spChg>
        <pc:spChg chg="add del mod">
          <ac:chgData name="Michael Szotkowski" userId="S::xszotko1@mendelu.cz::be782a8f-0997-482c-84d9-e8b4ec0ca663" providerId="AD" clId="Web-{9AB58AA1-3BBB-5798-4B64-19E1F476E9D3}" dt="2024-03-11T00:29:40.115" v="44"/>
          <ac:spMkLst>
            <pc:docMk/>
            <pc:sldMk cId="3010151088" sldId="298"/>
            <ac:spMk id="4" creationId="{1C295103-260D-572C-3ACC-F1D865679AE1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29:16.114" v="34"/>
          <ac:spMkLst>
            <pc:docMk/>
            <pc:sldMk cId="3010151088" sldId="298"/>
            <ac:spMk id="6" creationId="{75335026-4908-B82C-0C3C-4E5E0498CB6A}"/>
          </ac:spMkLst>
        </pc:spChg>
        <pc:picChg chg="add mod">
          <ac:chgData name="Michael Szotkowski" userId="S::xszotko1@mendelu.cz::be782a8f-0997-482c-84d9-e8b4ec0ca663" providerId="AD" clId="Web-{9AB58AA1-3BBB-5798-4B64-19E1F476E9D3}" dt="2024-03-11T00:33:20.511" v="59" actId="1076"/>
          <ac:picMkLst>
            <pc:docMk/>
            <pc:sldMk cId="3010151088" sldId="298"/>
            <ac:picMk id="5" creationId="{A8BE6C2B-FF08-CDE1-037C-0EF5B05E47F3}"/>
          </ac:picMkLst>
        </pc:picChg>
        <pc:picChg chg="mod">
          <ac:chgData name="Michael Szotkowski" userId="S::xszotko1@mendelu.cz::be782a8f-0997-482c-84d9-e8b4ec0ca663" providerId="AD" clId="Web-{9AB58AA1-3BBB-5798-4B64-19E1F476E9D3}" dt="2024-03-11T00:33:16.933" v="57" actId="1076"/>
          <ac:picMkLst>
            <pc:docMk/>
            <pc:sldMk cId="3010151088" sldId="298"/>
            <ac:picMk id="15" creationId="{C59CFD32-0A41-78F6-63F2-D8BBA2F23D00}"/>
          </ac:picMkLst>
        </pc:picChg>
      </pc:sldChg>
      <pc:sldChg chg="del">
        <pc:chgData name="Michael Szotkowski" userId="S::xszotko1@mendelu.cz::be782a8f-0997-482c-84d9-e8b4ec0ca663" providerId="AD" clId="Web-{9AB58AA1-3BBB-5798-4B64-19E1F476E9D3}" dt="2024-03-11T00:28:59.473" v="26"/>
        <pc:sldMkLst>
          <pc:docMk/>
          <pc:sldMk cId="2990327930" sldId="299"/>
        </pc:sldMkLst>
      </pc:sldChg>
      <pc:sldChg chg="del">
        <pc:chgData name="Michael Szotkowski" userId="S::xszotko1@mendelu.cz::be782a8f-0997-482c-84d9-e8b4ec0ca663" providerId="AD" clId="Web-{9AB58AA1-3BBB-5798-4B64-19E1F476E9D3}" dt="2024-03-11T00:29:00.489" v="27"/>
        <pc:sldMkLst>
          <pc:docMk/>
          <pc:sldMk cId="1884517732" sldId="300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254" v="28"/>
        <pc:sldMkLst>
          <pc:docMk/>
          <pc:sldMk cId="3090091145" sldId="301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880" v="29"/>
        <pc:sldMkLst>
          <pc:docMk/>
          <pc:sldMk cId="1070158568" sldId="302"/>
        </pc:sldMkLst>
      </pc:sldChg>
      <pc:sldChg chg="del">
        <pc:chgData name="Michael Szotkowski" userId="S::xszotko1@mendelu.cz::be782a8f-0997-482c-84d9-e8b4ec0ca663" providerId="AD" clId="Web-{9AB58AA1-3BBB-5798-4B64-19E1F476E9D3}" dt="2024-03-11T00:29:02.786" v="30"/>
        <pc:sldMkLst>
          <pc:docMk/>
          <pc:sldMk cId="3299512980" sldId="303"/>
        </pc:sldMkLst>
      </pc:sldChg>
      <pc:sldChg chg="del">
        <pc:chgData name="Michael Szotkowski" userId="S::xszotko1@mendelu.cz::be782a8f-0997-482c-84d9-e8b4ec0ca663" providerId="AD" clId="Web-{9AB58AA1-3BBB-5798-4B64-19E1F476E9D3}" dt="2024-03-11T00:29:04.473" v="32"/>
        <pc:sldMkLst>
          <pc:docMk/>
          <pc:sldMk cId="2012878247" sldId="305"/>
        </pc:sldMkLst>
      </pc:sldChg>
      <pc:sldChg chg="modSp">
        <pc:chgData name="Michael Szotkowski" userId="S::xszotko1@mendelu.cz::be782a8f-0997-482c-84d9-e8b4ec0ca663" providerId="AD" clId="Web-{9AB58AA1-3BBB-5798-4B64-19E1F476E9D3}" dt="2024-03-11T00:38:42.706" v="8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9AB58AA1-3BBB-5798-4B64-19E1F476E9D3}" dt="2024-03-11T00:38:42.706" v="82" actId="20577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6:57.704" v="64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04.251" v="67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5.767" v="68"/>
        <pc:sldMkLst>
          <pc:docMk/>
          <pc:sldMk cId="3590292788" sldId="309"/>
        </pc:sldMkLst>
      </pc:sldChg>
      <pc:sldChg chg="modSp">
        <pc:chgData name="Michael Szotkowski" userId="S::xszotko1@mendelu.cz::be782a8f-0997-482c-84d9-e8b4ec0ca663" providerId="AD" clId="Web-{9AB58AA1-3BBB-5798-4B64-19E1F476E9D3}" dt="2024-03-11T00:25:48.093" v="25" actId="20577"/>
        <pc:sldMkLst>
          <pc:docMk/>
          <pc:sldMk cId="1760268449" sldId="310"/>
        </pc:sldMkLst>
        <pc:spChg chg="mod">
          <ac:chgData name="Michael Szotkowski" userId="S::xszotko1@mendelu.cz::be782a8f-0997-482c-84d9-e8b4ec0ca663" providerId="AD" clId="Web-{9AB58AA1-3BBB-5798-4B64-19E1F476E9D3}" dt="2024-03-11T00:25:48.093" v="25" actId="20577"/>
          <ac:spMkLst>
            <pc:docMk/>
            <pc:sldMk cId="1760268449" sldId="310"/>
            <ac:spMk id="7" creationId="{C0147929-8D39-DAA9-C3C5-4829D9C31C27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9.708" v="33"/>
        <pc:sldMkLst>
          <pc:docMk/>
          <pc:sldMk cId="171007334" sldId="311"/>
        </pc:sldMkLst>
      </pc:sldChg>
      <pc:sldChg chg="modSp add replId">
        <pc:chgData name="Michael Szotkowski" userId="S::xszotko1@mendelu.cz::be782a8f-0997-482c-84d9-e8b4ec0ca663" providerId="AD" clId="Web-{9AB58AA1-3BBB-5798-4B64-19E1F476E9D3}" dt="2024-03-11T00:38:35.206" v="80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9AB58AA1-3BBB-5798-4B64-19E1F476E9D3}" dt="2024-03-11T00:38:35.206" v="80" actId="20577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49.721" v="74" actId="20577"/>
          <ac:spMkLst>
            <pc:docMk/>
            <pc:sldMk cId="3924752392" sldId="311"/>
            <ac:spMk id="26" creationId="{CDA2767E-38F3-49F7-BE02-EA3E6C7C8096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7.329" v="69"/>
        <pc:sldMkLst>
          <pc:docMk/>
          <pc:sldMk cId="788226214" sldId="312"/>
        </pc:sldMkLst>
      </pc:sldChg>
      <pc:sldChg chg="delSp modSp new">
        <pc:chgData name="Michael Szotkowski" userId="S::xszotko1@mendelu.cz::be782a8f-0997-482c-84d9-e8b4ec0ca663" providerId="AD" clId="Web-{9AB58AA1-3BBB-5798-4B64-19E1F476E9D3}" dt="2024-03-11T00:39:48.739" v="95" actId="1076"/>
        <pc:sldMkLst>
          <pc:docMk/>
          <pc:sldMk cId="4234060837" sldId="312"/>
        </pc:sldMkLst>
        <pc:spChg chg="del">
          <ac:chgData name="Michael Szotkowski" userId="S::xszotko1@mendelu.cz::be782a8f-0997-482c-84d9-e8b4ec0ca663" providerId="AD" clId="Web-{9AB58AA1-3BBB-5798-4B64-19E1F476E9D3}" dt="2024-03-11T00:38:22.143" v="78"/>
          <ac:spMkLst>
            <pc:docMk/>
            <pc:sldMk cId="4234060837" sldId="312"/>
            <ac:spMk id="2" creationId="{31A381B0-F250-0E92-F0D8-064CD296E56F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7"/>
          <ac:spMkLst>
            <pc:docMk/>
            <pc:sldMk cId="4234060837" sldId="312"/>
            <ac:spMk id="3" creationId="{837DA29D-1133-169B-49D7-9F22F4B04979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6"/>
          <ac:spMkLst>
            <pc:docMk/>
            <pc:sldMk cId="4234060837" sldId="312"/>
            <ac:spMk id="4" creationId="{E54C0707-AFE6-8338-15EF-6AA336A29C3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9:48.739" v="95" actId="1076"/>
          <ac:spMkLst>
            <pc:docMk/>
            <pc:sldMk cId="4234060837" sldId="312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8:39.503" v="81" actId="20577"/>
          <ac:spMkLst>
            <pc:docMk/>
            <pc:sldMk cId="4234060837" sldId="312"/>
            <ac:spMk id="6" creationId="{18BCB7A0-904D-32DD-FAD1-9FD60A473BDA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3.614" v="31"/>
        <pc:sldMkLst>
          <pc:docMk/>
          <pc:sldMk cId="1981909512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lIns="914400" tIns="91440" rIns="914400" bIns="45720" anchor="ctr"/>
          <a:lstStyle/>
          <a:p>
            <a:r>
              <a:rPr lang="en-US" b="0" err="1">
                <a:latin typeface="Century"/>
                <a:ea typeface="+mj-lt"/>
                <a:cs typeface="+mj-lt"/>
              </a:rPr>
              <a:t>Zemědělské</a:t>
            </a:r>
            <a:r>
              <a:rPr lang="en-US" b="0" dirty="0">
                <a:latin typeface="Century"/>
                <a:ea typeface="+mj-lt"/>
                <a:cs typeface="+mj-lt"/>
              </a:rPr>
              <a:t> </a:t>
            </a:r>
            <a:r>
              <a:rPr lang="en-US" b="0" err="1">
                <a:latin typeface="Century"/>
                <a:ea typeface="+mj-lt"/>
                <a:cs typeface="+mj-lt"/>
              </a:rPr>
              <a:t>družstvo</a:t>
            </a:r>
            <a:br>
              <a:rPr lang="en-US" b="0" dirty="0">
                <a:latin typeface="Century"/>
                <a:ea typeface="+mj-lt"/>
                <a:cs typeface="+mj-lt"/>
              </a:rPr>
            </a:br>
            <a:r>
              <a:rPr lang="en-US" sz="1800" b="0" dirty="0">
                <a:latin typeface="Century"/>
              </a:rPr>
              <a:t>Michael </a:t>
            </a:r>
            <a:r>
              <a:rPr lang="en-US" sz="1800" b="0" err="1">
                <a:latin typeface="Century"/>
              </a:rPr>
              <a:t>Szotkowski</a:t>
            </a:r>
            <a:r>
              <a:rPr lang="en-US" sz="1800" b="0" dirty="0">
                <a:latin typeface="Century"/>
              </a:rPr>
              <a:t>, </a:t>
            </a:r>
            <a:r>
              <a:rPr lang="en-US" sz="1800" b="0" dirty="0">
                <a:latin typeface="Century"/>
                <a:ea typeface="+mj-lt"/>
                <a:cs typeface="+mj-lt"/>
              </a:rPr>
              <a:t>Jindřich </a:t>
            </a:r>
            <a:r>
              <a:rPr lang="en-US" sz="1800" b="0" err="1">
                <a:latin typeface="Century"/>
                <a:ea typeface="+mj-lt"/>
                <a:cs typeface="+mj-lt"/>
              </a:rPr>
              <a:t>Šantrůček</a:t>
            </a:r>
            <a:endParaRPr lang="cs-CZ" sz="1800" err="1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 err="1">
                <a:ea typeface="+mj-lt"/>
                <a:cs typeface="+mj-lt"/>
              </a:rPr>
              <a:t>Zadaní</a:t>
            </a:r>
            <a:endParaRPr lang="cs-CZ" dirty="0" err="1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lIns="91440" tIns="45720" rIns="91440" bIns="45720" anchor="ctr"/>
          <a:lstStyle/>
          <a:p>
            <a:pPr marL="283210" indent="-28321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47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2683" y="702297"/>
            <a:ext cx="2735402" cy="733218"/>
          </a:xfrm>
        </p:spPr>
        <p:txBody>
          <a:bodyPr lIns="91440" tIns="45720" rIns="91440" bIns="45720" anchor="ctr"/>
          <a:lstStyle/>
          <a:p>
            <a:r>
              <a:rPr lang="cs-CZ" sz="2400" dirty="0"/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06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04862"/>
            <a:ext cx="3401992" cy="5121375"/>
          </a:xfrm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 err="1">
                <a:ea typeface="+mj-lt"/>
                <a:cs typeface="+mj-lt"/>
              </a:rPr>
              <a:t>Povedlo</a:t>
            </a:r>
            <a:r>
              <a:rPr lang="en-US" dirty="0">
                <a:ea typeface="+mj-lt"/>
                <a:cs typeface="+mj-lt"/>
              </a:rPr>
              <a:t> se to?</a:t>
            </a:r>
            <a:endParaRPr lang="cs-CZ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lIns="91440" tIns="45720" rIns="91440" bIns="45720" anchor="ctr"/>
          <a:lstStyle/>
          <a:p>
            <a:pPr marL="283210" indent="-28321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 lIns="91440" tIns="45720" rIns="91440" bIns="45720" anchor="ctr"/>
          <a:lstStyle/>
          <a:p>
            <a:r>
              <a:rPr lang="en-US" sz="5400" dirty="0" err="1"/>
              <a:t>Otázky</a:t>
            </a: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  <p:pic>
        <p:nvPicPr>
          <p:cNvPr id="5" name="Grafický objekt 4" descr="Odznak, otazník se souvislou výplní">
            <a:extLst>
              <a:ext uri="{FF2B5EF4-FFF2-40B4-BE49-F238E27FC236}">
                <a16:creationId xmlns:a16="http://schemas.microsoft.com/office/drawing/2014/main" id="{A8BE6C2B-FF08-CDE1-037C-0EF5B05E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104" y="3656496"/>
            <a:ext cx="2902226" cy="29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BCCC92-D3FE-43DE-941A-6D46ECD2C5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2D90A8-9F3C-48C5-89D7-0373E99D2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45F531-F2B2-4A59-9331-A22771BD7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Širokoúhlá obrazovka</PresentationFormat>
  <Paragraphs>119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Custom</vt:lpstr>
      <vt:lpstr>Zemědělské družstvo Michael Szotkowski, Jindřich Šantrůček</vt:lpstr>
      <vt:lpstr>Zadaní</vt:lpstr>
      <vt:lpstr>Prezentace aplikace PowerPoint</vt:lpstr>
      <vt:lpstr>Povedlo se to?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66</cp:revision>
  <dcterms:created xsi:type="dcterms:W3CDTF">2024-03-11T00:22:38Z</dcterms:created>
  <dcterms:modified xsi:type="dcterms:W3CDTF">2024-03-11T00:39:52Z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