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0" r:id="rId5"/>
    <p:sldId id="311" r:id="rId6"/>
    <p:sldId id="313" r:id="rId7"/>
    <p:sldId id="312" r:id="rId8"/>
    <p:sldId id="314" r:id="rId9"/>
    <p:sldId id="315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1419C-3CCB-33C6-6FBD-3D752D7BBA60}" v="142" dt="2024-03-11T23:54:58"/>
    <p1510:client id="{9AB58AA1-3BBB-5798-4B64-19E1F476E9D3}" v="105" dt="2024-03-11T00:39:48.739"/>
  </p1510:revLst>
</p1510:revInfo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5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zotkowski" userId="S::xszotko1@mendelu.cz::be782a8f-0997-482c-84d9-e8b4ec0ca663" providerId="AD" clId="Web-{9AB58AA1-3BBB-5798-4B64-19E1F476E9D3}"/>
    <pc:docChg chg="addSld delSld modSld">
      <pc:chgData name="Michael Szotkowski" userId="S::xszotko1@mendelu.cz::be782a8f-0997-482c-84d9-e8b4ec0ca663" providerId="AD" clId="Web-{9AB58AA1-3BBB-5798-4B64-19E1F476E9D3}" dt="2024-03-11T00:39:48.739" v="95" actId="1076"/>
      <pc:docMkLst>
        <pc:docMk/>
      </pc:docMkLst>
      <pc:sldChg chg="addSp delSp modSp">
        <pc:chgData name="Michael Szotkowski" userId="S::xszotko1@mendelu.cz::be782a8f-0997-482c-84d9-e8b4ec0ca663" providerId="AD" clId="Web-{9AB58AA1-3BBB-5798-4B64-19E1F476E9D3}" dt="2024-03-11T00:33:20.511" v="59" actId="1076"/>
        <pc:sldMkLst>
          <pc:docMk/>
          <pc:sldMk cId="3010151088" sldId="298"/>
        </pc:sldMkLst>
        <pc:spChg chg="mod">
          <ac:chgData name="Michael Szotkowski" userId="S::xszotko1@mendelu.cz::be782a8f-0997-482c-84d9-e8b4ec0ca663" providerId="AD" clId="Web-{9AB58AA1-3BBB-5798-4B64-19E1F476E9D3}" dt="2024-03-11T00:33:03.745" v="54" actId="20577"/>
          <ac:spMkLst>
            <pc:docMk/>
            <pc:sldMk cId="3010151088" sldId="298"/>
            <ac:spMk id="3" creationId="{DACBCD3B-EAB4-87E8-85AB-C9DDB7162C68}"/>
          </ac:spMkLst>
        </pc:spChg>
        <pc:spChg chg="add del mod">
          <ac:chgData name="Michael Szotkowski" userId="S::xszotko1@mendelu.cz::be782a8f-0997-482c-84d9-e8b4ec0ca663" providerId="AD" clId="Web-{9AB58AA1-3BBB-5798-4B64-19E1F476E9D3}" dt="2024-03-11T00:29:40.115" v="44"/>
          <ac:spMkLst>
            <pc:docMk/>
            <pc:sldMk cId="3010151088" sldId="298"/>
            <ac:spMk id="4" creationId="{1C295103-260D-572C-3ACC-F1D865679AE1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29:16.114" v="34"/>
          <ac:spMkLst>
            <pc:docMk/>
            <pc:sldMk cId="3010151088" sldId="298"/>
            <ac:spMk id="6" creationId="{75335026-4908-B82C-0C3C-4E5E0498CB6A}"/>
          </ac:spMkLst>
        </pc:spChg>
        <pc:picChg chg="add mod">
          <ac:chgData name="Michael Szotkowski" userId="S::xszotko1@mendelu.cz::be782a8f-0997-482c-84d9-e8b4ec0ca663" providerId="AD" clId="Web-{9AB58AA1-3BBB-5798-4B64-19E1F476E9D3}" dt="2024-03-11T00:33:20.511" v="59" actId="1076"/>
          <ac:picMkLst>
            <pc:docMk/>
            <pc:sldMk cId="3010151088" sldId="298"/>
            <ac:picMk id="5" creationId="{A8BE6C2B-FF08-CDE1-037C-0EF5B05E47F3}"/>
          </ac:picMkLst>
        </pc:picChg>
        <pc:picChg chg="mod">
          <ac:chgData name="Michael Szotkowski" userId="S::xszotko1@mendelu.cz::be782a8f-0997-482c-84d9-e8b4ec0ca663" providerId="AD" clId="Web-{9AB58AA1-3BBB-5798-4B64-19E1F476E9D3}" dt="2024-03-11T00:33:16.933" v="57" actId="1076"/>
          <ac:picMkLst>
            <pc:docMk/>
            <pc:sldMk cId="3010151088" sldId="298"/>
            <ac:picMk id="15" creationId="{C59CFD32-0A41-78F6-63F2-D8BBA2F23D00}"/>
          </ac:picMkLst>
        </pc:picChg>
      </pc:sldChg>
      <pc:sldChg chg="del">
        <pc:chgData name="Michael Szotkowski" userId="S::xszotko1@mendelu.cz::be782a8f-0997-482c-84d9-e8b4ec0ca663" providerId="AD" clId="Web-{9AB58AA1-3BBB-5798-4B64-19E1F476E9D3}" dt="2024-03-11T00:28:59.473" v="26"/>
        <pc:sldMkLst>
          <pc:docMk/>
          <pc:sldMk cId="2990327930" sldId="299"/>
        </pc:sldMkLst>
      </pc:sldChg>
      <pc:sldChg chg="del">
        <pc:chgData name="Michael Szotkowski" userId="S::xszotko1@mendelu.cz::be782a8f-0997-482c-84d9-e8b4ec0ca663" providerId="AD" clId="Web-{9AB58AA1-3BBB-5798-4B64-19E1F476E9D3}" dt="2024-03-11T00:29:00.489" v="27"/>
        <pc:sldMkLst>
          <pc:docMk/>
          <pc:sldMk cId="1884517732" sldId="300"/>
        </pc:sldMkLst>
      </pc:sldChg>
      <pc:sldChg chg="del">
        <pc:chgData name="Michael Szotkowski" userId="S::xszotko1@mendelu.cz::be782a8f-0997-482c-84d9-e8b4ec0ca663" providerId="AD" clId="Web-{9AB58AA1-3BBB-5798-4B64-19E1F476E9D3}" dt="2024-03-11T00:29:01.254" v="28"/>
        <pc:sldMkLst>
          <pc:docMk/>
          <pc:sldMk cId="3090091145" sldId="301"/>
        </pc:sldMkLst>
      </pc:sldChg>
      <pc:sldChg chg="del">
        <pc:chgData name="Michael Szotkowski" userId="S::xszotko1@mendelu.cz::be782a8f-0997-482c-84d9-e8b4ec0ca663" providerId="AD" clId="Web-{9AB58AA1-3BBB-5798-4B64-19E1F476E9D3}" dt="2024-03-11T00:29:01.880" v="29"/>
        <pc:sldMkLst>
          <pc:docMk/>
          <pc:sldMk cId="1070158568" sldId="302"/>
        </pc:sldMkLst>
      </pc:sldChg>
      <pc:sldChg chg="del">
        <pc:chgData name="Michael Szotkowski" userId="S::xszotko1@mendelu.cz::be782a8f-0997-482c-84d9-e8b4ec0ca663" providerId="AD" clId="Web-{9AB58AA1-3BBB-5798-4B64-19E1F476E9D3}" dt="2024-03-11T00:29:02.786" v="30"/>
        <pc:sldMkLst>
          <pc:docMk/>
          <pc:sldMk cId="3299512980" sldId="303"/>
        </pc:sldMkLst>
      </pc:sldChg>
      <pc:sldChg chg="del">
        <pc:chgData name="Michael Szotkowski" userId="S::xszotko1@mendelu.cz::be782a8f-0997-482c-84d9-e8b4ec0ca663" providerId="AD" clId="Web-{9AB58AA1-3BBB-5798-4B64-19E1F476E9D3}" dt="2024-03-11T00:29:04.473" v="32"/>
        <pc:sldMkLst>
          <pc:docMk/>
          <pc:sldMk cId="2012878247" sldId="305"/>
        </pc:sldMkLst>
      </pc:sldChg>
      <pc:sldChg chg="modSp">
        <pc:chgData name="Michael Szotkowski" userId="S::xszotko1@mendelu.cz::be782a8f-0997-482c-84d9-e8b4ec0ca663" providerId="AD" clId="Web-{9AB58AA1-3BBB-5798-4B64-19E1F476E9D3}" dt="2024-03-11T00:38:42.706" v="82" actId="20577"/>
        <pc:sldMkLst>
          <pc:docMk/>
          <pc:sldMk cId="654652765" sldId="306"/>
        </pc:sldMkLst>
        <pc:spChg chg="mod">
          <ac:chgData name="Michael Szotkowski" userId="S::xszotko1@mendelu.cz::be782a8f-0997-482c-84d9-e8b4ec0ca663" providerId="AD" clId="Web-{9AB58AA1-3BBB-5798-4B64-19E1F476E9D3}" dt="2024-03-11T00:38:42.706" v="82" actId="20577"/>
          <ac:spMkLst>
            <pc:docMk/>
            <pc:sldMk cId="654652765" sldId="306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6:57.704" v="64" actId="20577"/>
          <ac:spMkLst>
            <pc:docMk/>
            <pc:sldMk cId="654652765" sldId="306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7:04.251" v="67" actId="20577"/>
          <ac:spMkLst>
            <pc:docMk/>
            <pc:sldMk cId="654652765" sldId="306"/>
            <ac:spMk id="50" creationId="{62192F0C-65C9-4E6D-9314-81FB7E4DB469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37:15.767" v="68"/>
        <pc:sldMkLst>
          <pc:docMk/>
          <pc:sldMk cId="3590292788" sldId="309"/>
        </pc:sldMkLst>
      </pc:sldChg>
      <pc:sldChg chg="modSp">
        <pc:chgData name="Michael Szotkowski" userId="S::xszotko1@mendelu.cz::be782a8f-0997-482c-84d9-e8b4ec0ca663" providerId="AD" clId="Web-{9AB58AA1-3BBB-5798-4B64-19E1F476E9D3}" dt="2024-03-11T00:25:48.093" v="25" actId="20577"/>
        <pc:sldMkLst>
          <pc:docMk/>
          <pc:sldMk cId="1760268449" sldId="310"/>
        </pc:sldMkLst>
        <pc:spChg chg="mod">
          <ac:chgData name="Michael Szotkowski" userId="S::xszotko1@mendelu.cz::be782a8f-0997-482c-84d9-e8b4ec0ca663" providerId="AD" clId="Web-{9AB58AA1-3BBB-5798-4B64-19E1F476E9D3}" dt="2024-03-11T00:25:48.093" v="25" actId="20577"/>
          <ac:spMkLst>
            <pc:docMk/>
            <pc:sldMk cId="1760268449" sldId="310"/>
            <ac:spMk id="7" creationId="{C0147929-8D39-DAA9-C3C5-4829D9C31C27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29:09.708" v="33"/>
        <pc:sldMkLst>
          <pc:docMk/>
          <pc:sldMk cId="171007334" sldId="311"/>
        </pc:sldMkLst>
      </pc:sldChg>
      <pc:sldChg chg="modSp add replId">
        <pc:chgData name="Michael Szotkowski" userId="S::xszotko1@mendelu.cz::be782a8f-0997-482c-84d9-e8b4ec0ca663" providerId="AD" clId="Web-{9AB58AA1-3BBB-5798-4B64-19E1F476E9D3}" dt="2024-03-11T00:38:35.206" v="80" actId="20577"/>
        <pc:sldMkLst>
          <pc:docMk/>
          <pc:sldMk cId="3924752392" sldId="311"/>
        </pc:sldMkLst>
        <pc:spChg chg="mod">
          <ac:chgData name="Michael Szotkowski" userId="S::xszotko1@mendelu.cz::be782a8f-0997-482c-84d9-e8b4ec0ca663" providerId="AD" clId="Web-{9AB58AA1-3BBB-5798-4B64-19E1F476E9D3}" dt="2024-03-11T00:38:35.206" v="80" actId="20577"/>
          <ac:spMkLst>
            <pc:docMk/>
            <pc:sldMk cId="3924752392" sldId="311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7:49.721" v="74" actId="20577"/>
          <ac:spMkLst>
            <pc:docMk/>
            <pc:sldMk cId="3924752392" sldId="311"/>
            <ac:spMk id="26" creationId="{CDA2767E-38F3-49F7-BE02-EA3E6C7C8096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37:17.329" v="69"/>
        <pc:sldMkLst>
          <pc:docMk/>
          <pc:sldMk cId="788226214" sldId="312"/>
        </pc:sldMkLst>
      </pc:sldChg>
      <pc:sldChg chg="delSp modSp new">
        <pc:chgData name="Michael Szotkowski" userId="S::xszotko1@mendelu.cz::be782a8f-0997-482c-84d9-e8b4ec0ca663" providerId="AD" clId="Web-{9AB58AA1-3BBB-5798-4B64-19E1F476E9D3}" dt="2024-03-11T00:39:48.739" v="95" actId="1076"/>
        <pc:sldMkLst>
          <pc:docMk/>
          <pc:sldMk cId="4234060837" sldId="312"/>
        </pc:sldMkLst>
        <pc:spChg chg="del">
          <ac:chgData name="Michael Szotkowski" userId="S::xszotko1@mendelu.cz::be782a8f-0997-482c-84d9-e8b4ec0ca663" providerId="AD" clId="Web-{9AB58AA1-3BBB-5798-4B64-19E1F476E9D3}" dt="2024-03-11T00:38:22.143" v="78"/>
          <ac:spMkLst>
            <pc:docMk/>
            <pc:sldMk cId="4234060837" sldId="312"/>
            <ac:spMk id="2" creationId="{31A381B0-F250-0E92-F0D8-064CD296E56F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38:22.143" v="77"/>
          <ac:spMkLst>
            <pc:docMk/>
            <pc:sldMk cId="4234060837" sldId="312"/>
            <ac:spMk id="3" creationId="{837DA29D-1133-169B-49D7-9F22F4B04979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38:22.143" v="76"/>
          <ac:spMkLst>
            <pc:docMk/>
            <pc:sldMk cId="4234060837" sldId="312"/>
            <ac:spMk id="4" creationId="{E54C0707-AFE6-8338-15EF-6AA336A29C3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9:48.739" v="95" actId="1076"/>
          <ac:spMkLst>
            <pc:docMk/>
            <pc:sldMk cId="4234060837" sldId="312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8:39.503" v="81" actId="20577"/>
          <ac:spMkLst>
            <pc:docMk/>
            <pc:sldMk cId="4234060837" sldId="312"/>
            <ac:spMk id="6" creationId="{18BCB7A0-904D-32DD-FAD1-9FD60A473BDA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29:03.614" v="31"/>
        <pc:sldMkLst>
          <pc:docMk/>
          <pc:sldMk cId="1981909512" sldId="314"/>
        </pc:sldMkLst>
      </pc:sldChg>
    </pc:docChg>
  </pc:docChgLst>
  <pc:docChgLst>
    <pc:chgData name="Michael Szotkowski" userId="S::xszotko1@mendelu.cz::be782a8f-0997-482c-84d9-e8b4ec0ca663" providerId="AD" clId="Web-{08D1419C-3CCB-33C6-6FBD-3D752D7BBA60}"/>
    <pc:docChg chg="addSld modSld sldOrd">
      <pc:chgData name="Michael Szotkowski" userId="S::xszotko1@mendelu.cz::be782a8f-0997-482c-84d9-e8b4ec0ca663" providerId="AD" clId="Web-{08D1419C-3CCB-33C6-6FBD-3D752D7BBA60}" dt="2024-03-11T23:54:58" v="132" actId="20577"/>
      <pc:docMkLst>
        <pc:docMk/>
      </pc:docMkLst>
      <pc:sldChg chg="modSp">
        <pc:chgData name="Michael Szotkowski" userId="S::xszotko1@mendelu.cz::be782a8f-0997-482c-84d9-e8b4ec0ca663" providerId="AD" clId="Web-{08D1419C-3CCB-33C6-6FBD-3D752D7BBA60}" dt="2024-03-11T23:50:23.678" v="120"/>
        <pc:sldMkLst>
          <pc:docMk/>
          <pc:sldMk cId="3010151088" sldId="298"/>
        </pc:sldMkLst>
        <pc:spChg chg="mod">
          <ac:chgData name="Michael Szotkowski" userId="S::xszotko1@mendelu.cz::be782a8f-0997-482c-84d9-e8b4ec0ca663" providerId="AD" clId="Web-{08D1419C-3CCB-33C6-6FBD-3D752D7BBA60}" dt="2024-03-11T23:50:23.678" v="120"/>
          <ac:spMkLst>
            <pc:docMk/>
            <pc:sldMk cId="3010151088" sldId="298"/>
            <ac:spMk id="3" creationId="{DACBCD3B-EAB4-87E8-85AB-C9DDB7162C68}"/>
          </ac:spMkLst>
        </pc:spChg>
      </pc:sldChg>
      <pc:sldChg chg="modSp">
        <pc:chgData name="Michael Szotkowski" userId="S::xszotko1@mendelu.cz::be782a8f-0997-482c-84d9-e8b4ec0ca663" providerId="AD" clId="Web-{08D1419C-3CCB-33C6-6FBD-3D752D7BBA60}" dt="2024-03-11T23:54:58" v="132" actId="20577"/>
        <pc:sldMkLst>
          <pc:docMk/>
          <pc:sldMk cId="654652765" sldId="306"/>
        </pc:sldMkLst>
        <pc:spChg chg="mod">
          <ac:chgData name="Michael Szotkowski" userId="S::xszotko1@mendelu.cz::be782a8f-0997-482c-84d9-e8b4ec0ca663" providerId="AD" clId="Web-{08D1419C-3CCB-33C6-6FBD-3D752D7BBA60}" dt="2024-03-11T23:50:18.225" v="119"/>
          <ac:spMkLst>
            <pc:docMk/>
            <pc:sldMk cId="654652765" sldId="306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0:57.070" v="125" actId="20577"/>
          <ac:spMkLst>
            <pc:docMk/>
            <pc:sldMk cId="654652765" sldId="306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4:58" v="132" actId="20577"/>
          <ac:spMkLst>
            <pc:docMk/>
            <pc:sldMk cId="654652765" sldId="306"/>
            <ac:spMk id="50" creationId="{62192F0C-65C9-4E6D-9314-81FB7E4DB469}"/>
          </ac:spMkLst>
        </pc:spChg>
      </pc:sldChg>
      <pc:sldChg chg="modSp">
        <pc:chgData name="Michael Szotkowski" userId="S::xszotko1@mendelu.cz::be782a8f-0997-482c-84d9-e8b4ec0ca663" providerId="AD" clId="Web-{08D1419C-3CCB-33C6-6FBD-3D752D7BBA60}" dt="2024-03-11T23:51:04.429" v="126" actId="20577"/>
        <pc:sldMkLst>
          <pc:docMk/>
          <pc:sldMk cId="3924752392" sldId="311"/>
        </pc:sldMkLst>
        <pc:spChg chg="mod">
          <ac:chgData name="Michael Szotkowski" userId="S::xszotko1@mendelu.cz::be782a8f-0997-482c-84d9-e8b4ec0ca663" providerId="AD" clId="Web-{08D1419C-3CCB-33C6-6FBD-3D752D7BBA60}" dt="2024-03-11T23:49:41.677" v="110"/>
          <ac:spMkLst>
            <pc:docMk/>
            <pc:sldMk cId="3924752392" sldId="311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1:04.429" v="126" actId="20577"/>
          <ac:spMkLst>
            <pc:docMk/>
            <pc:sldMk cId="3924752392" sldId="311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49:41.630" v="109"/>
          <ac:spMkLst>
            <pc:docMk/>
            <pc:sldMk cId="3924752392" sldId="311"/>
            <ac:spMk id="50" creationId="{62192F0C-65C9-4E6D-9314-81FB7E4DB469}"/>
          </ac:spMkLst>
        </pc:spChg>
      </pc:sldChg>
      <pc:sldChg chg="addSp delSp modSp ord">
        <pc:chgData name="Michael Szotkowski" userId="S::xszotko1@mendelu.cz::be782a8f-0997-482c-84d9-e8b4ec0ca663" providerId="AD" clId="Web-{08D1419C-3CCB-33C6-6FBD-3D752D7BBA60}" dt="2024-03-11T23:39:31.890" v="46" actId="1076"/>
        <pc:sldMkLst>
          <pc:docMk/>
          <pc:sldMk cId="4234060837" sldId="312"/>
        </pc:sldMkLst>
        <pc:spChg chg="mod">
          <ac:chgData name="Michael Szotkowski" userId="S::xszotko1@mendelu.cz::be782a8f-0997-482c-84d9-e8b4ec0ca663" providerId="AD" clId="Web-{08D1419C-3CCB-33C6-6FBD-3D752D7BBA60}" dt="2024-03-11T23:37:17.511" v="35"/>
          <ac:spMkLst>
            <pc:docMk/>
            <pc:sldMk cId="4234060837" sldId="312"/>
            <ac:spMk id="5" creationId="{CE5817CA-DDD3-C213-0403-F4CEAC738D1A}"/>
          </ac:spMkLst>
        </pc:spChg>
        <pc:picChg chg="add del mod modCrop">
          <ac:chgData name="Michael Szotkowski" userId="S::xszotko1@mendelu.cz::be782a8f-0997-482c-84d9-e8b4ec0ca663" providerId="AD" clId="Web-{08D1419C-3CCB-33C6-6FBD-3D752D7BBA60}" dt="2024-03-11T23:38:20.732" v="37"/>
          <ac:picMkLst>
            <pc:docMk/>
            <pc:sldMk cId="4234060837" sldId="312"/>
            <ac:picMk id="2" creationId="{89AAEB80-EEA0-67B6-8BB5-70A0F4C0A176}"/>
          </ac:picMkLst>
        </pc:picChg>
        <pc:picChg chg="add del mod">
          <ac:chgData name="Michael Szotkowski" userId="S::xszotko1@mendelu.cz::be782a8f-0997-482c-84d9-e8b4ec0ca663" providerId="AD" clId="Web-{08D1419C-3CCB-33C6-6FBD-3D752D7BBA60}" dt="2024-03-11T23:39:02.467" v="40"/>
          <ac:picMkLst>
            <pc:docMk/>
            <pc:sldMk cId="4234060837" sldId="312"/>
            <ac:picMk id="3" creationId="{C8C65D39-2D21-41F9-F759-2A376200CC0E}"/>
          </ac:picMkLst>
        </pc:picChg>
        <pc:picChg chg="add mod">
          <ac:chgData name="Michael Szotkowski" userId="S::xszotko1@mendelu.cz::be782a8f-0997-482c-84d9-e8b4ec0ca663" providerId="AD" clId="Web-{08D1419C-3CCB-33C6-6FBD-3D752D7BBA60}" dt="2024-03-11T23:39:31.890" v="46" actId="1076"/>
          <ac:picMkLst>
            <pc:docMk/>
            <pc:sldMk cId="4234060837" sldId="312"/>
            <ac:picMk id="4" creationId="{53AEEA3B-0D91-2253-DA3F-9EC95ABBFAC3}"/>
          </ac:picMkLst>
        </pc:picChg>
      </pc:sldChg>
      <pc:sldChg chg="modSp add replId">
        <pc:chgData name="Michael Szotkowski" userId="S::xszotko1@mendelu.cz::be782a8f-0997-482c-84d9-e8b4ec0ca663" providerId="AD" clId="Web-{08D1419C-3CCB-33C6-6FBD-3D752D7BBA60}" dt="2024-03-11T23:49:50.239" v="112"/>
        <pc:sldMkLst>
          <pc:docMk/>
          <pc:sldMk cId="10315881" sldId="313"/>
        </pc:sldMkLst>
        <pc:spChg chg="mod">
          <ac:chgData name="Michael Szotkowski" userId="S::xszotko1@mendelu.cz::be782a8f-0997-482c-84d9-e8b4ec0ca663" providerId="AD" clId="Web-{08D1419C-3CCB-33C6-6FBD-3D752D7BBA60}" dt="2024-03-11T23:49:50.224" v="111"/>
          <ac:spMkLst>
            <pc:docMk/>
            <pc:sldMk cId="10315881" sldId="313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49:50.239" v="112"/>
          <ac:spMkLst>
            <pc:docMk/>
            <pc:sldMk cId="10315881" sldId="313"/>
            <ac:spMk id="6" creationId="{18BCB7A0-904D-32DD-FAD1-9FD60A473BDA}"/>
          </ac:spMkLst>
        </pc:spChg>
      </pc:sldChg>
      <pc:sldChg chg="addSp delSp modSp add replId">
        <pc:chgData name="Michael Szotkowski" userId="S::xszotko1@mendelu.cz::be782a8f-0997-482c-84d9-e8b4ec0ca663" providerId="AD" clId="Web-{08D1419C-3CCB-33C6-6FBD-3D752D7BBA60}" dt="2024-03-11T23:50:08.396" v="114"/>
        <pc:sldMkLst>
          <pc:docMk/>
          <pc:sldMk cId="3252962388" sldId="314"/>
        </pc:sldMkLst>
        <pc:spChg chg="mod">
          <ac:chgData name="Michael Szotkowski" userId="S::xszotko1@mendelu.cz::be782a8f-0997-482c-84d9-e8b4ec0ca663" providerId="AD" clId="Web-{08D1419C-3CCB-33C6-6FBD-3D752D7BBA60}" dt="2024-03-11T23:50:08.396" v="113"/>
          <ac:spMkLst>
            <pc:docMk/>
            <pc:sldMk cId="3252962388" sldId="314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0:08.396" v="114"/>
          <ac:spMkLst>
            <pc:docMk/>
            <pc:sldMk cId="3252962388" sldId="314"/>
            <ac:spMk id="6" creationId="{18BCB7A0-904D-32DD-FAD1-9FD60A473BDA}"/>
          </ac:spMkLst>
        </pc:spChg>
        <pc:picChg chg="add mod">
          <ac:chgData name="Michael Szotkowski" userId="S::xszotko1@mendelu.cz::be782a8f-0997-482c-84d9-e8b4ec0ca663" providerId="AD" clId="Web-{08D1419C-3CCB-33C6-6FBD-3D752D7BBA60}" dt="2024-03-11T23:40:12.688" v="50" actId="1076"/>
          <ac:picMkLst>
            <pc:docMk/>
            <pc:sldMk cId="3252962388" sldId="314"/>
            <ac:picMk id="2" creationId="{0E3C0697-A25F-2D08-984B-6EFA273F7CFE}"/>
          </ac:picMkLst>
        </pc:picChg>
        <pc:picChg chg="del">
          <ac:chgData name="Michael Szotkowski" userId="S::xszotko1@mendelu.cz::be782a8f-0997-482c-84d9-e8b4ec0ca663" providerId="AD" clId="Web-{08D1419C-3CCB-33C6-6FBD-3D752D7BBA60}" dt="2024-03-11T23:40:06.282" v="48"/>
          <ac:picMkLst>
            <pc:docMk/>
            <pc:sldMk cId="3252962388" sldId="314"/>
            <ac:picMk id="4" creationId="{53AEEA3B-0D91-2253-DA3F-9EC95ABBFAC3}"/>
          </ac:picMkLst>
        </pc:picChg>
      </pc:sldChg>
      <pc:sldChg chg="addSp delSp modSp add replId">
        <pc:chgData name="Michael Szotkowski" userId="S::xszotko1@mendelu.cz::be782a8f-0997-482c-84d9-e8b4ec0ca663" providerId="AD" clId="Web-{08D1419C-3CCB-33C6-6FBD-3D752D7BBA60}" dt="2024-03-11T23:50:13.303" v="116"/>
        <pc:sldMkLst>
          <pc:docMk/>
          <pc:sldMk cId="2560972801" sldId="315"/>
        </pc:sldMkLst>
        <pc:spChg chg="mod">
          <ac:chgData name="Michael Szotkowski" userId="S::xszotko1@mendelu.cz::be782a8f-0997-482c-84d9-e8b4ec0ca663" providerId="AD" clId="Web-{08D1419C-3CCB-33C6-6FBD-3D752D7BBA60}" dt="2024-03-11T23:50:13.287" v="115"/>
          <ac:spMkLst>
            <pc:docMk/>
            <pc:sldMk cId="2560972801" sldId="315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0:13.303" v="116"/>
          <ac:spMkLst>
            <pc:docMk/>
            <pc:sldMk cId="2560972801" sldId="315"/>
            <ac:spMk id="6" creationId="{18BCB7A0-904D-32DD-FAD1-9FD60A473BDA}"/>
          </ac:spMkLst>
        </pc:spChg>
        <pc:picChg chg="del">
          <ac:chgData name="Michael Szotkowski" userId="S::xszotko1@mendelu.cz::be782a8f-0997-482c-84d9-e8b4ec0ca663" providerId="AD" clId="Web-{08D1419C-3CCB-33C6-6FBD-3D752D7BBA60}" dt="2024-03-11T23:41:15.659" v="52"/>
          <ac:picMkLst>
            <pc:docMk/>
            <pc:sldMk cId="2560972801" sldId="315"/>
            <ac:picMk id="2" creationId="{0E3C0697-A25F-2D08-984B-6EFA273F7CFE}"/>
          </ac:picMkLst>
        </pc:picChg>
        <pc:picChg chg="add del mod">
          <ac:chgData name="Michael Szotkowski" userId="S::xszotko1@mendelu.cz::be782a8f-0997-482c-84d9-e8b4ec0ca663" providerId="AD" clId="Web-{08D1419C-3CCB-33C6-6FBD-3D752D7BBA60}" dt="2024-03-11T23:41:40.176" v="55"/>
          <ac:picMkLst>
            <pc:docMk/>
            <pc:sldMk cId="2560972801" sldId="315"/>
            <ac:picMk id="3" creationId="{C1D7A657-4E0A-CE4C-8A43-5C9940F9FA20}"/>
          </ac:picMkLst>
        </pc:picChg>
        <pc:picChg chg="add mod">
          <ac:chgData name="Michael Szotkowski" userId="S::xszotko1@mendelu.cz::be782a8f-0997-482c-84d9-e8b4ec0ca663" providerId="AD" clId="Web-{08D1419C-3CCB-33C6-6FBD-3D752D7BBA60}" dt="2024-03-11T23:41:48.504" v="57" actId="1076"/>
          <ac:picMkLst>
            <pc:docMk/>
            <pc:sldMk cId="2560972801" sldId="315"/>
            <ac:picMk id="4" creationId="{0FCF645E-9C4B-3678-8F97-B5E3A572C9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0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 lIns="914400" tIns="91440" rIns="914400" bIns="45720" anchor="ctr"/>
          <a:lstStyle/>
          <a:p>
            <a:r>
              <a:rPr lang="en-US" b="0" err="1">
                <a:latin typeface="Century"/>
                <a:ea typeface="+mj-lt"/>
                <a:cs typeface="+mj-lt"/>
              </a:rPr>
              <a:t>Zemědělské</a:t>
            </a:r>
            <a:r>
              <a:rPr lang="en-US" b="0" dirty="0">
                <a:latin typeface="Century"/>
                <a:ea typeface="+mj-lt"/>
                <a:cs typeface="+mj-lt"/>
              </a:rPr>
              <a:t> </a:t>
            </a:r>
            <a:r>
              <a:rPr lang="en-US" b="0" err="1">
                <a:latin typeface="Century"/>
                <a:ea typeface="+mj-lt"/>
                <a:cs typeface="+mj-lt"/>
              </a:rPr>
              <a:t>družstvo</a:t>
            </a:r>
            <a:br>
              <a:rPr lang="en-US" b="0" dirty="0">
                <a:latin typeface="Century"/>
                <a:ea typeface="+mj-lt"/>
                <a:cs typeface="+mj-lt"/>
              </a:rPr>
            </a:br>
            <a:r>
              <a:rPr lang="en-US" sz="1800" b="0" dirty="0">
                <a:latin typeface="Century"/>
              </a:rPr>
              <a:t>Michael </a:t>
            </a:r>
            <a:r>
              <a:rPr lang="en-US" sz="1800" b="0" err="1">
                <a:latin typeface="Century"/>
              </a:rPr>
              <a:t>Szotkowski</a:t>
            </a:r>
            <a:r>
              <a:rPr lang="en-US" sz="1800" b="0" dirty="0">
                <a:latin typeface="Century"/>
              </a:rPr>
              <a:t>, </a:t>
            </a:r>
            <a:r>
              <a:rPr lang="en-US" sz="1800" b="0" dirty="0">
                <a:latin typeface="Century"/>
                <a:ea typeface="+mj-lt"/>
                <a:cs typeface="+mj-lt"/>
              </a:rPr>
              <a:t>Jindřich </a:t>
            </a:r>
            <a:r>
              <a:rPr lang="en-US" sz="1800" b="0" err="1">
                <a:latin typeface="Century"/>
                <a:ea typeface="+mj-lt"/>
                <a:cs typeface="+mj-lt"/>
              </a:rPr>
              <a:t>Šantrůček</a:t>
            </a:r>
            <a:endParaRPr lang="cs-CZ" sz="1800" err="1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4000" dirty="0" err="1">
                <a:latin typeface="Century"/>
                <a:ea typeface="+mj-lt"/>
                <a:cs typeface="+mj-lt"/>
              </a:rPr>
              <a:t>Zadání</a:t>
            </a:r>
            <a:endParaRPr lang="cs-CZ" sz="4000" dirty="0">
              <a:latin typeface="Century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1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75413" y="804863"/>
            <a:ext cx="5716587" cy="524827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marL="283210" indent="-283210"/>
            <a:r>
              <a:rPr lang="en-US" sz="3200" dirty="0">
                <a:latin typeface="Century"/>
              </a:rPr>
              <a:t>Entity(</a:t>
            </a:r>
            <a:r>
              <a:rPr lang="en-US" sz="3200" dirty="0" err="1">
                <a:latin typeface="Century"/>
              </a:rPr>
              <a:t>celkem</a:t>
            </a:r>
            <a:r>
              <a:rPr lang="en-US" sz="3200" dirty="0">
                <a:latin typeface="Century"/>
              </a:rPr>
              <a:t> 14)</a:t>
            </a:r>
          </a:p>
          <a:p>
            <a:pPr marL="283210" indent="-283210"/>
            <a:r>
              <a:rPr lang="en-US" sz="3200" dirty="0" err="1">
                <a:latin typeface="Century"/>
              </a:rPr>
              <a:t>Atributy</a:t>
            </a:r>
            <a:endParaRPr lang="en-US" sz="3200" dirty="0">
              <a:latin typeface="Century"/>
            </a:endParaRPr>
          </a:p>
          <a:p>
            <a:pPr marL="283210" indent="-283210"/>
            <a:r>
              <a:rPr lang="en-US" sz="3200" dirty="0">
                <a:latin typeface="Century"/>
              </a:rPr>
              <a:t>Relace</a:t>
            </a:r>
          </a:p>
          <a:p>
            <a:pPr marL="283210" indent="-283210"/>
            <a:r>
              <a:rPr lang="en-US" sz="3200" dirty="0" err="1">
                <a:latin typeface="Century"/>
              </a:rPr>
              <a:t>Kardinalita</a:t>
            </a:r>
            <a:endParaRPr lang="en-US" sz="3200" dirty="0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9247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>
                <a:latin typeface="Century"/>
              </a:rPr>
              <a:t>Rozbor diagramu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Century"/>
              </a:rPr>
              <a:t>2</a:t>
            </a:r>
            <a:endParaRPr lang="en-US" dirty="0">
              <a:latin typeface="Century"/>
            </a:endParaRPr>
          </a:p>
        </p:txBody>
      </p:sp>
      <p:pic>
        <p:nvPicPr>
          <p:cNvPr id="4" name="Obrázek 3" descr="Obsah obrázku text, diagram, snímek obrazovky, Plán&#10;&#10;Popis byl vytvořen automaticky">
            <a:extLst>
              <a:ext uri="{FF2B5EF4-FFF2-40B4-BE49-F238E27FC236}">
                <a16:creationId xmlns:a16="http://schemas.microsoft.com/office/drawing/2014/main" id="{1D71661E-54C5-CF55-01C4-5FFDEF93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81" y="1044218"/>
            <a:ext cx="10344375" cy="58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>
                <a:latin typeface="Century" panose="02040604050505020304" pitchFamily="18" charset="0"/>
              </a:rPr>
              <a:t>Maticový diagram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783E0402-5529-BECF-8D15-559522D11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50838"/>
              </p:ext>
            </p:extLst>
          </p:nvPr>
        </p:nvGraphicFramePr>
        <p:xfrm>
          <a:off x="174382" y="1044220"/>
          <a:ext cx="11843235" cy="58137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89549">
                  <a:extLst>
                    <a:ext uri="{9D8B030D-6E8A-4147-A177-3AD203B41FA5}">
                      <a16:colId xmlns:a16="http://schemas.microsoft.com/office/drawing/2014/main" val="2542397661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948157738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3475394597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1522493206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641670299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475043781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1484765866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513261325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3776948147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45697981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3877349641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1628597668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647905608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224433540"/>
                    </a:ext>
                  </a:extLst>
                </a:gridCol>
                <a:gridCol w="789549">
                  <a:extLst>
                    <a:ext uri="{9D8B030D-6E8A-4147-A177-3AD203B41FA5}">
                      <a16:colId xmlns:a16="http://schemas.microsoft.com/office/drawing/2014/main" val="3349946960"/>
                    </a:ext>
                  </a:extLst>
                </a:gridCol>
              </a:tblGrid>
              <a:tr h="252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osoba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pozemek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sad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pole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postřik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stříhání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orání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hnojení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sklizeň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strom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ovoce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plodina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mošt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prodej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447574513"/>
                  </a:ext>
                </a:extLst>
              </a:tr>
              <a:tr h="1784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osoba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vlastní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vykonala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63909602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pozemek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je ve vlastnictví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875439863"/>
                  </a:ext>
                </a:extLst>
              </a:tr>
              <a:tr h="555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sad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 použit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provedana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86852360"/>
                  </a:ext>
                </a:extLst>
              </a:tr>
              <a:tr h="555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pole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provedena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257332493"/>
                  </a:ext>
                </a:extLst>
              </a:tr>
              <a:tr h="365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postřik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 vykonán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 použit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2538278489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stříhání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vykonáno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 použit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-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2614655836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orání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vykonáno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431057125"/>
                  </a:ext>
                </a:extLst>
              </a:tr>
              <a:tr h="468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hnojení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vykonáno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použito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271664786"/>
                  </a:ext>
                </a:extLst>
              </a:tr>
              <a:tr h="555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sklizeň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vykonána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provedena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provedena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sklidila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sklidila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1808051006"/>
                  </a:ext>
                </a:extLst>
              </a:tr>
              <a:tr h="365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strom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je vysazen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4139060060"/>
                  </a:ext>
                </a:extLst>
              </a:tr>
              <a:tr h="382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ovoce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bylo sklizeno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roste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je obsaženo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1926358919"/>
                  </a:ext>
                </a:extLst>
              </a:tr>
              <a:tr h="382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plodina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vysazena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byla sklizena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508951728"/>
                  </a:ext>
                </a:extLst>
              </a:tr>
              <a:tr h="166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mošt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obsahuje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-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patří do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4110495065"/>
                  </a:ext>
                </a:extLst>
              </a:tr>
              <a:tr h="176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prodej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 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prodal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prodal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>
                          <a:effectLst/>
                        </a:rPr>
                        <a:t>prodal</a:t>
                      </a:r>
                      <a:endParaRPr lang="cs-C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cs-CZ" sz="1000" dirty="0">
                          <a:effectLst/>
                        </a:rPr>
                        <a:t>-</a:t>
                      </a:r>
                      <a:endParaRPr lang="cs-C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858" marR="54858" marT="0" marB="0"/>
                </a:tc>
                <a:extLst>
                  <a:ext uri="{0D108BD9-81ED-4DB2-BD59-A6C34878D82A}">
                    <a16:rowId xmlns:a16="http://schemas.microsoft.com/office/drawing/2014/main" val="320846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06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 err="1">
                <a:latin typeface="Century"/>
              </a:rPr>
              <a:t>ERDish</a:t>
            </a:r>
            <a:r>
              <a:rPr lang="cs-CZ" sz="3600" dirty="0">
                <a:latin typeface="Century"/>
              </a:rPr>
              <a:t> věty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2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BD1A4711-1F2E-29A8-5615-FF1C4E16CAF6}"/>
              </a:ext>
            </a:extLst>
          </p:cNvPr>
          <p:cNvSpPr txBox="1"/>
          <p:nvPr/>
        </p:nvSpPr>
        <p:spPr>
          <a:xfrm>
            <a:off x="3132385" y="2288688"/>
            <a:ext cx="5915402" cy="2280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Každá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osoba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vlastnit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pozemku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Každý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pozemek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být vlastněn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osobami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Každé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ovoce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být obsaženo ve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moštech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Každý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mošt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obsahovat 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typů ovoce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Každý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typ ovoce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může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růst na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více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stromech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Každý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strom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musí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obsahovat </a:t>
            </a:r>
            <a:r>
              <a:rPr lang="cs-CZ" sz="18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právě jeden</a:t>
            </a: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typ ovoce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296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3268" y="275830"/>
            <a:ext cx="4685463" cy="796831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>
                <a:latin typeface="Century"/>
              </a:rPr>
              <a:t>Integritní omezení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5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36B43519-47A9-F0FF-F55A-BB8EA6CAD29C}"/>
              </a:ext>
            </a:extLst>
          </p:cNvPr>
          <p:cNvSpPr txBox="1"/>
          <p:nvPr/>
        </p:nvSpPr>
        <p:spPr>
          <a:xfrm>
            <a:off x="664063" y="2447962"/>
            <a:ext cx="10863871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Plodiny na polích se vždy obměňují po jednom roce.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Zisk z pozemků se podílníkům vyplácí vždy jednou ročně podle rozměrů pozemku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Ovoce, které je špatné se separátně sklízí přímo do moštárny a je nepodstatné jakého je typu.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Pracovníci a podílníci družstva se evidují jako osoby z důvodu redundance.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cs-CZ" sz="1800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Každá osoba se nemůže podílet na více aktivitách najednou</a:t>
            </a:r>
          </a:p>
          <a:p>
            <a:endParaRPr lang="cs-CZ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 lIns="91440" tIns="45720" rIns="91440" bIns="45720" anchor="ctr"/>
          <a:lstStyle/>
          <a:p>
            <a:r>
              <a:rPr lang="en-US" sz="5400" dirty="0" err="1">
                <a:latin typeface="Century"/>
              </a:rPr>
              <a:t>Otázky</a:t>
            </a:r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  <p:pic>
        <p:nvPicPr>
          <p:cNvPr id="5" name="Grafický objekt 4" descr="Odznak, otazník se souvislou výplní">
            <a:extLst>
              <a:ext uri="{FF2B5EF4-FFF2-40B4-BE49-F238E27FC236}">
                <a16:creationId xmlns:a16="http://schemas.microsoft.com/office/drawing/2014/main" id="{A8BE6C2B-FF08-CDE1-037C-0EF5B05E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104" y="3656496"/>
            <a:ext cx="2902226" cy="29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BCCC92-D3FE-43DE-941A-6D46ECD2C52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2D90A8-9F3C-48C5-89D7-0373E99D2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45F531-F2B2-4A59-9331-A22771BD7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391</Words>
  <Application>Microsoft Office PowerPoint</Application>
  <PresentationFormat>Širokoúhlá obrazovka</PresentationFormat>
  <Paragraphs>253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</vt:lpstr>
      <vt:lpstr>Tenorite </vt:lpstr>
      <vt:lpstr>Tenorite Bold</vt:lpstr>
      <vt:lpstr>Times New Roman</vt:lpstr>
      <vt:lpstr>Wingdings</vt:lpstr>
      <vt:lpstr>Custom</vt:lpstr>
      <vt:lpstr>Zemědělské družstvo Michael Szotkowski, Jindřich Šantrůček</vt:lpstr>
      <vt:lpstr>Zadání</vt:lpstr>
      <vt:lpstr>Prezentace aplikace PowerPoint</vt:lpstr>
      <vt:lpstr>Prezentace aplikace PowerPoint</vt:lpstr>
      <vt:lpstr>Prezentace aplikace PowerPoint</vt:lpstr>
      <vt:lpstr>Prezentace aplikace PowerPoint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Jindřich Šantrůček</cp:lastModifiedBy>
  <cp:revision>148</cp:revision>
  <dcterms:created xsi:type="dcterms:W3CDTF">2024-03-11T00:22:38Z</dcterms:created>
  <dcterms:modified xsi:type="dcterms:W3CDTF">2024-03-12T20:03:51Z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