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310" r:id="rId5"/>
    <p:sldId id="311" r:id="rId6"/>
    <p:sldId id="313" r:id="rId7"/>
    <p:sldId id="312" r:id="rId8"/>
    <p:sldId id="314" r:id="rId9"/>
    <p:sldId id="315" r:id="rId10"/>
    <p:sldId id="2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AE8"/>
    <a:srgbClr val="4769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CBAC79-A92A-9C30-AED2-595F342F02F6}" v="8" dt="2024-03-14T06:23:33.798"/>
  </p1510:revLst>
</p1510:revInfo>
</file>

<file path=ppt/tableStyles.xml><?xml version="1.0" encoding="utf-8"?>
<a:tblStyleLst xmlns:a="http://schemas.openxmlformats.org/drawingml/2006/main" def="{9DCAF9ED-07DC-4A11-8D7F-57B35C25682E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08" autoAdjust="0"/>
    <p:restoredTop sz="95394" autoAdjust="0"/>
  </p:normalViewPr>
  <p:slideViewPr>
    <p:cSldViewPr snapToGrid="0">
      <p:cViewPr varScale="1">
        <p:scale>
          <a:sx n="109" d="100"/>
          <a:sy n="109" d="100"/>
        </p:scale>
        <p:origin x="552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Szotkowski" userId="S::xszotko1@mendelu.cz::be782a8f-0997-482c-84d9-e8b4ec0ca663" providerId="AD" clId="Web-{9AB58AA1-3BBB-5798-4B64-19E1F476E9D3}"/>
    <pc:docChg chg="addSld delSld modSld">
      <pc:chgData name="Michael Szotkowski" userId="S::xszotko1@mendelu.cz::be782a8f-0997-482c-84d9-e8b4ec0ca663" providerId="AD" clId="Web-{9AB58AA1-3BBB-5798-4B64-19E1F476E9D3}" dt="2024-03-11T00:39:48.739" v="95" actId="1076"/>
      <pc:docMkLst>
        <pc:docMk/>
      </pc:docMkLst>
      <pc:sldChg chg="addSp delSp modSp">
        <pc:chgData name="Michael Szotkowski" userId="S::xszotko1@mendelu.cz::be782a8f-0997-482c-84d9-e8b4ec0ca663" providerId="AD" clId="Web-{9AB58AA1-3BBB-5798-4B64-19E1F476E9D3}" dt="2024-03-11T00:33:20.511" v="59" actId="1076"/>
        <pc:sldMkLst>
          <pc:docMk/>
          <pc:sldMk cId="3010151088" sldId="298"/>
        </pc:sldMkLst>
        <pc:spChg chg="mod">
          <ac:chgData name="Michael Szotkowski" userId="S::xszotko1@mendelu.cz::be782a8f-0997-482c-84d9-e8b4ec0ca663" providerId="AD" clId="Web-{9AB58AA1-3BBB-5798-4B64-19E1F476E9D3}" dt="2024-03-11T00:33:03.745" v="54" actId="20577"/>
          <ac:spMkLst>
            <pc:docMk/>
            <pc:sldMk cId="3010151088" sldId="298"/>
            <ac:spMk id="3" creationId="{DACBCD3B-EAB4-87E8-85AB-C9DDB7162C68}"/>
          </ac:spMkLst>
        </pc:spChg>
        <pc:spChg chg="add del mod">
          <ac:chgData name="Michael Szotkowski" userId="S::xszotko1@mendelu.cz::be782a8f-0997-482c-84d9-e8b4ec0ca663" providerId="AD" clId="Web-{9AB58AA1-3BBB-5798-4B64-19E1F476E9D3}" dt="2024-03-11T00:29:40.115" v="44"/>
          <ac:spMkLst>
            <pc:docMk/>
            <pc:sldMk cId="3010151088" sldId="298"/>
            <ac:spMk id="4" creationId="{1C295103-260D-572C-3ACC-F1D865679AE1}"/>
          </ac:spMkLst>
        </pc:spChg>
        <pc:spChg chg="del">
          <ac:chgData name="Michael Szotkowski" userId="S::xszotko1@mendelu.cz::be782a8f-0997-482c-84d9-e8b4ec0ca663" providerId="AD" clId="Web-{9AB58AA1-3BBB-5798-4B64-19E1F476E9D3}" dt="2024-03-11T00:29:16.114" v="34"/>
          <ac:spMkLst>
            <pc:docMk/>
            <pc:sldMk cId="3010151088" sldId="298"/>
            <ac:spMk id="6" creationId="{75335026-4908-B82C-0C3C-4E5E0498CB6A}"/>
          </ac:spMkLst>
        </pc:spChg>
        <pc:picChg chg="add mod">
          <ac:chgData name="Michael Szotkowski" userId="S::xszotko1@mendelu.cz::be782a8f-0997-482c-84d9-e8b4ec0ca663" providerId="AD" clId="Web-{9AB58AA1-3BBB-5798-4B64-19E1F476E9D3}" dt="2024-03-11T00:33:20.511" v="59" actId="1076"/>
          <ac:picMkLst>
            <pc:docMk/>
            <pc:sldMk cId="3010151088" sldId="298"/>
            <ac:picMk id="5" creationId="{A8BE6C2B-FF08-CDE1-037C-0EF5B05E47F3}"/>
          </ac:picMkLst>
        </pc:picChg>
        <pc:picChg chg="mod">
          <ac:chgData name="Michael Szotkowski" userId="S::xszotko1@mendelu.cz::be782a8f-0997-482c-84d9-e8b4ec0ca663" providerId="AD" clId="Web-{9AB58AA1-3BBB-5798-4B64-19E1F476E9D3}" dt="2024-03-11T00:33:16.933" v="57" actId="1076"/>
          <ac:picMkLst>
            <pc:docMk/>
            <pc:sldMk cId="3010151088" sldId="298"/>
            <ac:picMk id="15" creationId="{C59CFD32-0A41-78F6-63F2-D8BBA2F23D00}"/>
          </ac:picMkLst>
        </pc:picChg>
      </pc:sldChg>
      <pc:sldChg chg="del">
        <pc:chgData name="Michael Szotkowski" userId="S::xszotko1@mendelu.cz::be782a8f-0997-482c-84d9-e8b4ec0ca663" providerId="AD" clId="Web-{9AB58AA1-3BBB-5798-4B64-19E1F476E9D3}" dt="2024-03-11T00:28:59.473" v="26"/>
        <pc:sldMkLst>
          <pc:docMk/>
          <pc:sldMk cId="2990327930" sldId="299"/>
        </pc:sldMkLst>
      </pc:sldChg>
      <pc:sldChg chg="del">
        <pc:chgData name="Michael Szotkowski" userId="S::xszotko1@mendelu.cz::be782a8f-0997-482c-84d9-e8b4ec0ca663" providerId="AD" clId="Web-{9AB58AA1-3BBB-5798-4B64-19E1F476E9D3}" dt="2024-03-11T00:29:00.489" v="27"/>
        <pc:sldMkLst>
          <pc:docMk/>
          <pc:sldMk cId="1884517732" sldId="300"/>
        </pc:sldMkLst>
      </pc:sldChg>
      <pc:sldChg chg="del">
        <pc:chgData name="Michael Szotkowski" userId="S::xszotko1@mendelu.cz::be782a8f-0997-482c-84d9-e8b4ec0ca663" providerId="AD" clId="Web-{9AB58AA1-3BBB-5798-4B64-19E1F476E9D3}" dt="2024-03-11T00:29:01.254" v="28"/>
        <pc:sldMkLst>
          <pc:docMk/>
          <pc:sldMk cId="3090091145" sldId="301"/>
        </pc:sldMkLst>
      </pc:sldChg>
      <pc:sldChg chg="del">
        <pc:chgData name="Michael Szotkowski" userId="S::xszotko1@mendelu.cz::be782a8f-0997-482c-84d9-e8b4ec0ca663" providerId="AD" clId="Web-{9AB58AA1-3BBB-5798-4B64-19E1F476E9D3}" dt="2024-03-11T00:29:01.880" v="29"/>
        <pc:sldMkLst>
          <pc:docMk/>
          <pc:sldMk cId="1070158568" sldId="302"/>
        </pc:sldMkLst>
      </pc:sldChg>
      <pc:sldChg chg="del">
        <pc:chgData name="Michael Szotkowski" userId="S::xszotko1@mendelu.cz::be782a8f-0997-482c-84d9-e8b4ec0ca663" providerId="AD" clId="Web-{9AB58AA1-3BBB-5798-4B64-19E1F476E9D3}" dt="2024-03-11T00:29:02.786" v="30"/>
        <pc:sldMkLst>
          <pc:docMk/>
          <pc:sldMk cId="3299512980" sldId="303"/>
        </pc:sldMkLst>
      </pc:sldChg>
      <pc:sldChg chg="del">
        <pc:chgData name="Michael Szotkowski" userId="S::xszotko1@mendelu.cz::be782a8f-0997-482c-84d9-e8b4ec0ca663" providerId="AD" clId="Web-{9AB58AA1-3BBB-5798-4B64-19E1F476E9D3}" dt="2024-03-11T00:29:04.473" v="32"/>
        <pc:sldMkLst>
          <pc:docMk/>
          <pc:sldMk cId="2012878247" sldId="305"/>
        </pc:sldMkLst>
      </pc:sldChg>
      <pc:sldChg chg="modSp">
        <pc:chgData name="Michael Szotkowski" userId="S::xszotko1@mendelu.cz::be782a8f-0997-482c-84d9-e8b4ec0ca663" providerId="AD" clId="Web-{9AB58AA1-3BBB-5798-4B64-19E1F476E9D3}" dt="2024-03-11T00:38:42.706" v="82" actId="20577"/>
        <pc:sldMkLst>
          <pc:docMk/>
          <pc:sldMk cId="654652765" sldId="306"/>
        </pc:sldMkLst>
        <pc:spChg chg="mod">
          <ac:chgData name="Michael Szotkowski" userId="S::xszotko1@mendelu.cz::be782a8f-0997-482c-84d9-e8b4ec0ca663" providerId="AD" clId="Web-{9AB58AA1-3BBB-5798-4B64-19E1F476E9D3}" dt="2024-03-11T00:38:42.706" v="82" actId="20577"/>
          <ac:spMkLst>
            <pc:docMk/>
            <pc:sldMk cId="654652765" sldId="306"/>
            <ac:spMk id="2" creationId="{00490171-2859-5322-0F76-C05597544FBD}"/>
          </ac:spMkLst>
        </pc:spChg>
        <pc:spChg chg="mod">
          <ac:chgData name="Michael Szotkowski" userId="S::xszotko1@mendelu.cz::be782a8f-0997-482c-84d9-e8b4ec0ca663" providerId="AD" clId="Web-{9AB58AA1-3BBB-5798-4B64-19E1F476E9D3}" dt="2024-03-11T00:36:57.704" v="64" actId="20577"/>
          <ac:spMkLst>
            <pc:docMk/>
            <pc:sldMk cId="654652765" sldId="306"/>
            <ac:spMk id="26" creationId="{CDA2767E-38F3-49F7-BE02-EA3E6C7C8096}"/>
          </ac:spMkLst>
        </pc:spChg>
        <pc:spChg chg="mod">
          <ac:chgData name="Michael Szotkowski" userId="S::xszotko1@mendelu.cz::be782a8f-0997-482c-84d9-e8b4ec0ca663" providerId="AD" clId="Web-{9AB58AA1-3BBB-5798-4B64-19E1F476E9D3}" dt="2024-03-11T00:37:04.251" v="67" actId="20577"/>
          <ac:spMkLst>
            <pc:docMk/>
            <pc:sldMk cId="654652765" sldId="306"/>
            <ac:spMk id="50" creationId="{62192F0C-65C9-4E6D-9314-81FB7E4DB469}"/>
          </ac:spMkLst>
        </pc:spChg>
      </pc:sldChg>
      <pc:sldChg chg="del">
        <pc:chgData name="Michael Szotkowski" userId="S::xszotko1@mendelu.cz::be782a8f-0997-482c-84d9-e8b4ec0ca663" providerId="AD" clId="Web-{9AB58AA1-3BBB-5798-4B64-19E1F476E9D3}" dt="2024-03-11T00:37:15.767" v="68"/>
        <pc:sldMkLst>
          <pc:docMk/>
          <pc:sldMk cId="3590292788" sldId="309"/>
        </pc:sldMkLst>
      </pc:sldChg>
      <pc:sldChg chg="modSp">
        <pc:chgData name="Michael Szotkowski" userId="S::xszotko1@mendelu.cz::be782a8f-0997-482c-84d9-e8b4ec0ca663" providerId="AD" clId="Web-{9AB58AA1-3BBB-5798-4B64-19E1F476E9D3}" dt="2024-03-11T00:25:48.093" v="25" actId="20577"/>
        <pc:sldMkLst>
          <pc:docMk/>
          <pc:sldMk cId="1760268449" sldId="310"/>
        </pc:sldMkLst>
        <pc:spChg chg="mod">
          <ac:chgData name="Michael Szotkowski" userId="S::xszotko1@mendelu.cz::be782a8f-0997-482c-84d9-e8b4ec0ca663" providerId="AD" clId="Web-{9AB58AA1-3BBB-5798-4B64-19E1F476E9D3}" dt="2024-03-11T00:25:48.093" v="25" actId="20577"/>
          <ac:spMkLst>
            <pc:docMk/>
            <pc:sldMk cId="1760268449" sldId="310"/>
            <ac:spMk id="7" creationId="{C0147929-8D39-DAA9-C3C5-4829D9C31C27}"/>
          </ac:spMkLst>
        </pc:spChg>
      </pc:sldChg>
      <pc:sldChg chg="del">
        <pc:chgData name="Michael Szotkowski" userId="S::xszotko1@mendelu.cz::be782a8f-0997-482c-84d9-e8b4ec0ca663" providerId="AD" clId="Web-{9AB58AA1-3BBB-5798-4B64-19E1F476E9D3}" dt="2024-03-11T00:29:09.708" v="33"/>
        <pc:sldMkLst>
          <pc:docMk/>
          <pc:sldMk cId="171007334" sldId="311"/>
        </pc:sldMkLst>
      </pc:sldChg>
      <pc:sldChg chg="modSp add replId">
        <pc:chgData name="Michael Szotkowski" userId="S::xszotko1@mendelu.cz::be782a8f-0997-482c-84d9-e8b4ec0ca663" providerId="AD" clId="Web-{9AB58AA1-3BBB-5798-4B64-19E1F476E9D3}" dt="2024-03-11T00:38:35.206" v="80" actId="20577"/>
        <pc:sldMkLst>
          <pc:docMk/>
          <pc:sldMk cId="3924752392" sldId="311"/>
        </pc:sldMkLst>
        <pc:spChg chg="mod">
          <ac:chgData name="Michael Szotkowski" userId="S::xszotko1@mendelu.cz::be782a8f-0997-482c-84d9-e8b4ec0ca663" providerId="AD" clId="Web-{9AB58AA1-3BBB-5798-4B64-19E1F476E9D3}" dt="2024-03-11T00:38:35.206" v="80" actId="20577"/>
          <ac:spMkLst>
            <pc:docMk/>
            <pc:sldMk cId="3924752392" sldId="311"/>
            <ac:spMk id="2" creationId="{00490171-2859-5322-0F76-C05597544FBD}"/>
          </ac:spMkLst>
        </pc:spChg>
        <pc:spChg chg="mod">
          <ac:chgData name="Michael Szotkowski" userId="S::xszotko1@mendelu.cz::be782a8f-0997-482c-84d9-e8b4ec0ca663" providerId="AD" clId="Web-{9AB58AA1-3BBB-5798-4B64-19E1F476E9D3}" dt="2024-03-11T00:37:49.721" v="74" actId="20577"/>
          <ac:spMkLst>
            <pc:docMk/>
            <pc:sldMk cId="3924752392" sldId="311"/>
            <ac:spMk id="26" creationId="{CDA2767E-38F3-49F7-BE02-EA3E6C7C8096}"/>
          </ac:spMkLst>
        </pc:spChg>
      </pc:sldChg>
      <pc:sldChg chg="del">
        <pc:chgData name="Michael Szotkowski" userId="S::xszotko1@mendelu.cz::be782a8f-0997-482c-84d9-e8b4ec0ca663" providerId="AD" clId="Web-{9AB58AA1-3BBB-5798-4B64-19E1F476E9D3}" dt="2024-03-11T00:37:17.329" v="69"/>
        <pc:sldMkLst>
          <pc:docMk/>
          <pc:sldMk cId="788226214" sldId="312"/>
        </pc:sldMkLst>
      </pc:sldChg>
      <pc:sldChg chg="delSp modSp new">
        <pc:chgData name="Michael Szotkowski" userId="S::xszotko1@mendelu.cz::be782a8f-0997-482c-84d9-e8b4ec0ca663" providerId="AD" clId="Web-{9AB58AA1-3BBB-5798-4B64-19E1F476E9D3}" dt="2024-03-11T00:39:48.739" v="95" actId="1076"/>
        <pc:sldMkLst>
          <pc:docMk/>
          <pc:sldMk cId="4234060837" sldId="312"/>
        </pc:sldMkLst>
        <pc:spChg chg="del">
          <ac:chgData name="Michael Szotkowski" userId="S::xszotko1@mendelu.cz::be782a8f-0997-482c-84d9-e8b4ec0ca663" providerId="AD" clId="Web-{9AB58AA1-3BBB-5798-4B64-19E1F476E9D3}" dt="2024-03-11T00:38:22.143" v="78"/>
          <ac:spMkLst>
            <pc:docMk/>
            <pc:sldMk cId="4234060837" sldId="312"/>
            <ac:spMk id="2" creationId="{31A381B0-F250-0E92-F0D8-064CD296E56F}"/>
          </ac:spMkLst>
        </pc:spChg>
        <pc:spChg chg="del">
          <ac:chgData name="Michael Szotkowski" userId="S::xszotko1@mendelu.cz::be782a8f-0997-482c-84d9-e8b4ec0ca663" providerId="AD" clId="Web-{9AB58AA1-3BBB-5798-4B64-19E1F476E9D3}" dt="2024-03-11T00:38:22.143" v="77"/>
          <ac:spMkLst>
            <pc:docMk/>
            <pc:sldMk cId="4234060837" sldId="312"/>
            <ac:spMk id="3" creationId="{837DA29D-1133-169B-49D7-9F22F4B04979}"/>
          </ac:spMkLst>
        </pc:spChg>
        <pc:spChg chg="del">
          <ac:chgData name="Michael Szotkowski" userId="S::xszotko1@mendelu.cz::be782a8f-0997-482c-84d9-e8b4ec0ca663" providerId="AD" clId="Web-{9AB58AA1-3BBB-5798-4B64-19E1F476E9D3}" dt="2024-03-11T00:38:22.143" v="76"/>
          <ac:spMkLst>
            <pc:docMk/>
            <pc:sldMk cId="4234060837" sldId="312"/>
            <ac:spMk id="4" creationId="{E54C0707-AFE6-8338-15EF-6AA336A29C3D}"/>
          </ac:spMkLst>
        </pc:spChg>
        <pc:spChg chg="mod">
          <ac:chgData name="Michael Szotkowski" userId="S::xszotko1@mendelu.cz::be782a8f-0997-482c-84d9-e8b4ec0ca663" providerId="AD" clId="Web-{9AB58AA1-3BBB-5798-4B64-19E1F476E9D3}" dt="2024-03-11T00:39:48.739" v="95" actId="1076"/>
          <ac:spMkLst>
            <pc:docMk/>
            <pc:sldMk cId="4234060837" sldId="312"/>
            <ac:spMk id="5" creationId="{CE5817CA-DDD3-C213-0403-F4CEAC738D1A}"/>
          </ac:spMkLst>
        </pc:spChg>
        <pc:spChg chg="mod">
          <ac:chgData name="Michael Szotkowski" userId="S::xszotko1@mendelu.cz::be782a8f-0997-482c-84d9-e8b4ec0ca663" providerId="AD" clId="Web-{9AB58AA1-3BBB-5798-4B64-19E1F476E9D3}" dt="2024-03-11T00:38:39.503" v="81" actId="20577"/>
          <ac:spMkLst>
            <pc:docMk/>
            <pc:sldMk cId="4234060837" sldId="312"/>
            <ac:spMk id="6" creationId="{18BCB7A0-904D-32DD-FAD1-9FD60A473BDA}"/>
          </ac:spMkLst>
        </pc:spChg>
      </pc:sldChg>
      <pc:sldChg chg="del">
        <pc:chgData name="Michael Szotkowski" userId="S::xszotko1@mendelu.cz::be782a8f-0997-482c-84d9-e8b4ec0ca663" providerId="AD" clId="Web-{9AB58AA1-3BBB-5798-4B64-19E1F476E9D3}" dt="2024-03-11T00:29:03.614" v="31"/>
        <pc:sldMkLst>
          <pc:docMk/>
          <pc:sldMk cId="1981909512" sldId="314"/>
        </pc:sldMkLst>
      </pc:sldChg>
    </pc:docChg>
  </pc:docChgLst>
  <pc:docChgLst>
    <pc:chgData name="Michael Szotkowski" userId="S::xszotko1@mendelu.cz::be782a8f-0997-482c-84d9-e8b4ec0ca663" providerId="AD" clId="Web-{08D1419C-3CCB-33C6-6FBD-3D752D7BBA60}"/>
    <pc:docChg chg="addSld modSld sldOrd">
      <pc:chgData name="Michael Szotkowski" userId="S::xszotko1@mendelu.cz::be782a8f-0997-482c-84d9-e8b4ec0ca663" providerId="AD" clId="Web-{08D1419C-3CCB-33C6-6FBD-3D752D7BBA60}" dt="2024-03-11T23:54:58" v="132" actId="20577"/>
      <pc:docMkLst>
        <pc:docMk/>
      </pc:docMkLst>
      <pc:sldChg chg="modSp">
        <pc:chgData name="Michael Szotkowski" userId="S::xszotko1@mendelu.cz::be782a8f-0997-482c-84d9-e8b4ec0ca663" providerId="AD" clId="Web-{08D1419C-3CCB-33C6-6FBD-3D752D7BBA60}" dt="2024-03-11T23:50:23.678" v="120"/>
        <pc:sldMkLst>
          <pc:docMk/>
          <pc:sldMk cId="3010151088" sldId="298"/>
        </pc:sldMkLst>
        <pc:spChg chg="mod">
          <ac:chgData name="Michael Szotkowski" userId="S::xszotko1@mendelu.cz::be782a8f-0997-482c-84d9-e8b4ec0ca663" providerId="AD" clId="Web-{08D1419C-3CCB-33C6-6FBD-3D752D7BBA60}" dt="2024-03-11T23:50:23.678" v="120"/>
          <ac:spMkLst>
            <pc:docMk/>
            <pc:sldMk cId="3010151088" sldId="298"/>
            <ac:spMk id="3" creationId="{DACBCD3B-EAB4-87E8-85AB-C9DDB7162C68}"/>
          </ac:spMkLst>
        </pc:spChg>
      </pc:sldChg>
      <pc:sldChg chg="modSp">
        <pc:chgData name="Michael Szotkowski" userId="S::xszotko1@mendelu.cz::be782a8f-0997-482c-84d9-e8b4ec0ca663" providerId="AD" clId="Web-{08D1419C-3CCB-33C6-6FBD-3D752D7BBA60}" dt="2024-03-11T23:54:58" v="132" actId="20577"/>
        <pc:sldMkLst>
          <pc:docMk/>
          <pc:sldMk cId="654652765" sldId="306"/>
        </pc:sldMkLst>
        <pc:spChg chg="mod">
          <ac:chgData name="Michael Szotkowski" userId="S::xszotko1@mendelu.cz::be782a8f-0997-482c-84d9-e8b4ec0ca663" providerId="AD" clId="Web-{08D1419C-3CCB-33C6-6FBD-3D752D7BBA60}" dt="2024-03-11T23:50:18.225" v="119"/>
          <ac:spMkLst>
            <pc:docMk/>
            <pc:sldMk cId="654652765" sldId="306"/>
            <ac:spMk id="2" creationId="{00490171-2859-5322-0F76-C05597544FBD}"/>
          </ac:spMkLst>
        </pc:spChg>
        <pc:spChg chg="mod">
          <ac:chgData name="Michael Szotkowski" userId="S::xszotko1@mendelu.cz::be782a8f-0997-482c-84d9-e8b4ec0ca663" providerId="AD" clId="Web-{08D1419C-3CCB-33C6-6FBD-3D752D7BBA60}" dt="2024-03-11T23:50:57.070" v="125" actId="20577"/>
          <ac:spMkLst>
            <pc:docMk/>
            <pc:sldMk cId="654652765" sldId="306"/>
            <ac:spMk id="26" creationId="{CDA2767E-38F3-49F7-BE02-EA3E6C7C8096}"/>
          </ac:spMkLst>
        </pc:spChg>
        <pc:spChg chg="mod">
          <ac:chgData name="Michael Szotkowski" userId="S::xszotko1@mendelu.cz::be782a8f-0997-482c-84d9-e8b4ec0ca663" providerId="AD" clId="Web-{08D1419C-3CCB-33C6-6FBD-3D752D7BBA60}" dt="2024-03-11T23:54:58" v="132" actId="20577"/>
          <ac:spMkLst>
            <pc:docMk/>
            <pc:sldMk cId="654652765" sldId="306"/>
            <ac:spMk id="50" creationId="{62192F0C-65C9-4E6D-9314-81FB7E4DB469}"/>
          </ac:spMkLst>
        </pc:spChg>
      </pc:sldChg>
      <pc:sldChg chg="modSp">
        <pc:chgData name="Michael Szotkowski" userId="S::xszotko1@mendelu.cz::be782a8f-0997-482c-84d9-e8b4ec0ca663" providerId="AD" clId="Web-{08D1419C-3CCB-33C6-6FBD-3D752D7BBA60}" dt="2024-03-11T23:51:04.429" v="126" actId="20577"/>
        <pc:sldMkLst>
          <pc:docMk/>
          <pc:sldMk cId="3924752392" sldId="311"/>
        </pc:sldMkLst>
        <pc:spChg chg="mod">
          <ac:chgData name="Michael Szotkowski" userId="S::xszotko1@mendelu.cz::be782a8f-0997-482c-84d9-e8b4ec0ca663" providerId="AD" clId="Web-{08D1419C-3CCB-33C6-6FBD-3D752D7BBA60}" dt="2024-03-11T23:49:41.677" v="110"/>
          <ac:spMkLst>
            <pc:docMk/>
            <pc:sldMk cId="3924752392" sldId="311"/>
            <ac:spMk id="2" creationId="{00490171-2859-5322-0F76-C05597544FBD}"/>
          </ac:spMkLst>
        </pc:spChg>
        <pc:spChg chg="mod">
          <ac:chgData name="Michael Szotkowski" userId="S::xszotko1@mendelu.cz::be782a8f-0997-482c-84d9-e8b4ec0ca663" providerId="AD" clId="Web-{08D1419C-3CCB-33C6-6FBD-3D752D7BBA60}" dt="2024-03-11T23:51:04.429" v="126" actId="20577"/>
          <ac:spMkLst>
            <pc:docMk/>
            <pc:sldMk cId="3924752392" sldId="311"/>
            <ac:spMk id="26" creationId="{CDA2767E-38F3-49F7-BE02-EA3E6C7C8096}"/>
          </ac:spMkLst>
        </pc:spChg>
        <pc:spChg chg="mod">
          <ac:chgData name="Michael Szotkowski" userId="S::xszotko1@mendelu.cz::be782a8f-0997-482c-84d9-e8b4ec0ca663" providerId="AD" clId="Web-{08D1419C-3CCB-33C6-6FBD-3D752D7BBA60}" dt="2024-03-11T23:49:41.630" v="109"/>
          <ac:spMkLst>
            <pc:docMk/>
            <pc:sldMk cId="3924752392" sldId="311"/>
            <ac:spMk id="50" creationId="{62192F0C-65C9-4E6D-9314-81FB7E4DB469}"/>
          </ac:spMkLst>
        </pc:spChg>
      </pc:sldChg>
      <pc:sldChg chg="addSp delSp modSp ord">
        <pc:chgData name="Michael Szotkowski" userId="S::xszotko1@mendelu.cz::be782a8f-0997-482c-84d9-e8b4ec0ca663" providerId="AD" clId="Web-{08D1419C-3CCB-33C6-6FBD-3D752D7BBA60}" dt="2024-03-11T23:39:31.890" v="46" actId="1076"/>
        <pc:sldMkLst>
          <pc:docMk/>
          <pc:sldMk cId="4234060837" sldId="312"/>
        </pc:sldMkLst>
        <pc:spChg chg="mod">
          <ac:chgData name="Michael Szotkowski" userId="S::xszotko1@mendelu.cz::be782a8f-0997-482c-84d9-e8b4ec0ca663" providerId="AD" clId="Web-{08D1419C-3CCB-33C6-6FBD-3D752D7BBA60}" dt="2024-03-11T23:37:17.511" v="35"/>
          <ac:spMkLst>
            <pc:docMk/>
            <pc:sldMk cId="4234060837" sldId="312"/>
            <ac:spMk id="5" creationId="{CE5817CA-DDD3-C213-0403-F4CEAC738D1A}"/>
          </ac:spMkLst>
        </pc:spChg>
        <pc:picChg chg="add del mod modCrop">
          <ac:chgData name="Michael Szotkowski" userId="S::xszotko1@mendelu.cz::be782a8f-0997-482c-84d9-e8b4ec0ca663" providerId="AD" clId="Web-{08D1419C-3CCB-33C6-6FBD-3D752D7BBA60}" dt="2024-03-11T23:38:20.732" v="37"/>
          <ac:picMkLst>
            <pc:docMk/>
            <pc:sldMk cId="4234060837" sldId="312"/>
            <ac:picMk id="2" creationId="{89AAEB80-EEA0-67B6-8BB5-70A0F4C0A176}"/>
          </ac:picMkLst>
        </pc:picChg>
        <pc:picChg chg="add del mod">
          <ac:chgData name="Michael Szotkowski" userId="S::xszotko1@mendelu.cz::be782a8f-0997-482c-84d9-e8b4ec0ca663" providerId="AD" clId="Web-{08D1419C-3CCB-33C6-6FBD-3D752D7BBA60}" dt="2024-03-11T23:39:02.467" v="40"/>
          <ac:picMkLst>
            <pc:docMk/>
            <pc:sldMk cId="4234060837" sldId="312"/>
            <ac:picMk id="3" creationId="{C8C65D39-2D21-41F9-F759-2A376200CC0E}"/>
          </ac:picMkLst>
        </pc:picChg>
        <pc:picChg chg="add mod">
          <ac:chgData name="Michael Szotkowski" userId="S::xszotko1@mendelu.cz::be782a8f-0997-482c-84d9-e8b4ec0ca663" providerId="AD" clId="Web-{08D1419C-3CCB-33C6-6FBD-3D752D7BBA60}" dt="2024-03-11T23:39:31.890" v="46" actId="1076"/>
          <ac:picMkLst>
            <pc:docMk/>
            <pc:sldMk cId="4234060837" sldId="312"/>
            <ac:picMk id="4" creationId="{53AEEA3B-0D91-2253-DA3F-9EC95ABBFAC3}"/>
          </ac:picMkLst>
        </pc:picChg>
      </pc:sldChg>
      <pc:sldChg chg="modSp add replId">
        <pc:chgData name="Michael Szotkowski" userId="S::xszotko1@mendelu.cz::be782a8f-0997-482c-84d9-e8b4ec0ca663" providerId="AD" clId="Web-{08D1419C-3CCB-33C6-6FBD-3D752D7BBA60}" dt="2024-03-11T23:49:50.239" v="112"/>
        <pc:sldMkLst>
          <pc:docMk/>
          <pc:sldMk cId="10315881" sldId="313"/>
        </pc:sldMkLst>
        <pc:spChg chg="mod">
          <ac:chgData name="Michael Szotkowski" userId="S::xszotko1@mendelu.cz::be782a8f-0997-482c-84d9-e8b4ec0ca663" providerId="AD" clId="Web-{08D1419C-3CCB-33C6-6FBD-3D752D7BBA60}" dt="2024-03-11T23:49:50.224" v="111"/>
          <ac:spMkLst>
            <pc:docMk/>
            <pc:sldMk cId="10315881" sldId="313"/>
            <ac:spMk id="5" creationId="{CE5817CA-DDD3-C213-0403-F4CEAC738D1A}"/>
          </ac:spMkLst>
        </pc:spChg>
        <pc:spChg chg="mod">
          <ac:chgData name="Michael Szotkowski" userId="S::xszotko1@mendelu.cz::be782a8f-0997-482c-84d9-e8b4ec0ca663" providerId="AD" clId="Web-{08D1419C-3CCB-33C6-6FBD-3D752D7BBA60}" dt="2024-03-11T23:49:50.239" v="112"/>
          <ac:spMkLst>
            <pc:docMk/>
            <pc:sldMk cId="10315881" sldId="313"/>
            <ac:spMk id="6" creationId="{18BCB7A0-904D-32DD-FAD1-9FD60A473BDA}"/>
          </ac:spMkLst>
        </pc:spChg>
      </pc:sldChg>
      <pc:sldChg chg="addSp delSp modSp add replId">
        <pc:chgData name="Michael Szotkowski" userId="S::xszotko1@mendelu.cz::be782a8f-0997-482c-84d9-e8b4ec0ca663" providerId="AD" clId="Web-{08D1419C-3CCB-33C6-6FBD-3D752D7BBA60}" dt="2024-03-11T23:50:08.396" v="114"/>
        <pc:sldMkLst>
          <pc:docMk/>
          <pc:sldMk cId="3252962388" sldId="314"/>
        </pc:sldMkLst>
        <pc:spChg chg="mod">
          <ac:chgData name="Michael Szotkowski" userId="S::xszotko1@mendelu.cz::be782a8f-0997-482c-84d9-e8b4ec0ca663" providerId="AD" clId="Web-{08D1419C-3CCB-33C6-6FBD-3D752D7BBA60}" dt="2024-03-11T23:50:08.396" v="113"/>
          <ac:spMkLst>
            <pc:docMk/>
            <pc:sldMk cId="3252962388" sldId="314"/>
            <ac:spMk id="5" creationId="{CE5817CA-DDD3-C213-0403-F4CEAC738D1A}"/>
          </ac:spMkLst>
        </pc:spChg>
        <pc:spChg chg="mod">
          <ac:chgData name="Michael Szotkowski" userId="S::xszotko1@mendelu.cz::be782a8f-0997-482c-84d9-e8b4ec0ca663" providerId="AD" clId="Web-{08D1419C-3CCB-33C6-6FBD-3D752D7BBA60}" dt="2024-03-11T23:50:08.396" v="114"/>
          <ac:spMkLst>
            <pc:docMk/>
            <pc:sldMk cId="3252962388" sldId="314"/>
            <ac:spMk id="6" creationId="{18BCB7A0-904D-32DD-FAD1-9FD60A473BDA}"/>
          </ac:spMkLst>
        </pc:spChg>
        <pc:picChg chg="add mod">
          <ac:chgData name="Michael Szotkowski" userId="S::xszotko1@mendelu.cz::be782a8f-0997-482c-84d9-e8b4ec0ca663" providerId="AD" clId="Web-{08D1419C-3CCB-33C6-6FBD-3D752D7BBA60}" dt="2024-03-11T23:40:12.688" v="50" actId="1076"/>
          <ac:picMkLst>
            <pc:docMk/>
            <pc:sldMk cId="3252962388" sldId="314"/>
            <ac:picMk id="2" creationId="{0E3C0697-A25F-2D08-984B-6EFA273F7CFE}"/>
          </ac:picMkLst>
        </pc:picChg>
        <pc:picChg chg="del">
          <ac:chgData name="Michael Szotkowski" userId="S::xszotko1@mendelu.cz::be782a8f-0997-482c-84d9-e8b4ec0ca663" providerId="AD" clId="Web-{08D1419C-3CCB-33C6-6FBD-3D752D7BBA60}" dt="2024-03-11T23:40:06.282" v="48"/>
          <ac:picMkLst>
            <pc:docMk/>
            <pc:sldMk cId="3252962388" sldId="314"/>
            <ac:picMk id="4" creationId="{53AEEA3B-0D91-2253-DA3F-9EC95ABBFAC3}"/>
          </ac:picMkLst>
        </pc:picChg>
      </pc:sldChg>
      <pc:sldChg chg="addSp delSp modSp add replId">
        <pc:chgData name="Michael Szotkowski" userId="S::xszotko1@mendelu.cz::be782a8f-0997-482c-84d9-e8b4ec0ca663" providerId="AD" clId="Web-{08D1419C-3CCB-33C6-6FBD-3D752D7BBA60}" dt="2024-03-11T23:50:13.303" v="116"/>
        <pc:sldMkLst>
          <pc:docMk/>
          <pc:sldMk cId="2560972801" sldId="315"/>
        </pc:sldMkLst>
        <pc:spChg chg="mod">
          <ac:chgData name="Michael Szotkowski" userId="S::xszotko1@mendelu.cz::be782a8f-0997-482c-84d9-e8b4ec0ca663" providerId="AD" clId="Web-{08D1419C-3CCB-33C6-6FBD-3D752D7BBA60}" dt="2024-03-11T23:50:13.287" v="115"/>
          <ac:spMkLst>
            <pc:docMk/>
            <pc:sldMk cId="2560972801" sldId="315"/>
            <ac:spMk id="5" creationId="{CE5817CA-DDD3-C213-0403-F4CEAC738D1A}"/>
          </ac:spMkLst>
        </pc:spChg>
        <pc:spChg chg="mod">
          <ac:chgData name="Michael Szotkowski" userId="S::xszotko1@mendelu.cz::be782a8f-0997-482c-84d9-e8b4ec0ca663" providerId="AD" clId="Web-{08D1419C-3CCB-33C6-6FBD-3D752D7BBA60}" dt="2024-03-11T23:50:13.303" v="116"/>
          <ac:spMkLst>
            <pc:docMk/>
            <pc:sldMk cId="2560972801" sldId="315"/>
            <ac:spMk id="6" creationId="{18BCB7A0-904D-32DD-FAD1-9FD60A473BDA}"/>
          </ac:spMkLst>
        </pc:spChg>
        <pc:picChg chg="del">
          <ac:chgData name="Michael Szotkowski" userId="S::xszotko1@mendelu.cz::be782a8f-0997-482c-84d9-e8b4ec0ca663" providerId="AD" clId="Web-{08D1419C-3CCB-33C6-6FBD-3D752D7BBA60}" dt="2024-03-11T23:41:15.659" v="52"/>
          <ac:picMkLst>
            <pc:docMk/>
            <pc:sldMk cId="2560972801" sldId="315"/>
            <ac:picMk id="2" creationId="{0E3C0697-A25F-2D08-984B-6EFA273F7CFE}"/>
          </ac:picMkLst>
        </pc:picChg>
        <pc:picChg chg="add del mod">
          <ac:chgData name="Michael Szotkowski" userId="S::xszotko1@mendelu.cz::be782a8f-0997-482c-84d9-e8b4ec0ca663" providerId="AD" clId="Web-{08D1419C-3CCB-33C6-6FBD-3D752D7BBA60}" dt="2024-03-11T23:41:40.176" v="55"/>
          <ac:picMkLst>
            <pc:docMk/>
            <pc:sldMk cId="2560972801" sldId="315"/>
            <ac:picMk id="3" creationId="{C1D7A657-4E0A-CE4C-8A43-5C9940F9FA20}"/>
          </ac:picMkLst>
        </pc:picChg>
        <pc:picChg chg="add mod">
          <ac:chgData name="Michael Szotkowski" userId="S::xszotko1@mendelu.cz::be782a8f-0997-482c-84d9-e8b4ec0ca663" providerId="AD" clId="Web-{08D1419C-3CCB-33C6-6FBD-3D752D7BBA60}" dt="2024-03-11T23:41:48.504" v="57" actId="1076"/>
          <ac:picMkLst>
            <pc:docMk/>
            <pc:sldMk cId="2560972801" sldId="315"/>
            <ac:picMk id="4" creationId="{0FCF645E-9C4B-3678-8F97-B5E3A572C9FC}"/>
          </ac:picMkLst>
        </pc:picChg>
      </pc:sldChg>
    </pc:docChg>
  </pc:docChgLst>
  <pc:docChgLst>
    <pc:chgData name="Michael Szotkowski" userId="S::xszotko1@mendelu.cz::be782a8f-0997-482c-84d9-e8b4ec0ca663" providerId="AD" clId="Web-{3DCBAC79-A92A-9C30-AED2-595F342F02F6}"/>
    <pc:docChg chg="modSld">
      <pc:chgData name="Michael Szotkowski" userId="S::xszotko1@mendelu.cz::be782a8f-0997-482c-84d9-e8b4ec0ca663" providerId="AD" clId="Web-{3DCBAC79-A92A-9C30-AED2-595F342F02F6}" dt="2024-03-14T06:23:33.798" v="6" actId="1076"/>
      <pc:docMkLst>
        <pc:docMk/>
      </pc:docMkLst>
      <pc:sldChg chg="addSp delSp modSp">
        <pc:chgData name="Michael Szotkowski" userId="S::xszotko1@mendelu.cz::be782a8f-0997-482c-84d9-e8b4ec0ca663" providerId="AD" clId="Web-{3DCBAC79-A92A-9C30-AED2-595F342F02F6}" dt="2024-03-14T06:23:33.798" v="6" actId="1076"/>
        <pc:sldMkLst>
          <pc:docMk/>
          <pc:sldMk cId="10315881" sldId="313"/>
        </pc:sldMkLst>
        <pc:picChg chg="add mod">
          <ac:chgData name="Michael Szotkowski" userId="S::xszotko1@mendelu.cz::be782a8f-0997-482c-84d9-e8b4ec0ca663" providerId="AD" clId="Web-{3DCBAC79-A92A-9C30-AED2-595F342F02F6}" dt="2024-03-14T06:23:33.798" v="6" actId="1076"/>
          <ac:picMkLst>
            <pc:docMk/>
            <pc:sldMk cId="10315881" sldId="313"/>
            <ac:picMk id="2" creationId="{C99AE4C9-9444-59E6-C6EB-9BF7D86B6F16}"/>
          </ac:picMkLst>
        </pc:picChg>
        <pc:picChg chg="del">
          <ac:chgData name="Michael Szotkowski" userId="S::xszotko1@mendelu.cz::be782a8f-0997-482c-84d9-e8b4ec0ca663" providerId="AD" clId="Web-{3DCBAC79-A92A-9C30-AED2-595F342F02F6}" dt="2024-03-14T06:23:08.126" v="1"/>
          <ac:picMkLst>
            <pc:docMk/>
            <pc:sldMk cId="10315881" sldId="313"/>
            <ac:picMk id="4" creationId="{1D71661E-54C5-CF55-01C4-5FFDEF93F75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AA3114B-0CDD-4419-A4DE-E0C29A2AE1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C25048-78D1-4821-8E2B-7A77CCA12F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52186-C111-43A8-A0F7-F77FFDE4DF82}" type="datetimeFigureOut">
              <a:rPr lang="en-US" smtClean="0"/>
              <a:t>3/13/2024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924695-047D-4CC8-8801-1AA37457E73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F00293-63F6-438D-A9A8-024975FD55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6CFAD-C154-4C9C-AD01-665A505506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879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BBB5B-F3DE-41D7-B279-483D20E8E363}" type="datetimeFigureOut">
              <a:rPr lang="en-US" smtClean="0"/>
              <a:t>3/13/2024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62BC0-7DC4-4569-951D-2BB9475345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641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62BC0-7DC4-4569-951D-2BB9475345C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500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02728A58-8DE2-4B1C-B6CA-F2AED56F45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2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9D7CAC-EE78-4BAE-94EA-EBE4BB1181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9909" y="2335192"/>
            <a:ext cx="9792182" cy="218761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lIns="914400" tIns="91440" rIns="914400" anchor="ctr"/>
          <a:lstStyle>
            <a:lvl1pPr algn="ctr">
              <a:defRPr sz="5400" b="1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8328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E5E8994-67B0-7A02-C300-323269156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32671" y="0"/>
            <a:ext cx="7659329" cy="6858000"/>
          </a:xfrm>
          <a:prstGeom prst="rect">
            <a:avLst/>
          </a:prstGeom>
          <a:solidFill>
            <a:schemeClr val="accent2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D96D4A-16D3-4C35-A383-2DF039D54C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3791" y="787869"/>
            <a:ext cx="2743200" cy="2142144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anchor="ctr"/>
          <a:lstStyle>
            <a:lvl1pPr algn="ctr">
              <a:lnSpc>
                <a:spcPct val="100000"/>
              </a:lnSpc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EA6B5C4-24E3-C021-071B-DFF6C6CC497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33449" y="3429000"/>
            <a:ext cx="2920796" cy="29273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1pPr>
            <a:lvl2pPr marL="4572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600" spc="100" baseline="0"/>
            </a:lvl2pPr>
            <a:lvl3pPr marL="9144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400" spc="100" baseline="0"/>
            </a:lvl3pPr>
            <a:lvl4pPr marL="13716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200" spc="100" baseline="0"/>
            </a:lvl4pPr>
            <a:lvl5pPr marL="18288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200" spc="10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F255611-8280-41F3-A5FA-821E144AEAE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220928" y="787869"/>
            <a:ext cx="6292646" cy="54322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600" cap="all" baseline="0">
                <a:solidFill>
                  <a:schemeClr val="accent5">
                    <a:lumMod val="50000"/>
                  </a:schemeClr>
                </a:solidFill>
              </a:defRPr>
            </a:lvl2pPr>
            <a:lvl3pPr marL="914400" indent="0">
              <a:buNone/>
              <a:defRPr sz="1400" cap="all" baseline="0">
                <a:solidFill>
                  <a:schemeClr val="accent5">
                    <a:lumMod val="50000"/>
                  </a:schemeClr>
                </a:solidFill>
              </a:defRPr>
            </a:lvl3pPr>
            <a:lvl4pPr marL="1371600" indent="0">
              <a:buNone/>
              <a:defRPr sz="1200" cap="all" baseline="0">
                <a:solidFill>
                  <a:schemeClr val="accent5">
                    <a:lumMod val="50000"/>
                  </a:schemeClr>
                </a:solidFill>
              </a:defRPr>
            </a:lvl4pPr>
            <a:lvl5pPr marL="1828800" indent="0">
              <a:buNone/>
              <a:defRPr sz="1200" cap="all" baseline="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453DB9-3C4B-4136-96D2-08A7D5AD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464841-801A-499A-BFD2-9731D2D89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78F9D-CD73-4D53-A871-D6C0B643A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806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ompet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1225E-57F6-4605-A684-F9B30F1F66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0559" y="1"/>
            <a:ext cx="4952999" cy="2182482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lIns="731520" rIns="731520" anchor="ctr"/>
          <a:lstStyle>
            <a:lvl1pPr algn="ctr">
              <a:defRPr sz="2400" cap="all" spc="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C93927AF-DF09-4CE5-8767-B2ECF0215BF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942932" y="0"/>
            <a:ext cx="7249067" cy="218248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E8D114B-8AAB-41D6-AFCF-750066A652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9728" y="2924355"/>
            <a:ext cx="3769525" cy="3300645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E5C19A-AE6A-FEDE-6B3C-9B1701F4C50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933262" y="2932801"/>
            <a:ext cx="6411912" cy="3300851"/>
          </a:xfrm>
          <a:prstGeom prst="rect">
            <a:avLst/>
          </a:prstGeom>
        </p:spPr>
        <p:txBody>
          <a:bodyPr/>
          <a:lstStyle>
            <a:lvl1pPr marL="283464" indent="-283464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sz="1800" spc="100" baseline="0"/>
            </a:lvl1pPr>
            <a:lvl2pPr marL="914400" indent="-283464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sz="1800" spc="100" baseline="0"/>
            </a:lvl2pPr>
            <a:lvl3pPr marL="1371600" indent="-283464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sz="1800" spc="100" baseline="0"/>
            </a:lvl3pPr>
            <a:lvl4pPr marL="1828800" indent="-283464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sz="1800" spc="100" baseline="0"/>
            </a:lvl4pPr>
            <a:lvl5pPr marL="2286000" indent="-283464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sz="1800" spc="10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751D887-2419-4911-A7CC-9B5A598D7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8B214E0-C574-4CE5-8FF0-E0F965A4A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C033920-FB08-49F3-8A75-14E68EF78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951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96722F2-1968-8B82-9382-187D808D9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8F6663C8-5425-48D7-9E9D-F2B794222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41541"/>
            <a:ext cx="10515600" cy="1215894"/>
          </a:xfrm>
          <a:prstGeom prst="rect">
            <a:avLst/>
          </a:prstGeom>
        </p:spPr>
        <p:txBody>
          <a:bodyPr anchor="b"/>
          <a:lstStyle>
            <a:lvl1pPr algn="ctr">
              <a:defRPr sz="2400" cap="all" spc="1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E7176063-74EF-4FC1-A687-2F5900412F55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59468" y="2674190"/>
            <a:ext cx="10494331" cy="36058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cap="all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058ECB-2935-45B1-80F1-ED38302C27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FC42CC-A62B-40E8-907A-F15D7C21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3E0735-85DE-48C3-8FE9-0754F9AB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16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accent5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06EC1-D867-4113-B1E4-72ADCC4B1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30061" y="1541398"/>
            <a:ext cx="4442603" cy="21248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34C23C4D-3C16-4A17-BF8A-A9C4E2F013E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30061" y="3984426"/>
            <a:ext cx="4442603" cy="242499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50298920-F98C-4AFF-A39F-BB5644F96EB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771736" y="0"/>
            <a:ext cx="5420263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4257799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">
    <p:bg>
      <p:bgPr>
        <a:solidFill>
          <a:schemeClr val="accent5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50298920-F98C-4AFF-A39F-BB5644F96EB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772276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906EC1-D867-4113-B1E4-72ADCC4B1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4747" y="2365057"/>
            <a:ext cx="4377400" cy="2160644"/>
          </a:xfrm>
          <a:prstGeom prst="rect">
            <a:avLst/>
          </a:prstGeom>
          <a:gradFill>
            <a:gsLst>
              <a:gs pos="50000">
                <a:schemeClr val="accent1">
                  <a:lumMod val="5000"/>
                  <a:lumOff val="95000"/>
                  <a:alpha val="0"/>
                </a:schemeClr>
              </a:gs>
              <a:gs pos="50000">
                <a:schemeClr val="accent5">
                  <a:alpha val="10000"/>
                </a:schemeClr>
              </a:gs>
            </a:gsLst>
            <a:lin ang="0" scaled="0"/>
          </a:gradFill>
          <a:ln w="28575">
            <a:solidFill>
              <a:schemeClr val="bg1"/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B3EFFF7-FFC6-16DF-B4AB-DD5A1A1DA92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27896" y="0"/>
            <a:ext cx="3344379" cy="6858000"/>
          </a:xfrm>
          <a:custGeom>
            <a:avLst/>
            <a:gdLst>
              <a:gd name="connsiteX0" fmla="*/ 0 w 3344379"/>
              <a:gd name="connsiteY0" fmla="*/ 0 h 6858000"/>
              <a:gd name="connsiteX1" fmla="*/ 3344379 w 3344379"/>
              <a:gd name="connsiteY1" fmla="*/ 0 h 6858000"/>
              <a:gd name="connsiteX2" fmla="*/ 3344379 w 3344379"/>
              <a:gd name="connsiteY2" fmla="*/ 6858000 h 6858000"/>
              <a:gd name="connsiteX3" fmla="*/ 0 w 334437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4379" h="6858000">
                <a:moveTo>
                  <a:pt x="0" y="0"/>
                </a:moveTo>
                <a:lnTo>
                  <a:pt x="3344379" y="0"/>
                </a:lnTo>
                <a:lnTo>
                  <a:pt x="334437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1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 dirty="0"/>
              <a:t>Blank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6E802E-B214-0AE3-69C8-CBCA885C70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835900" y="2071688"/>
            <a:ext cx="3773488" cy="273208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1pPr>
            <a:lvl2pPr marL="4572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2pPr>
            <a:lvl3pPr marL="9144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3pPr>
            <a:lvl4pPr marL="13716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4pPr>
            <a:lvl5pPr marL="18288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0398655-42A6-4DBC-9542-9A8D10B44A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590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FF7C44B-1689-4CA8-B0BC-0671EA1275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D6105C8-7607-448C-9CD2-9CA33B49B4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23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02728A58-8DE2-4B1C-B6CA-F2AED56F45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2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9D7CAC-EE78-4BAE-94EA-EBE4BB1181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9909" y="2335192"/>
            <a:ext cx="9792182" cy="2187616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lIns="914400" tIns="182880" rIns="914400" anchor="ctr"/>
          <a:lstStyle>
            <a:lvl1pPr algn="ctr">
              <a:defRPr sz="5400" b="1" cap="all" spc="100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3712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CC6C658-B6F5-98D2-4D95-EA3030D6F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0322" y="-7084"/>
            <a:ext cx="12212321" cy="6858000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9AED10-F37C-48B3-A407-EDC6878C71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0065" y="2372810"/>
            <a:ext cx="4352081" cy="2129742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D8B338-CD86-47FF-A4B9-9EE6A11AFBF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789480" y="0"/>
            <a:ext cx="539496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5" name="Date Placeholder 2">
            <a:extLst>
              <a:ext uri="{FF2B5EF4-FFF2-40B4-BE49-F238E27FC236}">
                <a16:creationId xmlns:a16="http://schemas.microsoft.com/office/drawing/2014/main" id="{19507D12-915D-42C7-9250-F3912C1C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4520C17-104B-4F9D-B1D8-2FA4676B3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19F9CF7-C4CD-4EEB-A49F-1820A981A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333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C3FAF69-7EBE-817B-DCEA-4A1595820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7515"/>
            <a:ext cx="4661648" cy="6871651"/>
          </a:xfrm>
          <a:prstGeom prst="rect">
            <a:avLst/>
          </a:prstGeom>
          <a:solidFill>
            <a:srgbClr val="4769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20FC4D-FDE2-42C3-B907-27B071B649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6608" y="804862"/>
            <a:ext cx="3401992" cy="5121375"/>
          </a:xfrm>
          <a:prstGeom prst="rect">
            <a:avLst/>
          </a:prstGeom>
          <a:ln w="28575">
            <a:noFill/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4F9403-8AE5-DF79-EFCF-E99EABB8341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579338" y="804863"/>
            <a:ext cx="5716587" cy="5248276"/>
          </a:xfrm>
          <a:prstGeom prst="rect">
            <a:avLst/>
          </a:prstGeom>
        </p:spPr>
        <p:txBody>
          <a:bodyPr anchor="ctr"/>
          <a:lstStyle>
            <a:lvl1pPr marL="283464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/>
            </a:lvl1pPr>
            <a:lvl2pPr marL="73152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/>
            </a:lvl2pPr>
            <a:lvl3pPr marL="109728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/>
            </a:lvl3pPr>
            <a:lvl4pPr marL="146304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/>
            </a:lvl4pPr>
            <a:lvl5pPr marL="18288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D38E30C9-543F-4532-B571-2F2EF52E7A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9E2F8B6B-A63E-448F-86E5-CF3F12A29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5EC1D779-DE8A-45DF-9A79-70F63DD68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491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accent5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AED10-F37C-48B3-A407-EDC6878C71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47727" y="2060294"/>
            <a:ext cx="4359795" cy="2141316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D8B338-CD86-47FF-A4B9-9EE6A11AFBF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-9009"/>
            <a:ext cx="5521124" cy="687858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F20D097E-45D7-422E-A8D1-635C7DE9A99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70878" y="4550199"/>
            <a:ext cx="4359795" cy="1790164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800" b="1" cap="all" spc="100" baseline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Date Placeholder 2">
            <a:extLst>
              <a:ext uri="{FF2B5EF4-FFF2-40B4-BE49-F238E27FC236}">
                <a16:creationId xmlns:a16="http://schemas.microsoft.com/office/drawing/2014/main" id="{19507D12-915D-42C7-9250-F3912C1C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4520C17-104B-4F9D-B1D8-2FA4676B3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19F9CF7-C4CD-4EEB-A49F-1820A981A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912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A5AC9-F6E1-46F9-8810-475475E17B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34980" y="706056"/>
            <a:ext cx="6323957" cy="1088020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52C02D9-C262-43C0-BE24-402661B059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4495801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C3273F-AE8F-21E6-A06E-52686D65496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135563" y="2291786"/>
            <a:ext cx="3017837" cy="39672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1pPr>
            <a:lvl2pPr marL="283464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2pPr>
            <a:lvl3pPr marL="6858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3pPr>
            <a:lvl4pPr marL="11430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4pPr>
            <a:lvl5pPr marL="16002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A011C768-FB8E-F917-0CF9-C9B7DA4CAA62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8473281" y="2294680"/>
            <a:ext cx="3136127" cy="39672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1pPr>
            <a:lvl2pPr marL="283464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2pPr>
            <a:lvl3pPr marL="6858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3pPr>
            <a:lvl4pPr marL="11430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4pPr>
            <a:lvl5pPr marL="16002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61AB9D5A-1951-48B0-9CAE-84FC869BE5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3AEF9F4B-0EB4-4C9F-9159-80E393F3A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6BC4F905-196D-4DFF-9947-C56088B56F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209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D970D0-182D-96E3-04B5-5D634F9C4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EFB40-063A-41A7-9581-865BBE62C3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6143"/>
            <a:ext cx="10515600" cy="1229033"/>
          </a:xfrm>
          <a:prstGeom prst="rect">
            <a:avLst/>
          </a:prstGeom>
        </p:spPr>
        <p:txBody>
          <a:bodyPr anchor="b"/>
          <a:lstStyle>
            <a:lvl1pPr algn="ctr">
              <a:defRPr sz="2400" cap="all" spc="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E453354-6167-7227-F443-F984688CC49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49775" y="2858625"/>
            <a:ext cx="3941763" cy="3338513"/>
          </a:xfrm>
          <a:prstGeom prst="rect">
            <a:avLst/>
          </a:prstGeom>
        </p:spPr>
        <p:txBody>
          <a:bodyPr/>
          <a:lstStyle>
            <a:lvl1pPr marL="347472" indent="-347472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800" spc="100" baseline="0"/>
            </a:lvl1pPr>
            <a:lvl2pPr marL="685800" indent="-347472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eriod"/>
              <a:defRPr sz="1600" spc="100" baseline="0"/>
            </a:lvl2pPr>
            <a:lvl3pPr marL="1143000" indent="-347472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  <a:defRPr sz="1400" spc="100" baseline="0"/>
            </a:lvl3pPr>
            <a:lvl4pPr marL="1600200" indent="-347472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arenR"/>
              <a:defRPr sz="1200" spc="100" baseline="0"/>
            </a:lvl4pPr>
            <a:lvl5pPr marL="2057400" indent="-347472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LcPeriod"/>
              <a:defRPr sz="1200" spc="10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DDA14B5C-C6A4-65FB-34DD-E1C0FF465FF7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342681" y="2858625"/>
            <a:ext cx="6011119" cy="33385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None/>
              <a:defRPr sz="1800" spc="100" baseline="0"/>
            </a:lvl1pPr>
            <a:lvl2pPr marL="285750" indent="-28575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spc="100" baseline="0"/>
            </a:lvl2pPr>
            <a:lvl3pPr marL="685800" indent="-28575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spc="100" baseline="0"/>
            </a:lvl3pPr>
            <a:lvl4pPr marL="1143000" indent="-28575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spc="100" baseline="0"/>
            </a:lvl4pPr>
            <a:lvl5pPr marL="1600200" indent="-28575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spc="10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573EDDB2-8AC2-4A88-95EE-20082E77DE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325A34CF-B8DC-4A28-86BC-8D450E3D3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3F009426-0603-4EF7-8DE1-0CA50818F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655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C1E109A-BBBE-498A-AC65-464AAF5710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766915"/>
            <a:ext cx="2782529" cy="21630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anchor="ctr"/>
          <a:lstStyle>
            <a:lvl1pPr algn="ctr">
              <a:lnSpc>
                <a:spcPct val="100000"/>
              </a:lnSpc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408009F-7441-4960-8688-598E5537784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64796" y="960385"/>
            <a:ext cx="6341212" cy="1969628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721A019-F5C2-4A15-A6AE-C03209D1D7D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3716594"/>
            <a:ext cx="12192000" cy="31414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CFE1DF53-32D0-456E-8221-7FCD23325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C108F1B-58C5-43B6-8251-B1392CA9A8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530B1E0-03D4-4E5B-A2A7-903B17B30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21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02389-643A-44A3-9E32-4459CAEAC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E221A-6F27-4890-B073-7BA27B8FB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06CAC-A122-486F-81C6-4299D83E94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113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73" r:id="rId3"/>
    <p:sldLayoutId id="2147483669" r:id="rId4"/>
    <p:sldLayoutId id="2147483651" r:id="rId5"/>
    <p:sldLayoutId id="2147483671" r:id="rId6"/>
    <p:sldLayoutId id="2147483652" r:id="rId7"/>
    <p:sldLayoutId id="2147483653" r:id="rId8"/>
    <p:sldLayoutId id="2147483650" r:id="rId9"/>
    <p:sldLayoutId id="2147483664" r:id="rId10"/>
    <p:sldLayoutId id="2147483659" r:id="rId11"/>
    <p:sldLayoutId id="2147483662" r:id="rId12"/>
    <p:sldLayoutId id="214748367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Close-up of a green field">
            <a:extLst>
              <a:ext uri="{FF2B5EF4-FFF2-40B4-BE49-F238E27FC236}">
                <a16:creationId xmlns:a16="http://schemas.microsoft.com/office/drawing/2014/main" id="{FE4A4B5C-D71A-0CFA-A601-EB93F13F5AA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alphaModFix amt="50000"/>
          </a:blip>
          <a:srcRect/>
          <a:stretch/>
        </p:blipFill>
        <p:spPr>
          <a:xfrm>
            <a:off x="0" y="-2"/>
            <a:ext cx="12192000" cy="68580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C0147929-8D39-DAA9-C3C5-4829D9C31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909" y="2335192"/>
            <a:ext cx="9792182" cy="2187616"/>
          </a:xfrm>
        </p:spPr>
        <p:txBody>
          <a:bodyPr lIns="914400" tIns="91440" rIns="914400" bIns="45720" anchor="ctr"/>
          <a:lstStyle/>
          <a:p>
            <a:r>
              <a:rPr lang="en-US" b="0" err="1">
                <a:latin typeface="Century"/>
                <a:ea typeface="+mj-lt"/>
                <a:cs typeface="+mj-lt"/>
              </a:rPr>
              <a:t>Zemědělské</a:t>
            </a:r>
            <a:r>
              <a:rPr lang="en-US" b="0" dirty="0">
                <a:latin typeface="Century"/>
                <a:ea typeface="+mj-lt"/>
                <a:cs typeface="+mj-lt"/>
              </a:rPr>
              <a:t> </a:t>
            </a:r>
            <a:r>
              <a:rPr lang="en-US" b="0" err="1">
                <a:latin typeface="Century"/>
                <a:ea typeface="+mj-lt"/>
                <a:cs typeface="+mj-lt"/>
              </a:rPr>
              <a:t>družstvo</a:t>
            </a:r>
            <a:br>
              <a:rPr lang="en-US" b="0" dirty="0">
                <a:latin typeface="Century"/>
                <a:ea typeface="+mj-lt"/>
                <a:cs typeface="+mj-lt"/>
              </a:rPr>
            </a:br>
            <a:r>
              <a:rPr lang="en-US" sz="1800" b="0" dirty="0">
                <a:latin typeface="Century"/>
              </a:rPr>
              <a:t>Michael </a:t>
            </a:r>
            <a:r>
              <a:rPr lang="en-US" sz="1800" b="0" err="1">
                <a:latin typeface="Century"/>
              </a:rPr>
              <a:t>Szotkowski</a:t>
            </a:r>
            <a:r>
              <a:rPr lang="en-US" sz="1800" b="0" dirty="0">
                <a:latin typeface="Century"/>
              </a:rPr>
              <a:t>, </a:t>
            </a:r>
            <a:r>
              <a:rPr lang="en-US" sz="1800" b="0" dirty="0">
                <a:latin typeface="Century"/>
                <a:ea typeface="+mj-lt"/>
                <a:cs typeface="+mj-lt"/>
              </a:rPr>
              <a:t>Jindřich </a:t>
            </a:r>
            <a:r>
              <a:rPr lang="en-US" sz="1800" b="0" err="1">
                <a:latin typeface="Century"/>
                <a:ea typeface="+mj-lt"/>
                <a:cs typeface="+mj-lt"/>
              </a:rPr>
              <a:t>Šantrůček</a:t>
            </a:r>
            <a:endParaRPr lang="cs-CZ" sz="1800" err="1">
              <a:latin typeface="Century"/>
            </a:endParaRPr>
          </a:p>
        </p:txBody>
      </p:sp>
    </p:spTree>
    <p:extLst>
      <p:ext uri="{BB962C8B-B14F-4D97-AF65-F5344CB8AC3E}">
        <p14:creationId xmlns:p14="http://schemas.microsoft.com/office/powerpoint/2010/main" val="1760268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CDA2767E-38F3-49F7-BE02-EA3E6C7C8096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 lIns="91440" tIns="45720" rIns="91440" bIns="45720" anchor="ctr"/>
          <a:lstStyle/>
          <a:p>
            <a:r>
              <a:rPr lang="en-US" sz="4000" dirty="0" err="1">
                <a:latin typeface="Century"/>
                <a:ea typeface="+mj-lt"/>
                <a:cs typeface="+mj-lt"/>
              </a:rPr>
              <a:t>Zadání</a:t>
            </a:r>
            <a:endParaRPr lang="cs-CZ" sz="4000" dirty="0">
              <a:latin typeface="Century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490171-2859-5322-0F76-C05597544F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Century"/>
              </a:rPr>
              <a:t>1</a:t>
            </a:r>
          </a:p>
        </p:txBody>
      </p:sp>
      <p:sp>
        <p:nvSpPr>
          <p:cNvPr id="50" name="Text Placeholder 17">
            <a:extLst>
              <a:ext uri="{FF2B5EF4-FFF2-40B4-BE49-F238E27FC236}">
                <a16:creationId xmlns:a16="http://schemas.microsoft.com/office/drawing/2014/main" id="{62192F0C-65C9-4E6D-9314-81FB7E4DB469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475413" y="804863"/>
            <a:ext cx="5716587" cy="5248275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pPr marL="283210" indent="-283210"/>
            <a:r>
              <a:rPr lang="en-US" sz="3200" dirty="0">
                <a:latin typeface="Century"/>
              </a:rPr>
              <a:t>Entity(</a:t>
            </a:r>
            <a:r>
              <a:rPr lang="en-US" sz="3200" dirty="0" err="1">
                <a:latin typeface="Century"/>
              </a:rPr>
              <a:t>celkem</a:t>
            </a:r>
            <a:r>
              <a:rPr lang="en-US" sz="3200" dirty="0">
                <a:latin typeface="Century"/>
              </a:rPr>
              <a:t> 14)</a:t>
            </a:r>
          </a:p>
          <a:p>
            <a:pPr marL="283210" indent="-283210"/>
            <a:r>
              <a:rPr lang="en-US" sz="3200" dirty="0" err="1">
                <a:latin typeface="Century"/>
              </a:rPr>
              <a:t>Atributy</a:t>
            </a:r>
            <a:endParaRPr lang="en-US" sz="3200" dirty="0">
              <a:latin typeface="Century"/>
            </a:endParaRPr>
          </a:p>
          <a:p>
            <a:pPr marL="283210" indent="-283210"/>
            <a:r>
              <a:rPr lang="en-US" sz="3200" dirty="0">
                <a:latin typeface="Century"/>
              </a:rPr>
              <a:t>Relace</a:t>
            </a:r>
          </a:p>
          <a:p>
            <a:pPr marL="283210" indent="-283210"/>
            <a:r>
              <a:rPr lang="en-US" sz="3200" dirty="0" err="1">
                <a:latin typeface="Century"/>
              </a:rPr>
              <a:t>Kardinalita</a:t>
            </a:r>
            <a:endParaRPr lang="en-US" sz="3200" dirty="0">
              <a:latin typeface="Century"/>
            </a:endParaRPr>
          </a:p>
        </p:txBody>
      </p:sp>
    </p:spTree>
    <p:extLst>
      <p:ext uri="{BB962C8B-B14F-4D97-AF65-F5344CB8AC3E}">
        <p14:creationId xmlns:p14="http://schemas.microsoft.com/office/powerpoint/2010/main" val="3924752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text 4">
            <a:extLst>
              <a:ext uri="{FF2B5EF4-FFF2-40B4-BE49-F238E27FC236}">
                <a16:creationId xmlns:a16="http://schemas.microsoft.com/office/drawing/2014/main" id="{CE5817CA-DDD3-C213-0403-F4CEAC738D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39791" y="311000"/>
            <a:ext cx="4300590" cy="733218"/>
          </a:xfrm>
        </p:spPr>
        <p:txBody>
          <a:bodyPr lIns="91440" tIns="45720" rIns="91440" bIns="45720" anchor="ctr"/>
          <a:lstStyle/>
          <a:p>
            <a:pPr algn="ctr"/>
            <a:r>
              <a:rPr lang="cs-CZ" sz="3600" dirty="0">
                <a:latin typeface="Century"/>
              </a:rPr>
              <a:t>Rozbor diagramu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8BCB7A0-904D-32DD-FAD1-9FD60A473B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latin typeface="Century"/>
              </a:rPr>
              <a:t>2</a:t>
            </a:r>
            <a:endParaRPr lang="en-US" dirty="0">
              <a:latin typeface="Century"/>
            </a:endParaRPr>
          </a:p>
        </p:txBody>
      </p:sp>
      <p:pic>
        <p:nvPicPr>
          <p:cNvPr id="2" name="Obrázek 1" descr="Obsah obrázku text, diagram, Plán, snímek obrazovky&#10;&#10;Popis se vygeneroval automaticky.">
            <a:extLst>
              <a:ext uri="{FF2B5EF4-FFF2-40B4-BE49-F238E27FC236}">
                <a16:creationId xmlns:a16="http://schemas.microsoft.com/office/drawing/2014/main" id="{C99AE4C9-9444-59E6-C6EB-9BF7D86B6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985" y="1094574"/>
            <a:ext cx="10307595" cy="576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5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text 4">
            <a:extLst>
              <a:ext uri="{FF2B5EF4-FFF2-40B4-BE49-F238E27FC236}">
                <a16:creationId xmlns:a16="http://schemas.microsoft.com/office/drawing/2014/main" id="{CE5817CA-DDD3-C213-0403-F4CEAC738D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39791" y="311000"/>
            <a:ext cx="4300590" cy="733218"/>
          </a:xfrm>
        </p:spPr>
        <p:txBody>
          <a:bodyPr lIns="91440" tIns="45720" rIns="91440" bIns="45720" anchor="ctr"/>
          <a:lstStyle/>
          <a:p>
            <a:pPr algn="ctr"/>
            <a:r>
              <a:rPr lang="cs-CZ" sz="3600" dirty="0">
                <a:latin typeface="Century" panose="02040604050505020304" pitchFamily="18" charset="0"/>
              </a:rPr>
              <a:t>Maticový diagram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8BCB7A0-904D-32DD-FAD1-9FD60A473B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graphicFrame>
        <p:nvGraphicFramePr>
          <p:cNvPr id="2" name="Tabulka 1">
            <a:extLst>
              <a:ext uri="{FF2B5EF4-FFF2-40B4-BE49-F238E27FC236}">
                <a16:creationId xmlns:a16="http://schemas.microsoft.com/office/drawing/2014/main" id="{783E0402-5529-BECF-8D15-559522D11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850838"/>
              </p:ext>
            </p:extLst>
          </p:nvPr>
        </p:nvGraphicFramePr>
        <p:xfrm>
          <a:off x="174382" y="1044220"/>
          <a:ext cx="11843235" cy="581378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789549">
                  <a:extLst>
                    <a:ext uri="{9D8B030D-6E8A-4147-A177-3AD203B41FA5}">
                      <a16:colId xmlns:a16="http://schemas.microsoft.com/office/drawing/2014/main" val="2542397661"/>
                    </a:ext>
                  </a:extLst>
                </a:gridCol>
                <a:gridCol w="789549">
                  <a:extLst>
                    <a:ext uri="{9D8B030D-6E8A-4147-A177-3AD203B41FA5}">
                      <a16:colId xmlns:a16="http://schemas.microsoft.com/office/drawing/2014/main" val="2948157738"/>
                    </a:ext>
                  </a:extLst>
                </a:gridCol>
                <a:gridCol w="789549">
                  <a:extLst>
                    <a:ext uri="{9D8B030D-6E8A-4147-A177-3AD203B41FA5}">
                      <a16:colId xmlns:a16="http://schemas.microsoft.com/office/drawing/2014/main" val="3475394597"/>
                    </a:ext>
                  </a:extLst>
                </a:gridCol>
                <a:gridCol w="789549">
                  <a:extLst>
                    <a:ext uri="{9D8B030D-6E8A-4147-A177-3AD203B41FA5}">
                      <a16:colId xmlns:a16="http://schemas.microsoft.com/office/drawing/2014/main" val="1522493206"/>
                    </a:ext>
                  </a:extLst>
                </a:gridCol>
                <a:gridCol w="789549">
                  <a:extLst>
                    <a:ext uri="{9D8B030D-6E8A-4147-A177-3AD203B41FA5}">
                      <a16:colId xmlns:a16="http://schemas.microsoft.com/office/drawing/2014/main" val="2641670299"/>
                    </a:ext>
                  </a:extLst>
                </a:gridCol>
                <a:gridCol w="789549">
                  <a:extLst>
                    <a:ext uri="{9D8B030D-6E8A-4147-A177-3AD203B41FA5}">
                      <a16:colId xmlns:a16="http://schemas.microsoft.com/office/drawing/2014/main" val="475043781"/>
                    </a:ext>
                  </a:extLst>
                </a:gridCol>
                <a:gridCol w="789549">
                  <a:extLst>
                    <a:ext uri="{9D8B030D-6E8A-4147-A177-3AD203B41FA5}">
                      <a16:colId xmlns:a16="http://schemas.microsoft.com/office/drawing/2014/main" val="1484765866"/>
                    </a:ext>
                  </a:extLst>
                </a:gridCol>
                <a:gridCol w="789549">
                  <a:extLst>
                    <a:ext uri="{9D8B030D-6E8A-4147-A177-3AD203B41FA5}">
                      <a16:colId xmlns:a16="http://schemas.microsoft.com/office/drawing/2014/main" val="2513261325"/>
                    </a:ext>
                  </a:extLst>
                </a:gridCol>
                <a:gridCol w="789549">
                  <a:extLst>
                    <a:ext uri="{9D8B030D-6E8A-4147-A177-3AD203B41FA5}">
                      <a16:colId xmlns:a16="http://schemas.microsoft.com/office/drawing/2014/main" val="3776948147"/>
                    </a:ext>
                  </a:extLst>
                </a:gridCol>
                <a:gridCol w="789549">
                  <a:extLst>
                    <a:ext uri="{9D8B030D-6E8A-4147-A177-3AD203B41FA5}">
                      <a16:colId xmlns:a16="http://schemas.microsoft.com/office/drawing/2014/main" val="245697981"/>
                    </a:ext>
                  </a:extLst>
                </a:gridCol>
                <a:gridCol w="789549">
                  <a:extLst>
                    <a:ext uri="{9D8B030D-6E8A-4147-A177-3AD203B41FA5}">
                      <a16:colId xmlns:a16="http://schemas.microsoft.com/office/drawing/2014/main" val="3877349641"/>
                    </a:ext>
                  </a:extLst>
                </a:gridCol>
                <a:gridCol w="789549">
                  <a:extLst>
                    <a:ext uri="{9D8B030D-6E8A-4147-A177-3AD203B41FA5}">
                      <a16:colId xmlns:a16="http://schemas.microsoft.com/office/drawing/2014/main" val="1628597668"/>
                    </a:ext>
                  </a:extLst>
                </a:gridCol>
                <a:gridCol w="789549">
                  <a:extLst>
                    <a:ext uri="{9D8B030D-6E8A-4147-A177-3AD203B41FA5}">
                      <a16:colId xmlns:a16="http://schemas.microsoft.com/office/drawing/2014/main" val="647905608"/>
                    </a:ext>
                  </a:extLst>
                </a:gridCol>
                <a:gridCol w="789549">
                  <a:extLst>
                    <a:ext uri="{9D8B030D-6E8A-4147-A177-3AD203B41FA5}">
                      <a16:colId xmlns:a16="http://schemas.microsoft.com/office/drawing/2014/main" val="224433540"/>
                    </a:ext>
                  </a:extLst>
                </a:gridCol>
                <a:gridCol w="789549">
                  <a:extLst>
                    <a:ext uri="{9D8B030D-6E8A-4147-A177-3AD203B41FA5}">
                      <a16:colId xmlns:a16="http://schemas.microsoft.com/office/drawing/2014/main" val="3349946960"/>
                    </a:ext>
                  </a:extLst>
                </a:gridCol>
              </a:tblGrid>
              <a:tr h="25205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 dirty="0">
                          <a:effectLst/>
                        </a:rPr>
                        <a:t> </a:t>
                      </a:r>
                      <a:endParaRPr lang="cs-CZ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osoba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pozemek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sad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pole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postřik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stříhání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orání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hnojení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sklizeň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 dirty="0">
                          <a:effectLst/>
                        </a:rPr>
                        <a:t>strom</a:t>
                      </a:r>
                      <a:endParaRPr lang="cs-CZ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ovoce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plodina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mošt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prodej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extLst>
                  <a:ext uri="{0D108BD9-81ED-4DB2-BD59-A6C34878D82A}">
                    <a16:rowId xmlns:a16="http://schemas.microsoft.com/office/drawing/2014/main" val="3447574513"/>
                  </a:ext>
                </a:extLst>
              </a:tr>
              <a:tr h="1784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osoba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-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vlastní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vykonala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vykonala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vykonala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vykonala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vykonala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extLst>
                  <a:ext uri="{0D108BD9-81ED-4DB2-BD59-A6C34878D82A}">
                    <a16:rowId xmlns:a16="http://schemas.microsoft.com/office/drawing/2014/main" val="63909602"/>
                  </a:ext>
                </a:extLst>
              </a:tr>
              <a:tr h="4689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pozemek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je ve vlastnictví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-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obsahuje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obsahuje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extLst>
                  <a:ext uri="{0D108BD9-81ED-4DB2-BD59-A6C34878D82A}">
                    <a16:rowId xmlns:a16="http://schemas.microsoft.com/office/drawing/2014/main" val="3875439863"/>
                  </a:ext>
                </a:extLst>
              </a:tr>
              <a:tr h="5558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sad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patří do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-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byl použit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bylo použito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byla provedana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obsahuje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extLst>
                  <a:ext uri="{0D108BD9-81ED-4DB2-BD59-A6C34878D82A}">
                    <a16:rowId xmlns:a16="http://schemas.microsoft.com/office/drawing/2014/main" val="86852360"/>
                  </a:ext>
                </a:extLst>
              </a:tr>
              <a:tr h="5558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pole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patří do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-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bylo použito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bylo použito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byla provedena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obsahuje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extLst>
                  <a:ext uri="{0D108BD9-81ED-4DB2-BD59-A6C34878D82A}">
                    <a16:rowId xmlns:a16="http://schemas.microsoft.com/office/drawing/2014/main" val="3257332493"/>
                  </a:ext>
                </a:extLst>
              </a:tr>
              <a:tr h="3659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postřik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byl vykonán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byl použit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-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 dirty="0">
                          <a:effectLst/>
                        </a:rPr>
                        <a:t> </a:t>
                      </a:r>
                      <a:endParaRPr lang="cs-CZ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 dirty="0">
                          <a:effectLst/>
                        </a:rPr>
                        <a:t> </a:t>
                      </a:r>
                      <a:endParaRPr lang="cs-CZ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extLst>
                  <a:ext uri="{0D108BD9-81ED-4DB2-BD59-A6C34878D82A}">
                    <a16:rowId xmlns:a16="http://schemas.microsoft.com/office/drawing/2014/main" val="2538278489"/>
                  </a:ext>
                </a:extLst>
              </a:tr>
              <a:tr h="4689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stříhání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bylo vykonáno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byl použit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 dirty="0">
                          <a:effectLst/>
                        </a:rPr>
                        <a:t>-</a:t>
                      </a:r>
                      <a:endParaRPr lang="cs-CZ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extLst>
                  <a:ext uri="{0D108BD9-81ED-4DB2-BD59-A6C34878D82A}">
                    <a16:rowId xmlns:a16="http://schemas.microsoft.com/office/drawing/2014/main" val="2614655836"/>
                  </a:ext>
                </a:extLst>
              </a:tr>
              <a:tr h="4689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orání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bylo vykonáno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bylo použito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-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extLst>
                  <a:ext uri="{0D108BD9-81ED-4DB2-BD59-A6C34878D82A}">
                    <a16:rowId xmlns:a16="http://schemas.microsoft.com/office/drawing/2014/main" val="3431057125"/>
                  </a:ext>
                </a:extLst>
              </a:tr>
              <a:tr h="4689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hnojení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bylo vykonáno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bylo použito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-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extLst>
                  <a:ext uri="{0D108BD9-81ED-4DB2-BD59-A6C34878D82A}">
                    <a16:rowId xmlns:a16="http://schemas.microsoft.com/office/drawing/2014/main" val="271664786"/>
                  </a:ext>
                </a:extLst>
              </a:tr>
              <a:tr h="5558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sklizeň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byla vykonána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byla provedena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byla provedena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-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sklidila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sklidila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extLst>
                  <a:ext uri="{0D108BD9-81ED-4DB2-BD59-A6C34878D82A}">
                    <a16:rowId xmlns:a16="http://schemas.microsoft.com/office/drawing/2014/main" val="1808051006"/>
                  </a:ext>
                </a:extLst>
              </a:tr>
              <a:tr h="3659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strom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je vysazen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-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obsahuje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extLst>
                  <a:ext uri="{0D108BD9-81ED-4DB2-BD59-A6C34878D82A}">
                    <a16:rowId xmlns:a16="http://schemas.microsoft.com/office/drawing/2014/main" val="4139060060"/>
                  </a:ext>
                </a:extLst>
              </a:tr>
              <a:tr h="3828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ovoce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bylo sklizeno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roste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-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je obsaženo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patří do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extLst>
                  <a:ext uri="{0D108BD9-81ED-4DB2-BD59-A6C34878D82A}">
                    <a16:rowId xmlns:a16="http://schemas.microsoft.com/office/drawing/2014/main" val="1926358919"/>
                  </a:ext>
                </a:extLst>
              </a:tr>
              <a:tr h="3828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plodina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byla vysazena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byla sklizena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-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patří do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extLst>
                  <a:ext uri="{0D108BD9-81ED-4DB2-BD59-A6C34878D82A}">
                    <a16:rowId xmlns:a16="http://schemas.microsoft.com/office/drawing/2014/main" val="508951728"/>
                  </a:ext>
                </a:extLst>
              </a:tr>
              <a:tr h="1663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mošt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obsahuje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-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patří do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extLst>
                  <a:ext uri="{0D108BD9-81ED-4DB2-BD59-A6C34878D82A}">
                    <a16:rowId xmlns:a16="http://schemas.microsoft.com/office/drawing/2014/main" val="4110495065"/>
                  </a:ext>
                </a:extLst>
              </a:tr>
              <a:tr h="1760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prodej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prodal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prodal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prodal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 dirty="0">
                          <a:effectLst/>
                        </a:rPr>
                        <a:t>-</a:t>
                      </a:r>
                      <a:endParaRPr lang="cs-CZ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extLst>
                  <a:ext uri="{0D108BD9-81ED-4DB2-BD59-A6C34878D82A}">
                    <a16:rowId xmlns:a16="http://schemas.microsoft.com/office/drawing/2014/main" val="3208469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4060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text 4">
            <a:extLst>
              <a:ext uri="{FF2B5EF4-FFF2-40B4-BE49-F238E27FC236}">
                <a16:creationId xmlns:a16="http://schemas.microsoft.com/office/drawing/2014/main" id="{CE5817CA-DDD3-C213-0403-F4CEAC738D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39791" y="311000"/>
            <a:ext cx="4300590" cy="733218"/>
          </a:xfrm>
        </p:spPr>
        <p:txBody>
          <a:bodyPr lIns="91440" tIns="45720" rIns="91440" bIns="45720" anchor="ctr"/>
          <a:lstStyle/>
          <a:p>
            <a:pPr algn="ctr"/>
            <a:r>
              <a:rPr lang="cs-CZ" sz="3600" dirty="0" err="1">
                <a:latin typeface="Century"/>
              </a:rPr>
              <a:t>ERDish</a:t>
            </a:r>
            <a:r>
              <a:rPr lang="cs-CZ" sz="3600" dirty="0">
                <a:latin typeface="Century"/>
              </a:rPr>
              <a:t> věty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8BCB7A0-904D-32DD-FAD1-9FD60A473B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Century"/>
              </a:rPr>
              <a:t>2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BD1A4711-1F2E-29A8-5615-FF1C4E16CAF6}"/>
              </a:ext>
            </a:extLst>
          </p:cNvPr>
          <p:cNvSpPr txBox="1"/>
          <p:nvPr/>
        </p:nvSpPr>
        <p:spPr>
          <a:xfrm>
            <a:off x="3132385" y="2288688"/>
            <a:ext cx="5915402" cy="2280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cs-CZ" sz="1800" b="1" dirty="0">
                <a:effectLst/>
                <a:latin typeface="Century" panose="02040604050505020304" pitchFamily="18" charset="0"/>
                <a:ea typeface="Times New Roman" panose="02020603050405020304" pitchFamily="18" charset="0"/>
              </a:rPr>
              <a:t>Každá</a:t>
            </a:r>
            <a:r>
              <a:rPr lang="cs-CZ" sz="1800" dirty="0">
                <a:effectLst/>
                <a:latin typeface="Century" panose="02040604050505020304" pitchFamily="18" charset="0"/>
                <a:ea typeface="Times New Roman" panose="02020603050405020304" pitchFamily="18" charset="0"/>
              </a:rPr>
              <a:t> osoba </a:t>
            </a:r>
            <a:r>
              <a:rPr lang="cs-CZ" sz="1800" b="1" dirty="0">
                <a:effectLst/>
                <a:latin typeface="Century" panose="02040604050505020304" pitchFamily="18" charset="0"/>
                <a:ea typeface="Times New Roman" panose="02020603050405020304" pitchFamily="18" charset="0"/>
              </a:rPr>
              <a:t>může</a:t>
            </a:r>
            <a:r>
              <a:rPr lang="cs-CZ" sz="1800" dirty="0">
                <a:effectLst/>
                <a:latin typeface="Century" panose="02040604050505020304" pitchFamily="18" charset="0"/>
                <a:ea typeface="Times New Roman" panose="02020603050405020304" pitchFamily="18" charset="0"/>
              </a:rPr>
              <a:t> vlastnit </a:t>
            </a:r>
            <a:r>
              <a:rPr lang="cs-CZ" sz="1800" b="1" dirty="0">
                <a:effectLst/>
                <a:latin typeface="Century" panose="02040604050505020304" pitchFamily="18" charset="0"/>
                <a:ea typeface="Times New Roman" panose="02020603050405020304" pitchFamily="18" charset="0"/>
              </a:rPr>
              <a:t>více</a:t>
            </a:r>
            <a:r>
              <a:rPr lang="cs-CZ" sz="1800" dirty="0">
                <a:effectLst/>
                <a:latin typeface="Century" panose="02040604050505020304" pitchFamily="18" charset="0"/>
                <a:ea typeface="Times New Roman" panose="02020603050405020304" pitchFamily="18" charset="0"/>
              </a:rPr>
              <a:t> pozemku</a:t>
            </a:r>
          </a:p>
          <a:p>
            <a:pPr marL="285750" indent="-28575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cs-CZ" sz="1800" b="1" dirty="0">
                <a:effectLst/>
                <a:latin typeface="Century" panose="02040604050505020304" pitchFamily="18" charset="0"/>
                <a:ea typeface="Times New Roman" panose="02020603050405020304" pitchFamily="18" charset="0"/>
              </a:rPr>
              <a:t>Každý</a:t>
            </a:r>
            <a:r>
              <a:rPr lang="cs-CZ" sz="1800" dirty="0">
                <a:effectLst/>
                <a:latin typeface="Century" panose="02040604050505020304" pitchFamily="18" charset="0"/>
                <a:ea typeface="Times New Roman" panose="02020603050405020304" pitchFamily="18" charset="0"/>
              </a:rPr>
              <a:t> pozemek </a:t>
            </a:r>
            <a:r>
              <a:rPr lang="cs-CZ" sz="1800" b="1" dirty="0">
                <a:effectLst/>
                <a:latin typeface="Century" panose="02040604050505020304" pitchFamily="18" charset="0"/>
                <a:ea typeface="Times New Roman" panose="02020603050405020304" pitchFamily="18" charset="0"/>
              </a:rPr>
              <a:t>může</a:t>
            </a:r>
            <a:r>
              <a:rPr lang="cs-CZ" sz="1800" dirty="0">
                <a:effectLst/>
                <a:latin typeface="Century" panose="02040604050505020304" pitchFamily="18" charset="0"/>
                <a:ea typeface="Times New Roman" panose="02020603050405020304" pitchFamily="18" charset="0"/>
              </a:rPr>
              <a:t> být vlastněn </a:t>
            </a:r>
            <a:r>
              <a:rPr lang="cs-CZ" sz="1800" b="1" dirty="0">
                <a:effectLst/>
                <a:latin typeface="Century" panose="02040604050505020304" pitchFamily="18" charset="0"/>
                <a:ea typeface="Times New Roman" panose="02020603050405020304" pitchFamily="18" charset="0"/>
              </a:rPr>
              <a:t>více</a:t>
            </a:r>
            <a:r>
              <a:rPr lang="cs-CZ" sz="1800" dirty="0">
                <a:effectLst/>
                <a:latin typeface="Century" panose="02040604050505020304" pitchFamily="18" charset="0"/>
                <a:ea typeface="Times New Roman" panose="02020603050405020304" pitchFamily="18" charset="0"/>
              </a:rPr>
              <a:t> osobami</a:t>
            </a:r>
          </a:p>
          <a:p>
            <a:pPr marL="285750" indent="-28575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cs-CZ" sz="1800" b="1" dirty="0">
                <a:effectLst/>
                <a:latin typeface="Century" panose="02040604050505020304" pitchFamily="18" charset="0"/>
                <a:ea typeface="Times New Roman" panose="02020603050405020304" pitchFamily="18" charset="0"/>
              </a:rPr>
              <a:t>Každé</a:t>
            </a:r>
            <a:r>
              <a:rPr lang="cs-CZ" sz="1800" dirty="0">
                <a:effectLst/>
                <a:latin typeface="Century" panose="02040604050505020304" pitchFamily="18" charset="0"/>
                <a:ea typeface="Times New Roman" panose="02020603050405020304" pitchFamily="18" charset="0"/>
              </a:rPr>
              <a:t> ovoce </a:t>
            </a:r>
            <a:r>
              <a:rPr lang="cs-CZ" sz="1800" b="1" dirty="0">
                <a:effectLst/>
                <a:latin typeface="Century" panose="02040604050505020304" pitchFamily="18" charset="0"/>
                <a:ea typeface="Times New Roman" panose="02020603050405020304" pitchFamily="18" charset="0"/>
              </a:rPr>
              <a:t>může</a:t>
            </a:r>
            <a:r>
              <a:rPr lang="cs-CZ" sz="1800" dirty="0">
                <a:effectLst/>
                <a:latin typeface="Century" panose="02040604050505020304" pitchFamily="18" charset="0"/>
                <a:ea typeface="Times New Roman" panose="02020603050405020304" pitchFamily="18" charset="0"/>
              </a:rPr>
              <a:t> být obsaženo ve </a:t>
            </a:r>
            <a:r>
              <a:rPr lang="cs-CZ" sz="1800" b="1" dirty="0">
                <a:effectLst/>
                <a:latin typeface="Century" panose="02040604050505020304" pitchFamily="18" charset="0"/>
                <a:ea typeface="Times New Roman" panose="02020603050405020304" pitchFamily="18" charset="0"/>
              </a:rPr>
              <a:t>více</a:t>
            </a:r>
            <a:r>
              <a:rPr lang="cs-CZ" sz="1800" dirty="0">
                <a:effectLst/>
                <a:latin typeface="Century" panose="02040604050505020304" pitchFamily="18" charset="0"/>
                <a:ea typeface="Times New Roman" panose="02020603050405020304" pitchFamily="18" charset="0"/>
              </a:rPr>
              <a:t> moštech</a:t>
            </a:r>
          </a:p>
          <a:p>
            <a:pPr marL="285750" indent="-28575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cs-CZ" sz="1800" b="1" dirty="0">
                <a:effectLst/>
                <a:latin typeface="Century" panose="02040604050505020304" pitchFamily="18" charset="0"/>
                <a:ea typeface="Times New Roman" panose="02020603050405020304" pitchFamily="18" charset="0"/>
              </a:rPr>
              <a:t>Každý</a:t>
            </a:r>
            <a:r>
              <a:rPr lang="cs-CZ" sz="1800" dirty="0">
                <a:effectLst/>
                <a:latin typeface="Century" panose="02040604050505020304" pitchFamily="18" charset="0"/>
                <a:ea typeface="Times New Roman" panose="02020603050405020304" pitchFamily="18" charset="0"/>
              </a:rPr>
              <a:t> mošt </a:t>
            </a:r>
            <a:r>
              <a:rPr lang="cs-CZ" sz="1800" b="1" dirty="0">
                <a:effectLst/>
                <a:latin typeface="Century" panose="02040604050505020304" pitchFamily="18" charset="0"/>
                <a:ea typeface="Times New Roman" panose="02020603050405020304" pitchFamily="18" charset="0"/>
              </a:rPr>
              <a:t>může</a:t>
            </a:r>
            <a:r>
              <a:rPr lang="cs-CZ" sz="1800" dirty="0">
                <a:effectLst/>
                <a:latin typeface="Century" panose="02040604050505020304" pitchFamily="18" charset="0"/>
                <a:ea typeface="Times New Roman" panose="02020603050405020304" pitchFamily="18" charset="0"/>
              </a:rPr>
              <a:t> obsahovat </a:t>
            </a:r>
            <a:r>
              <a:rPr lang="cs-CZ" sz="1800" b="1" dirty="0">
                <a:effectLst/>
                <a:latin typeface="Century" panose="02040604050505020304" pitchFamily="18" charset="0"/>
                <a:ea typeface="Times New Roman" panose="02020603050405020304" pitchFamily="18" charset="0"/>
              </a:rPr>
              <a:t>více</a:t>
            </a:r>
            <a:r>
              <a:rPr lang="cs-CZ" sz="1800" dirty="0">
                <a:effectLst/>
                <a:latin typeface="Century" panose="02040604050505020304" pitchFamily="18" charset="0"/>
                <a:ea typeface="Times New Roman" panose="02020603050405020304" pitchFamily="18" charset="0"/>
              </a:rPr>
              <a:t> typů ovoce</a:t>
            </a:r>
          </a:p>
          <a:p>
            <a:pPr marL="285750" indent="-28575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cs-CZ" sz="1800" b="1" dirty="0">
                <a:effectLst/>
                <a:latin typeface="Century" panose="02040604050505020304" pitchFamily="18" charset="0"/>
                <a:ea typeface="Times New Roman" panose="02020603050405020304" pitchFamily="18" charset="0"/>
              </a:rPr>
              <a:t>Každý</a:t>
            </a:r>
            <a:r>
              <a:rPr lang="cs-CZ" sz="1800" dirty="0">
                <a:effectLst/>
                <a:latin typeface="Century" panose="02040604050505020304" pitchFamily="18" charset="0"/>
                <a:ea typeface="Times New Roman" panose="02020603050405020304" pitchFamily="18" charset="0"/>
              </a:rPr>
              <a:t> typ ovoce </a:t>
            </a:r>
            <a:r>
              <a:rPr lang="cs-CZ" sz="1800" b="1" dirty="0">
                <a:effectLst/>
                <a:latin typeface="Century" panose="02040604050505020304" pitchFamily="18" charset="0"/>
                <a:ea typeface="Times New Roman" panose="02020603050405020304" pitchFamily="18" charset="0"/>
              </a:rPr>
              <a:t>může</a:t>
            </a:r>
            <a:r>
              <a:rPr lang="cs-CZ" sz="1800" dirty="0">
                <a:effectLst/>
                <a:latin typeface="Century" panose="02040604050505020304" pitchFamily="18" charset="0"/>
                <a:ea typeface="Times New Roman" panose="02020603050405020304" pitchFamily="18" charset="0"/>
              </a:rPr>
              <a:t> růst na </a:t>
            </a:r>
            <a:r>
              <a:rPr lang="cs-CZ" sz="1800" b="1" dirty="0">
                <a:effectLst/>
                <a:latin typeface="Century" panose="02040604050505020304" pitchFamily="18" charset="0"/>
                <a:ea typeface="Times New Roman" panose="02020603050405020304" pitchFamily="18" charset="0"/>
              </a:rPr>
              <a:t>více</a:t>
            </a:r>
            <a:r>
              <a:rPr lang="cs-CZ" sz="1800" dirty="0">
                <a:effectLst/>
                <a:latin typeface="Century" panose="02040604050505020304" pitchFamily="18" charset="0"/>
                <a:ea typeface="Times New Roman" panose="02020603050405020304" pitchFamily="18" charset="0"/>
              </a:rPr>
              <a:t> stromech</a:t>
            </a:r>
          </a:p>
          <a:p>
            <a:pPr marL="285750" indent="-28575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cs-CZ" sz="1800" b="1" dirty="0">
                <a:effectLst/>
                <a:latin typeface="Century" panose="02040604050505020304" pitchFamily="18" charset="0"/>
                <a:ea typeface="Times New Roman" panose="02020603050405020304" pitchFamily="18" charset="0"/>
              </a:rPr>
              <a:t>Každý</a:t>
            </a:r>
            <a:r>
              <a:rPr lang="cs-CZ" sz="1800" dirty="0">
                <a:effectLst/>
                <a:latin typeface="Century" panose="02040604050505020304" pitchFamily="18" charset="0"/>
                <a:ea typeface="Times New Roman" panose="02020603050405020304" pitchFamily="18" charset="0"/>
              </a:rPr>
              <a:t> strom </a:t>
            </a:r>
            <a:r>
              <a:rPr lang="cs-CZ" sz="1800" b="1" dirty="0">
                <a:effectLst/>
                <a:latin typeface="Century" panose="02040604050505020304" pitchFamily="18" charset="0"/>
                <a:ea typeface="Times New Roman" panose="02020603050405020304" pitchFamily="18" charset="0"/>
              </a:rPr>
              <a:t>musí</a:t>
            </a:r>
            <a:r>
              <a:rPr lang="cs-CZ" sz="1800" dirty="0">
                <a:effectLst/>
                <a:latin typeface="Century" panose="02040604050505020304" pitchFamily="18" charset="0"/>
                <a:ea typeface="Times New Roman" panose="02020603050405020304" pitchFamily="18" charset="0"/>
              </a:rPr>
              <a:t> obsahovat </a:t>
            </a:r>
            <a:r>
              <a:rPr lang="cs-CZ" sz="1800" b="1" dirty="0">
                <a:effectLst/>
                <a:latin typeface="Century" panose="02040604050505020304" pitchFamily="18" charset="0"/>
                <a:ea typeface="Times New Roman" panose="02020603050405020304" pitchFamily="18" charset="0"/>
              </a:rPr>
              <a:t>právě jeden</a:t>
            </a:r>
            <a:r>
              <a:rPr lang="cs-CZ" sz="1800" dirty="0">
                <a:effectLst/>
                <a:latin typeface="Century" panose="02040604050505020304" pitchFamily="18" charset="0"/>
                <a:ea typeface="Times New Roman" panose="02020603050405020304" pitchFamily="18" charset="0"/>
              </a:rPr>
              <a:t> typ ovoce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52962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text 4">
            <a:extLst>
              <a:ext uri="{FF2B5EF4-FFF2-40B4-BE49-F238E27FC236}">
                <a16:creationId xmlns:a16="http://schemas.microsoft.com/office/drawing/2014/main" id="{CE5817CA-DDD3-C213-0403-F4CEAC738D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53268" y="275830"/>
            <a:ext cx="4685463" cy="796831"/>
          </a:xfrm>
        </p:spPr>
        <p:txBody>
          <a:bodyPr lIns="91440" tIns="45720" rIns="91440" bIns="45720" anchor="ctr"/>
          <a:lstStyle/>
          <a:p>
            <a:pPr algn="ctr"/>
            <a:r>
              <a:rPr lang="cs-CZ" sz="3600" dirty="0">
                <a:latin typeface="Century"/>
              </a:rPr>
              <a:t>Integritní omezení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8BCB7A0-904D-32DD-FAD1-9FD60A473B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Century"/>
              </a:rPr>
              <a:t>5</a:t>
            </a:r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36B43519-47A9-F0FF-F55A-BB8EA6CAD29C}"/>
              </a:ext>
            </a:extLst>
          </p:cNvPr>
          <p:cNvSpPr txBox="1"/>
          <p:nvPr/>
        </p:nvSpPr>
        <p:spPr>
          <a:xfrm>
            <a:off x="664063" y="2447962"/>
            <a:ext cx="10863871" cy="19620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cs-CZ" sz="1800" dirty="0">
                <a:effectLst/>
                <a:latin typeface="Century" panose="02040604050505020304" pitchFamily="18" charset="0"/>
                <a:ea typeface="Times New Roman" panose="02020603050405020304" pitchFamily="18" charset="0"/>
              </a:rPr>
              <a:t>Plodiny na polích se vždy obměňují po jednom roce.</a:t>
            </a:r>
          </a:p>
          <a:p>
            <a:pPr marL="742950" lvl="1" indent="-28575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cs-CZ" sz="1800" dirty="0">
                <a:effectLst/>
                <a:latin typeface="Century" panose="02040604050505020304" pitchFamily="18" charset="0"/>
                <a:ea typeface="Times New Roman" panose="02020603050405020304" pitchFamily="18" charset="0"/>
              </a:rPr>
              <a:t>Zisk z pozemků se podílníkům vyplácí vždy jednou ročně podle rozměrů pozemku</a:t>
            </a:r>
          </a:p>
          <a:p>
            <a:pPr marL="742950" lvl="1" indent="-28575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cs-CZ" sz="1800" dirty="0">
                <a:effectLst/>
                <a:latin typeface="Century" panose="02040604050505020304" pitchFamily="18" charset="0"/>
                <a:ea typeface="Times New Roman" panose="02020603050405020304" pitchFamily="18" charset="0"/>
              </a:rPr>
              <a:t>Ovoce, které je špatné se separátně sklízí přímo do moštárny a je nepodstatné jakého je typu.</a:t>
            </a:r>
          </a:p>
          <a:p>
            <a:pPr marL="742950" lvl="1" indent="-28575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cs-CZ" sz="1800" dirty="0">
                <a:effectLst/>
                <a:latin typeface="Century" panose="02040604050505020304" pitchFamily="18" charset="0"/>
                <a:ea typeface="Times New Roman" panose="02020603050405020304" pitchFamily="18" charset="0"/>
              </a:rPr>
              <a:t>Pracovníci a podílníci družstva se evidují jako osoby z důvodu redundance.</a:t>
            </a:r>
          </a:p>
          <a:p>
            <a:pPr marL="742950" lvl="1" indent="-28575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cs-CZ" sz="1800" dirty="0">
                <a:effectLst/>
                <a:latin typeface="Century" panose="02040604050505020304" pitchFamily="18" charset="0"/>
                <a:ea typeface="Times New Roman" panose="02020603050405020304" pitchFamily="18" charset="0"/>
              </a:rPr>
              <a:t>Každá osoba se nemůže podílet na více aktivitách najednou</a:t>
            </a:r>
          </a:p>
          <a:p>
            <a:endParaRPr lang="cs-CZ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972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ACBCD3B-EAB4-87E8-85AB-C9DDB7162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061" y="1541398"/>
            <a:ext cx="4442603" cy="2124827"/>
          </a:xfrm>
        </p:spPr>
        <p:txBody>
          <a:bodyPr lIns="91440" tIns="45720" rIns="91440" bIns="45720" anchor="ctr"/>
          <a:lstStyle/>
          <a:p>
            <a:r>
              <a:rPr lang="en-US" sz="5400" dirty="0" err="1">
                <a:latin typeface="Century"/>
              </a:rPr>
              <a:t>Otázky</a:t>
            </a:r>
          </a:p>
        </p:txBody>
      </p:sp>
      <p:pic>
        <p:nvPicPr>
          <p:cNvPr id="15" name="Picture Placeholder 14" descr="A close up of a leaf">
            <a:extLst>
              <a:ext uri="{FF2B5EF4-FFF2-40B4-BE49-F238E27FC236}">
                <a16:creationId xmlns:a16="http://schemas.microsoft.com/office/drawing/2014/main" id="{C59CFD32-0A41-78F6-63F2-D8BBA2F23D0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55" r="55"/>
          <a:stretch/>
        </p:blipFill>
        <p:spPr>
          <a:xfrm>
            <a:off x="6771736" y="0"/>
            <a:ext cx="5420263" cy="6858000"/>
          </a:xfrm>
        </p:spPr>
      </p:pic>
      <p:pic>
        <p:nvPicPr>
          <p:cNvPr id="5" name="Grafický objekt 4" descr="Odznak, otazník se souvislou výplní">
            <a:extLst>
              <a:ext uri="{FF2B5EF4-FFF2-40B4-BE49-F238E27FC236}">
                <a16:creationId xmlns:a16="http://schemas.microsoft.com/office/drawing/2014/main" id="{A8BE6C2B-FF08-CDE1-037C-0EF5B05E4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06104" y="3656496"/>
            <a:ext cx="2902226" cy="291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15108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4D0E9"/>
      </a:accent1>
      <a:accent2>
        <a:srgbClr val="476977"/>
      </a:accent2>
      <a:accent3>
        <a:srgbClr val="79BBE9"/>
      </a:accent3>
      <a:accent4>
        <a:srgbClr val="6B8043"/>
      </a:accent4>
      <a:accent5>
        <a:srgbClr val="9ACF21"/>
      </a:accent5>
      <a:accent6>
        <a:srgbClr val="CFDCA5"/>
      </a:accent6>
      <a:hlink>
        <a:srgbClr val="0563C1"/>
      </a:hlink>
      <a:folHlink>
        <a:srgbClr val="954F72"/>
      </a:folHlink>
    </a:clrScheme>
    <a:fontScheme name="Custom 26">
      <a:majorFont>
        <a:latin typeface="Tenorite Bold"/>
        <a:ea typeface=""/>
        <a:cs typeface=""/>
      </a:majorFont>
      <a:minorFont>
        <a:latin typeface="Tenorite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175_Win32_SL_V6" id="{2596AF0E-92BF-4F5A-A2A1-B1C9D33CD0CE}" vid="{0709752F-9199-467A-B305-5274ECB683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82D90A8-9F3C-48C5-89D7-0373E99D21E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BCCC92-D3FE-43DE-941A-6D46ECD2C52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B45F531-F2B2-4A59-9331-A22771BD72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</TotalTime>
  <Words>391</Words>
  <Application>Microsoft Office PowerPoint</Application>
  <PresentationFormat>Širokoúhlá obrazovka</PresentationFormat>
  <Paragraphs>253</Paragraphs>
  <Slides>7</Slides>
  <Notes>1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8" baseType="lpstr">
      <vt:lpstr>Custom</vt:lpstr>
      <vt:lpstr>Zemědělské družstvo Michael Szotkowski, Jindřich Šantrůček</vt:lpstr>
      <vt:lpstr>Zadání</vt:lpstr>
      <vt:lpstr>Prezentace aplikace PowerPoint</vt:lpstr>
      <vt:lpstr>Prezentace aplikace PowerPoint</vt:lpstr>
      <vt:lpstr>Prezentace aplikace PowerPoint</vt:lpstr>
      <vt:lpstr>Prezentace aplikace PowerPoint</vt:lpstr>
      <vt:lpstr>Otázky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/>
  <cp:lastModifiedBy>Jindřich Šantrůček</cp:lastModifiedBy>
  <cp:revision>153</cp:revision>
  <dcterms:created xsi:type="dcterms:W3CDTF">2024-03-11T00:22:38Z</dcterms:created>
  <dcterms:modified xsi:type="dcterms:W3CDTF">2024-03-14T06:23:36Z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