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5C4CC4-80FD-40D4-A856-9B52A0669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8450" y="2984500"/>
            <a:ext cx="9055100" cy="7874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Audi Autó márka 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AC4DF64-7EE7-4DA1-AFB2-47446827B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0" y="4123267"/>
            <a:ext cx="6400800" cy="1947333"/>
          </a:xfrm>
        </p:spPr>
        <p:txBody>
          <a:bodyPr/>
          <a:lstStyle/>
          <a:p>
            <a:pPr algn="ctr"/>
            <a:r>
              <a:rPr lang="hu-HU" dirty="0"/>
              <a:t>Szotyi-HTML-CSS</a:t>
            </a:r>
          </a:p>
          <a:p>
            <a:pPr algn="ctr"/>
            <a:r>
              <a:rPr lang="hu-HU" dirty="0"/>
              <a:t>Márkó-HTML-CSS</a:t>
            </a:r>
          </a:p>
          <a:p>
            <a:pPr algn="ctr"/>
            <a:r>
              <a:rPr lang="hu-HU" dirty="0"/>
              <a:t>Regő-EXCEL-ÖTLET ADÓ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280A591-F627-4411-985D-7CE589D7D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0"/>
            <a:ext cx="71628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B62BDE6E-AE67-48AD-93D5-C1BEFB0ED1D4}"/>
              </a:ext>
            </a:extLst>
          </p:cNvPr>
          <p:cNvSpPr/>
          <p:nvPr/>
        </p:nvSpPr>
        <p:spPr>
          <a:xfrm>
            <a:off x="3048000" y="42754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hu-HU" dirty="0"/>
              <a:t>Szotyi-HTML-CSS</a:t>
            </a:r>
          </a:p>
          <a:p>
            <a:pPr algn="ctr"/>
            <a:r>
              <a:rPr lang="hu-HU" dirty="0"/>
              <a:t>Márkó-HTML-CSS</a:t>
            </a:r>
          </a:p>
          <a:p>
            <a:pPr algn="ctr"/>
            <a:r>
              <a:rPr lang="hu-HU" dirty="0"/>
              <a:t>Regő-EXCEL-ÖTLET ADÓ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96828DB2-DEF0-42FF-9E3E-5279F4A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495300"/>
            <a:ext cx="67437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3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07E4C20C-B5A7-4E09-8EC5-958F06A162EF}"/>
              </a:ext>
            </a:extLst>
          </p:cNvPr>
          <p:cNvSpPr/>
          <p:nvPr/>
        </p:nvSpPr>
        <p:spPr>
          <a:xfrm>
            <a:off x="3048000" y="29673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hu-HU" dirty="0">
                <a:solidFill>
                  <a:srgbClr val="FF0000"/>
                </a:solidFill>
              </a:rPr>
              <a:t>A valóság hogy az egész egy össze dobot trehány hulladék munka!</a:t>
            </a:r>
          </a:p>
        </p:txBody>
      </p:sp>
    </p:spTree>
    <p:extLst>
      <p:ext uri="{BB962C8B-B14F-4D97-AF65-F5344CB8AC3E}">
        <p14:creationId xmlns:p14="http://schemas.microsoft.com/office/powerpoint/2010/main" val="3004021044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23</Words>
  <Application>Microsoft Office PowerPoint</Application>
  <PresentationFormat>Szélesvásznú</PresentationFormat>
  <Paragraphs>8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Szelet</vt:lpstr>
      <vt:lpstr>Audi Autó márka 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     autómárka bemutató</dc:title>
  <dc:creator>Kocsis Márkó</dc:creator>
  <cp:lastModifiedBy>Kocsis Márkó</cp:lastModifiedBy>
  <cp:revision>2</cp:revision>
  <dcterms:created xsi:type="dcterms:W3CDTF">2024-02-05T07:59:15Z</dcterms:created>
  <dcterms:modified xsi:type="dcterms:W3CDTF">2024-02-05T08:33:25Z</dcterms:modified>
</cp:coreProperties>
</file>