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5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5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61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29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0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147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480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0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17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31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38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3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99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53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8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74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03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734EAD-7FAD-4D84-ABF2-3D8DF6C5B980}" type="datetimeFigureOut">
              <a:rPr lang="hu-HU" smtClean="0"/>
              <a:t>2024. 02. 07.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54D562-5A2E-4E68-9A34-6F2D444D7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9" name="Oval 2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3" name="Oval 2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7" name="Oval 2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51" name="Rectangle 3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7CD017D-2C81-05D4-9B73-B25AB6A8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52" y="1326010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AUD</a:t>
            </a:r>
            <a:r>
              <a:rPr lang="hu-HU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I-AG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Tartalom helye 15" descr="A képen jármű, Szárazföldi jármű, kültéri, kerék látható&#10;&#10;Automatikusan generált leírás">
            <a:extLst>
              <a:ext uri="{FF2B5EF4-FFF2-40B4-BE49-F238E27FC236}">
                <a16:creationId xmlns:a16="http://schemas.microsoft.com/office/drawing/2014/main" id="{AC3F0E04-9604-BC2C-86D8-94C32878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367731"/>
            <a:ext cx="6391533" cy="412253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7417696-C276-9A54-3416-34016A0F546C}"/>
              </a:ext>
            </a:extLst>
          </p:cNvPr>
          <p:cNvSpPr txBox="1"/>
          <p:nvPr/>
        </p:nvSpPr>
        <p:spPr>
          <a:xfrm>
            <a:off x="-533432" y="2850660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EBEBE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dirty="0"/>
              <a:t>WEBPROG FELADAT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C73B9F23-D305-8998-62BB-4BCF9635445E}"/>
              </a:ext>
            </a:extLst>
          </p:cNvPr>
          <p:cNvSpPr txBox="1"/>
          <p:nvPr/>
        </p:nvSpPr>
        <p:spPr>
          <a:xfrm>
            <a:off x="-712202" y="4350166"/>
            <a:ext cx="63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dirty="0"/>
              <a:t>SZOTYI-KOCSIS-REGŐ</a:t>
            </a:r>
          </a:p>
        </p:txBody>
      </p:sp>
    </p:spTree>
    <p:extLst>
      <p:ext uri="{BB962C8B-B14F-4D97-AF65-F5344CB8AC3E}">
        <p14:creationId xmlns:p14="http://schemas.microsoft.com/office/powerpoint/2010/main" val="4059233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75B13C-DD96-5BA2-7D6A-ED8F8574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0">
            <a:extLst>
              <a:ext uri="{FF2B5EF4-FFF2-40B4-BE49-F238E27FC236}">
                <a16:creationId xmlns:a16="http://schemas.microsoft.com/office/drawing/2014/main" id="{367BF6DA-E590-DEFF-1808-003FC73D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5B987590-C651-642C-03A2-CABCE162C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9" name="Oval 22">
              <a:extLst>
                <a:ext uri="{FF2B5EF4-FFF2-40B4-BE49-F238E27FC236}">
                  <a16:creationId xmlns:a16="http://schemas.microsoft.com/office/drawing/2014/main" id="{AFD6131F-89BE-D8C5-B091-81EAE596A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1" name="Oval 23">
              <a:extLst>
                <a:ext uri="{FF2B5EF4-FFF2-40B4-BE49-F238E27FC236}">
                  <a16:creationId xmlns:a16="http://schemas.microsoft.com/office/drawing/2014/main" id="{755E4A7A-F45C-47A8-C16C-09316519D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3" name="Oval 24">
              <a:extLst>
                <a:ext uri="{FF2B5EF4-FFF2-40B4-BE49-F238E27FC236}">
                  <a16:creationId xmlns:a16="http://schemas.microsoft.com/office/drawing/2014/main" id="{DDD805E7-1D35-629D-F1A9-A82D70AFA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F8730756-3425-78AB-655F-BB421228C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7" name="Oval 26">
              <a:extLst>
                <a:ext uri="{FF2B5EF4-FFF2-40B4-BE49-F238E27FC236}">
                  <a16:creationId xmlns:a16="http://schemas.microsoft.com/office/drawing/2014/main" id="{7CCBEA44-047B-02EC-D4D5-75475D0E1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0A0FC6B-220D-D7B5-461B-FB85774F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CAF1C4D-04C2-47F8-0CA2-51B5B72CC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837D85C-EDB4-7F02-21F6-675EB4670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51" name="Rectangle 31">
            <a:extLst>
              <a:ext uri="{FF2B5EF4-FFF2-40B4-BE49-F238E27FC236}">
                <a16:creationId xmlns:a16="http://schemas.microsoft.com/office/drawing/2014/main" id="{F3653C3D-9BA1-DE4D-B308-4A0021D2F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27E9F2-69E8-2BA7-70D6-7376A281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2008DD1-AC1B-0C50-ABCA-5A829CF1E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0FCE01-A8EF-D329-DA4B-603BAD66C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C24E25-B877-62D8-3798-CB35D546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AUD</a:t>
            </a:r>
            <a:r>
              <a:rPr lang="hu-HU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I-AG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Tartalom helye 15" descr="A képen jármű, Szárazföldi jármű, kültéri, kerék látható&#10;&#10;Automatikusan generált leírás">
            <a:extLst>
              <a:ext uri="{FF2B5EF4-FFF2-40B4-BE49-F238E27FC236}">
                <a16:creationId xmlns:a16="http://schemas.microsoft.com/office/drawing/2014/main" id="{AF9A21F1-BACD-FAEB-46C8-0A64A676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367731"/>
            <a:ext cx="6391533" cy="412253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0B0768E-9FFA-A818-4F91-F135B1CD2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C68B90-8CDF-52B0-D062-9AFA21EC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0BD720-A902-70E4-34BB-3F6418A3A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E6B20B-CD83-19A5-1ED1-83963091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hu-HU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hu-HU" dirty="0">
                <a:solidFill>
                  <a:srgbClr val="FFFFFF"/>
                </a:solidFill>
              </a:rPr>
              <a:t>Szotyi: Mindent is</a:t>
            </a:r>
          </a:p>
          <a:p>
            <a:pPr>
              <a:buFont typeface="Wingdings 3" charset="2"/>
              <a:buChar char=""/>
            </a:pPr>
            <a:endParaRPr lang="hu-HU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hu-HU" dirty="0">
                <a:solidFill>
                  <a:srgbClr val="FFFFFF"/>
                </a:solidFill>
              </a:rPr>
              <a:t>Kocsis Márkó: </a:t>
            </a:r>
            <a:r>
              <a:rPr lang="hu-HU" dirty="0" err="1">
                <a:solidFill>
                  <a:srgbClr val="FFFFFF"/>
                </a:solidFill>
              </a:rPr>
              <a:t>Szöveg,Képek</a:t>
            </a:r>
            <a:r>
              <a:rPr lang="hu-HU" dirty="0">
                <a:solidFill>
                  <a:srgbClr val="FFFFFF"/>
                </a:solidFill>
              </a:rPr>
              <a:t> gyűjtése tehát tartalom</a:t>
            </a:r>
          </a:p>
          <a:p>
            <a:pPr>
              <a:buFont typeface="Wingdings 3" charset="2"/>
              <a:buChar char=""/>
            </a:pPr>
            <a:endParaRPr lang="hu-HU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hu-HU" dirty="0">
                <a:solidFill>
                  <a:srgbClr val="FFFFFF"/>
                </a:solidFill>
              </a:rPr>
              <a:t>Regő: A munkából részét nem volt hajlandó kivenni a kód sor hosszúsága számára nehézséget okozott [egy kép kicserélése meghaladta képességeit]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C668D53-ACF3-C816-C8D2-1FE664DAD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9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43</Words>
  <Application>Microsoft Office PowerPoint</Application>
  <PresentationFormat>Szélesvásznú</PresentationFormat>
  <Paragraphs>10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tanácsterem</vt:lpstr>
      <vt:lpstr>AUDI-AG</vt:lpstr>
      <vt:lpstr>AUDI-AG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AUDI-AG</dc:title>
  <dc:creator>szabonekrabotmoni@sulid.hu</dc:creator>
  <cp:lastModifiedBy>szabonekrabotmoni@sulid.hu</cp:lastModifiedBy>
  <cp:revision>2</cp:revision>
  <dcterms:created xsi:type="dcterms:W3CDTF">2024-02-07T18:49:14Z</dcterms:created>
  <dcterms:modified xsi:type="dcterms:W3CDTF">2024-02-07T18:58:17Z</dcterms:modified>
</cp:coreProperties>
</file>