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Medium" panose="00000600000000000000" pitchFamily="2" charset="0"/>
      <p:regular r:id="rId13"/>
      <p:bold r:id="rId14"/>
      <p:italic r:id="rId15"/>
      <p:boldItalic r:id="rId16"/>
    </p:embeddedFont>
    <p:embeddedFont>
      <p:font typeface="Montserrat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4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c454c12a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c454c12a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afd7d0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afd7d0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216083f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216083f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16083f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16083f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d63456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d63456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76200"/>
            <a:ext cx="9144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Государственное бюджетное профессиональное учреждение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“Ижорский политехнический колледж” Колпинского района</a:t>
            </a:r>
            <a:endParaRPr sz="13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Санкт-Петербурга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200" y="1920500"/>
            <a:ext cx="90996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Дипломная работа</a:t>
            </a:r>
            <a:endParaRPr sz="2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“Разработка мобильного приложения для конвертации валют”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51655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Шустов Денис Константинович, 430 гр.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448230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3901450"/>
            <a:ext cx="869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Руководитель: Махов Александр Алексеевич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163675" y="1243575"/>
            <a:ext cx="678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ru" sz="120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С каждым годом люди всё активнее используют мобильные приложения для финансовых операций, поэтому конвертер валют окажется полезным инструментом для быстрого и легкого получения информации о соотношении различных валют.</a:t>
            </a:r>
            <a:endParaRPr sz="1200" dirty="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260000" y="1080000"/>
            <a:ext cx="6609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1163675" y="603600"/>
            <a:ext cx="443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Актуальность работы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63675" y="1243575"/>
            <a:ext cx="6782700" cy="3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125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Цель работы: </a:t>
            </a:r>
            <a:r>
              <a:rPr lang="ru" sz="120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мобильного приложения для преобразования различных валют.</a:t>
            </a:r>
            <a:endParaRPr sz="1200" dirty="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2125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Задачи:</a:t>
            </a:r>
            <a:endParaRPr sz="1200" dirty="0">
              <a:solidFill>
                <a:srgbClr val="2125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ru" sz="120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Изучить и освоить знания в разработке приложений под Android;</a:t>
            </a:r>
            <a:endParaRPr sz="1200" dirty="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ru" sz="120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Создать минималистичный и удобный дизайн приложения;</a:t>
            </a:r>
            <a:endParaRPr sz="1200" dirty="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AutoNum type="arabicPeriod"/>
            </a:pPr>
            <a:r>
              <a:rPr lang="ru" sz="1200" dirty="0">
                <a:solidFill>
                  <a:srgbClr val="212529"/>
                </a:solidFill>
                <a:latin typeface="Montserrat"/>
                <a:ea typeface="Montserrat"/>
                <a:cs typeface="Montserrat"/>
                <a:sym typeface="Montserrat"/>
              </a:rPr>
              <a:t>Реализовать внутреннюю логику приложения.</a:t>
            </a:r>
            <a:endParaRPr sz="1200" dirty="0">
              <a:solidFill>
                <a:srgbClr val="2125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1260000" y="1080000"/>
            <a:ext cx="6609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 txBox="1"/>
          <p:nvPr/>
        </p:nvSpPr>
        <p:spPr>
          <a:xfrm>
            <a:off x="1163675" y="603600"/>
            <a:ext cx="297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Цель и задачи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/>
          <p:nvPr/>
        </p:nvCxnSpPr>
        <p:spPr>
          <a:xfrm>
            <a:off x="1260000" y="1080000"/>
            <a:ext cx="6609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6"/>
          <p:cNvSpPr txBox="1"/>
          <p:nvPr/>
        </p:nvSpPr>
        <p:spPr>
          <a:xfrm>
            <a:off x="1163675" y="603600"/>
            <a:ext cx="667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Интерфейс мобильного приложения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9" name="Google Shape;79;p16" title="photo_2025-03-20_13-06-0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400" y="1213650"/>
            <a:ext cx="1847859" cy="374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7"/>
          <p:cNvCxnSpPr/>
          <p:nvPr/>
        </p:nvCxnSpPr>
        <p:spPr>
          <a:xfrm>
            <a:off x="1260000" y="1080000"/>
            <a:ext cx="6609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7"/>
          <p:cNvSpPr txBox="1"/>
          <p:nvPr/>
        </p:nvSpPr>
        <p:spPr>
          <a:xfrm>
            <a:off x="1163675" y="603600"/>
            <a:ext cx="667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Пример кода мобильного приложения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6" name="Google Shape;86;p17" title="Screenshot (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172400"/>
            <a:ext cx="6316554" cy="37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1260000" y="1208650"/>
            <a:ext cx="678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"/>
              <a:buChar char="●"/>
            </a:pPr>
            <a:r>
              <a:rPr lang="ru" sz="1200" dirty="0">
                <a:solidFill>
                  <a:srgbClr val="2125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рамках дипломной работы было создано мобильное приложение на платформе Android, которое обеспечивает точную и своевременную конвертацию валют.</a:t>
            </a:r>
            <a:endParaRPr sz="1200" dirty="0">
              <a:solidFill>
                <a:srgbClr val="2125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ontserrat Medium"/>
              <a:buChar char="●"/>
            </a:pPr>
            <a:r>
              <a:rPr lang="ru" sz="1200" dirty="0">
                <a:solidFill>
                  <a:srgbClr val="2125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Созданное мобильное приложение имеет большой потенциал для дальнейшего развития.</a:t>
            </a:r>
            <a:endParaRPr sz="1200" dirty="0">
              <a:solidFill>
                <a:srgbClr val="21252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2" name="Google Shape;92;p18"/>
          <p:cNvCxnSpPr/>
          <p:nvPr/>
        </p:nvCxnSpPr>
        <p:spPr>
          <a:xfrm>
            <a:off x="1260000" y="1080000"/>
            <a:ext cx="6609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8"/>
          <p:cNvSpPr txBox="1"/>
          <p:nvPr/>
        </p:nvSpPr>
        <p:spPr>
          <a:xfrm>
            <a:off x="1163675" y="603600"/>
            <a:ext cx="297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Montserrat Medium"/>
                <a:ea typeface="Montserrat Medium"/>
                <a:cs typeface="Montserrat Medium"/>
                <a:sym typeface="Montserrat Medium"/>
              </a:rPr>
              <a:t>Заключение</a:t>
            </a:r>
            <a:endParaRPr sz="2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Экран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Montserrat SemiBold</vt:lpstr>
      <vt:lpstr>Montserrat</vt:lpstr>
      <vt:lpstr>Montserrat Medium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</cp:lastModifiedBy>
  <cp:revision>1</cp:revision>
  <dcterms:modified xsi:type="dcterms:W3CDTF">2025-03-20T10:34:36Z</dcterms:modified>
</cp:coreProperties>
</file>