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1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2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Symptom Checker &amp; Hospital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Understanding the Technologies and Code Behind the App</a:t>
            </a:r>
          </a:p>
          <a:p>
            <a:r>
              <a:t>Presented by: [Your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App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symptoms</a:t>
            </a:r>
          </a:p>
          <a:p>
            <a:r>
              <a:t>2. AI analyzes and provides diagnosis</a:t>
            </a:r>
          </a:p>
          <a:p>
            <a:r>
              <a:t>3. Displays doctor recommendation</a:t>
            </a:r>
          </a:p>
          <a:p>
            <a:r>
              <a:t>4. User searches for nearby hospitals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symptom analysis using Google Gemini API</a:t>
            </a:r>
          </a:p>
          <a:p>
            <a:r>
              <a:t>• Seamless user experience with frontend technologies</a:t>
            </a:r>
          </a:p>
          <a:p>
            <a:r>
              <a:t>• Geolocation helps users find nearby healthcare providers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 AI accuracy with more medical data sources</a:t>
            </a:r>
          </a:p>
          <a:p>
            <a:r>
              <a:t>• Save diagnosis history for future reference</a:t>
            </a:r>
          </a:p>
          <a:p>
            <a:r>
              <a:t>• Add features like appointment booking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[Your Contact Information]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This Application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Analyzes user-provided symptoms for diagnosis and doctor recommendation.</a:t>
            </a:r>
          </a:p>
          <a:p>
            <a:r>
              <a:t>• Helps users find nearby hospitals using geolocation.</a:t>
            </a:r>
          </a:p>
          <a:p>
            <a:r>
              <a:t>• Combines AI and geolocation technologies to assist with health concerns.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Behind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Bootstrap, JavaScript</a:t>
            </a:r>
          </a:p>
          <a:p>
            <a:r>
              <a:t>• Backend: Google Gemini API for AI-powered diagnosis</a:t>
            </a:r>
          </a:p>
          <a:p>
            <a:r>
              <a:t>• Geolocation: Browser Geolocation API, IP-based Geolocation</a:t>
            </a:r>
          </a:p>
          <a:p>
            <a:r>
              <a:t>• Libraries: Axios (for API requests)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field for entering symptoms</a:t>
            </a:r>
          </a:p>
          <a:p>
            <a:r>
              <a:t>• Submit button to analyze symptoms</a:t>
            </a:r>
          </a:p>
          <a:p>
            <a:r>
              <a:t>• Button to find nearby hospitals after diagnosis</a:t>
            </a:r>
          </a:p>
          <a:p>
            <a:r>
              <a:t>• Responsive design with Bootstrap for improved user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Symptom Input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types symptoms in the text area</a:t>
            </a:r>
          </a:p>
          <a:p>
            <a:r>
              <a:t>• Clicking 'Analyze Symptoms' triggers a JavaScript function</a:t>
            </a:r>
          </a:p>
          <a:p>
            <a:r>
              <a:t>• Symptom data is sent to Google Gemini API for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Backend: Using AI for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 connects to Google Gemini API for symptom analysis</a:t>
            </a:r>
          </a:p>
          <a:p>
            <a:r>
              <a:t>• Sends user input to the API using Axios</a:t>
            </a:r>
          </a:p>
          <a:p>
            <a:r>
              <a:t>• API responds with diagnosis and doctor recommendation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Request &amp; Response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Sends symptoms to API as structured request</a:t>
            </a:r>
          </a:p>
          <a:p>
            <a:r>
              <a:t>• API returns JSON response with diagnosis and recommendation</a:t>
            </a:r>
          </a:p>
          <a:p>
            <a:r>
              <a:t>• Example request and response shown on the right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Geolocation for Hospital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Browser Geolocation API fetches user's location</a:t>
            </a:r>
          </a:p>
          <a:p>
            <a:r>
              <a:t>• Fallback to IP-based location if needed</a:t>
            </a:r>
          </a:p>
          <a:p>
            <a:r>
              <a:t>• Redirects user to a page with nearby hospital suggestions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App Finds Nearby Hospitals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Geolocation is triggered when user clicks 'Find Nearby Hospitals'</a:t>
            </a:r>
          </a:p>
          <a:p>
            <a:r>
              <a:t>• User's latitude and longitude are fetched</a:t>
            </a:r>
          </a:p>
          <a:p>
            <a:r>
              <a:t>• Redirects user to hospital suggestion page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383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AI-Powered Symptom Checker &amp; Hospital Finder</vt:lpstr>
      <vt:lpstr>What Does This Application Do?</vt:lpstr>
      <vt:lpstr>Technologies Behind the Application</vt:lpstr>
      <vt:lpstr>User Interface Components</vt:lpstr>
      <vt:lpstr>How the Symptom Input Works</vt:lpstr>
      <vt:lpstr>Backend: Using AI for Diagnosis</vt:lpstr>
      <vt:lpstr>API Request &amp; Response in Detail</vt:lpstr>
      <vt:lpstr>Using Geolocation for Hospital Finder</vt:lpstr>
      <vt:lpstr>How the App Finds Nearby Hospitals</vt:lpstr>
      <vt:lpstr>Summary of App Workflow</vt:lpstr>
      <vt:lpstr>Key Takeaways</vt:lpstr>
      <vt:lpstr>Potential Future Improvements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VAISHALI BALAJI</dc:creator>
  <cp:keywords/>
  <dc:description>generated using python-pptx</dc:description>
  <cp:lastModifiedBy>VAISHALI BALAJI</cp:lastModifiedBy>
  <cp:revision>2</cp:revision>
  <dcterms:created xsi:type="dcterms:W3CDTF">2013-01-27T09:14:16Z</dcterms:created>
  <dcterms:modified xsi:type="dcterms:W3CDTF">2024-09-25T22:14:46Z</dcterms:modified>
  <cp:category/>
</cp:coreProperties>
</file>