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5"/>
  </p:notesMasterIdLst>
  <p:sldIdLst>
    <p:sldId id="306" r:id="rId5"/>
    <p:sldId id="307" r:id="rId6"/>
    <p:sldId id="309" r:id="rId7"/>
    <p:sldId id="308" r:id="rId8"/>
    <p:sldId id="310" r:id="rId9"/>
    <p:sldId id="311" r:id="rId10"/>
    <p:sldId id="312" r:id="rId11"/>
    <p:sldId id="314" r:id="rId12"/>
    <p:sldId id="313" r:id="rId13"/>
    <p:sldId id="3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84967" autoAdjust="0"/>
  </p:normalViewPr>
  <p:slideViewPr>
    <p:cSldViewPr snapToGrid="0">
      <p:cViewPr varScale="1">
        <p:scale>
          <a:sx n="74" d="100"/>
          <a:sy n="74" d="100"/>
        </p:scale>
        <p:origin x="1986" y="5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eckout.ine.com/starter-pass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y.ine.com/login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 err="1">
                <a:solidFill>
                  <a:schemeClr val="bg1"/>
                </a:solidFill>
              </a:rPr>
              <a:t>Ine</a:t>
            </a:r>
            <a:r>
              <a:rPr lang="en-US" sz="5400" spc="400" dirty="0">
                <a:solidFill>
                  <a:schemeClr val="bg1"/>
                </a:solidFill>
              </a:rPr>
              <a:t> Cyber Pass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A489-546C-9D48-EFCD-F14BFC8B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Through The Path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46CD5-4384-D474-D258-71636ADC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04F20-55FB-F770-BA4B-01C84F3E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F414E46-0DB8-E42A-C89B-357422922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eJPT</a:t>
            </a:r>
            <a:r>
              <a:rPr lang="en-US" dirty="0"/>
              <a:t> Exam Preparation</a:t>
            </a:r>
          </a:p>
          <a:p>
            <a:pPr lvl="1"/>
            <a:r>
              <a:rPr lang="en-US" dirty="0"/>
              <a:t>Not sure what exactly this content is (I took it on older platform)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eJPT</a:t>
            </a:r>
            <a:r>
              <a:rPr lang="en-US" dirty="0"/>
              <a:t> is 3/10 known in H.R. Some know it, most don’t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 cost is </a:t>
            </a:r>
            <a:r>
              <a:rPr lang="en-US" dirty="0">
                <a:latin typeface="CircularStd-Bold"/>
              </a:rPr>
              <a:t>$200</a:t>
            </a:r>
          </a:p>
          <a:p>
            <a:pPr lvl="2"/>
            <a:r>
              <a:rPr lang="en-US" dirty="0">
                <a:latin typeface="CircularStd-Bold"/>
              </a:rPr>
              <a:t>There are sales, such as Black Friday, Christmas, </a:t>
            </a:r>
            <a:r>
              <a:rPr lang="en-US" dirty="0" err="1">
                <a:latin typeface="CircularStd-Bold"/>
              </a:rPr>
              <a:t>etc</a:t>
            </a:r>
            <a:endParaRPr lang="en-US" dirty="0">
              <a:latin typeface="CircularStd-Bold"/>
            </a:endParaRPr>
          </a:p>
          <a:p>
            <a:pPr lvl="2"/>
            <a:endParaRPr lang="en-US" dirty="0">
              <a:latin typeface="CircularStd-Bold"/>
            </a:endParaRPr>
          </a:p>
          <a:p>
            <a:pPr lvl="1"/>
            <a:r>
              <a:rPr lang="en-US" dirty="0">
                <a:latin typeface="CircularStd-Bold"/>
              </a:rPr>
              <a:t>Test may be worth it to reinforce skills, and to prove your skills to yourself</a:t>
            </a:r>
          </a:p>
          <a:p>
            <a:pPr lvl="2"/>
            <a:r>
              <a:rPr lang="en-US" dirty="0">
                <a:latin typeface="CircularStd-Bold"/>
              </a:rPr>
              <a:t>The only decent cert worth its money is OSCP, but its </a:t>
            </a:r>
            <a:r>
              <a:rPr lang="en-US">
                <a:latin typeface="CircularStd-Bold"/>
              </a:rPr>
              <a:t>MUCH harder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1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A248-4B81-5AF3-DCF2-70639795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 Starter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D983-1457-EE38-E190-4ACD4511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https://checkout.ine.com/starter-pass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A9A5-370A-B7EE-1565-A28CF9FD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E2179-0DE0-3B1C-B702-4DEBF906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FB3AA3-65D6-A930-A21F-8FF03AB58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872" y="2526851"/>
            <a:ext cx="5366063" cy="373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A248-4B81-5AF3-DCF2-70639795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 Starter Pass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9D243A-6695-FFE2-A6A5-9C1BDE305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338" y="2034583"/>
            <a:ext cx="6515100" cy="4191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A9A5-370A-B7EE-1565-A28CF9FD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E2179-0DE0-3B1C-B702-4DEBF906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6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A248-4B81-5AF3-DCF2-70639795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 Email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55ED9E-B34A-BDE4-721A-8AC49C425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097" y="1889706"/>
            <a:ext cx="5601805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A9A5-370A-B7EE-1565-A28CF9FD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E2179-0DE0-3B1C-B702-4DEBF906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7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A248-4B81-5AF3-DCF2-70639795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A9A5-370A-B7EE-1565-A28CF9FD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E2179-0DE0-3B1C-B702-4DEBF906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136161-5F24-D7E4-803D-661288FB4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https://my.ine.com/login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355CE7-B81E-D92D-05AD-8467BE37E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668" y="2584192"/>
            <a:ext cx="6864439" cy="328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9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A248-4B81-5AF3-DCF2-70639795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Set-up Profile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A9A5-370A-B7EE-1565-A28CF9FD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E2179-0DE0-3B1C-B702-4DEBF906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136161-5F24-D7E4-803D-661288FB4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https://my.ine.com/login</a:t>
            </a:r>
            <a:endParaRPr lang="en-US" dirty="0"/>
          </a:p>
          <a:p>
            <a:r>
              <a:rPr lang="en-US" dirty="0"/>
              <a:t>Select Cyber Security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71913-0999-CFF3-40CE-D9E07AFA0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369" y="2846354"/>
            <a:ext cx="6917262" cy="364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1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A248-4B81-5AF3-DCF2-70639795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A9A5-370A-B7EE-1565-A28CF9FD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E2179-0DE0-3B1C-B702-4DEBF906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136161-5F24-D7E4-803D-661288FB4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F8F3F0-DD28-66FD-D4F1-3A2CD80D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640" y="2488074"/>
            <a:ext cx="7118495" cy="307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1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A489-546C-9D48-EFCD-F14BFC8B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through Path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70F3AB-E864-8882-C2AB-A7DA85110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182" y="1825625"/>
            <a:ext cx="9555348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46CD5-4384-D474-D258-71636ADC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04F20-55FB-F770-BA4B-01C84F3E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3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A489-546C-9D48-EFCD-F14BFC8B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Through The Path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46CD5-4384-D474-D258-71636ADC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04F20-55FB-F770-BA4B-01C84F3E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F414E46-0DB8-E42A-C89B-357422922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Penetration Testing Prerequisites</a:t>
            </a:r>
          </a:p>
          <a:p>
            <a:pPr lvl="1"/>
            <a:r>
              <a:rPr lang="en-US" dirty="0"/>
              <a:t>Kind of interesting but dense</a:t>
            </a:r>
          </a:p>
          <a:p>
            <a:pPr lvl="1"/>
            <a:r>
              <a:rPr lang="en-US" dirty="0"/>
              <a:t>Covers basic networking, and network skills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Penetration Testing: Preliminary Skills &amp; Programming</a:t>
            </a:r>
          </a:p>
          <a:p>
            <a:pPr lvl="1"/>
            <a:r>
              <a:rPr lang="en-US" dirty="0"/>
              <a:t>Boring, but may be useful</a:t>
            </a:r>
          </a:p>
          <a:p>
            <a:endParaRPr lang="en-US" dirty="0"/>
          </a:p>
          <a:p>
            <a:r>
              <a:rPr lang="en-US" dirty="0"/>
              <a:t>Penetration Testing Basics</a:t>
            </a:r>
          </a:p>
          <a:p>
            <a:pPr lvl="1"/>
            <a:r>
              <a:rPr lang="en-US" dirty="0"/>
              <a:t>The good stuff</a:t>
            </a:r>
          </a:p>
          <a:p>
            <a:pPr lvl="1"/>
            <a:r>
              <a:rPr lang="en-US" dirty="0"/>
              <a:t>3 black box tests at end to test your skills</a:t>
            </a:r>
          </a:p>
        </p:txBody>
      </p:sp>
    </p:spTree>
    <p:extLst>
      <p:ext uri="{BB962C8B-B14F-4D97-AF65-F5344CB8AC3E}">
        <p14:creationId xmlns:p14="http://schemas.microsoft.com/office/powerpoint/2010/main" val="365900130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{F8D27151-98A4-4CC6-BC4D-AF5192D09174}tf89338750_win32</Template>
  <TotalTime>22</TotalTime>
  <Words>199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CircularStd-Bold</vt:lpstr>
      <vt:lpstr>Univers</vt:lpstr>
      <vt:lpstr>GradientUnivers</vt:lpstr>
      <vt:lpstr>Ine Cyber Pass</vt:lpstr>
      <vt:lpstr>Claim Starter pass</vt:lpstr>
      <vt:lpstr>Claim Starter Pass</vt:lpstr>
      <vt:lpstr>Confirm Email</vt:lpstr>
      <vt:lpstr>Login</vt:lpstr>
      <vt:lpstr>Set-up Profile</vt:lpstr>
      <vt:lpstr>Get Started</vt:lpstr>
      <vt:lpstr>Work through Path</vt:lpstr>
      <vt:lpstr>Work Through The Path</vt:lpstr>
      <vt:lpstr>Work Through The Path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 Cyber Pass</dc:title>
  <dc:creator>Szwoch, Maciej Cezary</dc:creator>
  <cp:lastModifiedBy>Szwoch, Maciej Cezary</cp:lastModifiedBy>
  <cp:revision>1</cp:revision>
  <dcterms:created xsi:type="dcterms:W3CDTF">2022-09-13T01:47:06Z</dcterms:created>
  <dcterms:modified xsi:type="dcterms:W3CDTF">2022-09-13T02:09:10Z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