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389" r:id="rId6"/>
    <p:sldId id="384" r:id="rId7"/>
    <p:sldId id="317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3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4E18DB4-0196-4014-B416-CF494E89D116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45FEAAD-396A-4D70-990A-A81161BF31CD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EAE2AF36-74CA-477B-9067-4C2109404D63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6FD12BE-5AD1-439B-B5B1-DF5B31A27AF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92A756D-A704-4B9F-901E-F06877F68B5B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B7F4E73-84A4-44F8-9FCF-7225819DA3C5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CA36C773-22A5-4352-8260-53B7434C9F81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fld id="{7845A5DC-0E97-4508-A714-2C42A00256A4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UIC Cyber Sig Intro to MITM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F3D1ED87-AC1D-F342-1823-D88A523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fld id="{13116745-1388-4FD3-B049-07CAFE5874E7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6CF1CB4-D2F8-B346-51FA-B1924935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90C9-56AA-481C-8D84-3EB4CC6A28E1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0498D59-8EFA-DF86-B254-634AB8F6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8507332-83A8-7FDD-6A12-ED3ACB69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D0E8233D-FC59-22A0-2942-C5DA31A7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fld id="{4933E5DB-DBA5-4120-9E28-9E12E3417FF2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D384F-7E26-35E8-5213-5F0EA996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F8469-7073-56BB-929F-151BD07C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fld id="{616FEBD4-C2F1-4831-9472-D792C4471A07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627A-04DE-9D46-1B0D-E4135950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9645B71B-0B72-4875-813E-8A6A13E1C71F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sv-SE"/>
              <a:t>UIC Cyber Sig Intro to MITM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vns.ca/blog/2017/05/14/learn-tcpdump-zine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M.I.T.M Pt 1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UIC Cyber Sig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44D1-3F1D-3FE2-A50E-CBB2D0D2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1B609-A846-CC71-8B89-C5C419C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0C263-29FE-8C6C-69A4-28B71BFC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57E54-2A31-D392-127D-C98C4BB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549275"/>
            <a:ext cx="8496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FE81-A7EE-B12B-DA02-333C3284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– 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9AB4-77B9-4B92-F09D-ED12F731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maintain these mappings in a table.</a:t>
            </a:r>
          </a:p>
          <a:p>
            <a:r>
              <a:rPr lang="en-US" dirty="0"/>
              <a:t>For Hosts, they contain an ARP Cache</a:t>
            </a:r>
          </a:p>
          <a:p>
            <a:r>
              <a:rPr lang="en-US" dirty="0"/>
              <a:t>For Switches, they contain a CAM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68E4D-3F88-2A1C-433D-B7A70A3B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288A7-E2DB-5CB7-7139-A3B2E5D4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D9372-6314-9882-AB50-9F778BAF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DEDCC-24A3-2A2D-4A3B-23AA8D9E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93" y="2295663"/>
            <a:ext cx="4114800" cy="373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F3BEB-38D3-B741-49F2-03DE8EF3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93" y="1422724"/>
            <a:ext cx="4114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4FB47-F4C7-E778-680F-9A1C44AE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E73-84A4-44F8-9FCF-7225819DA3C5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1232A-724B-D668-90F0-EC480A64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31C98-3FC6-6093-1742-DF44EB2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7172" name="Picture 4" descr="Networking] Router vs Switch vs Hub | by Avocado Aun | Medium">
            <a:extLst>
              <a:ext uri="{FF2B5EF4-FFF2-40B4-BE49-F238E27FC236}">
                <a16:creationId xmlns:a16="http://schemas.microsoft.com/office/drawing/2014/main" id="{03FE0296-654F-A755-C769-087292EF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04" y="1425217"/>
            <a:ext cx="9203019" cy="37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4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D276-24BD-0691-F032-F783D17F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BA2-6C01-2F29-1049-EB7CAD20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Entries have relatively short TTLS</a:t>
            </a:r>
          </a:p>
          <a:p>
            <a:pPr lvl="1"/>
            <a:r>
              <a:rPr lang="en-US" dirty="0"/>
              <a:t>Windows 15-45 seconds by default</a:t>
            </a:r>
          </a:p>
          <a:p>
            <a:pPr lvl="1"/>
            <a:r>
              <a:rPr lang="en-US" dirty="0"/>
              <a:t>Switches several minutes</a:t>
            </a:r>
          </a:p>
          <a:p>
            <a:pPr lvl="1"/>
            <a:endParaRPr lang="en-US" dirty="0"/>
          </a:p>
          <a:p>
            <a:r>
              <a:rPr lang="en-US" dirty="0"/>
              <a:t>We can inject an ARP entry by either…</a:t>
            </a:r>
          </a:p>
          <a:p>
            <a:pPr lvl="1"/>
            <a:r>
              <a:rPr lang="en-US" dirty="0"/>
              <a:t>Listening for Arp Requests and responding to them</a:t>
            </a:r>
          </a:p>
          <a:p>
            <a:pPr lvl="1"/>
            <a:r>
              <a:rPr lang="en-US" dirty="0"/>
              <a:t>Sending out gratuitous replies</a:t>
            </a:r>
          </a:p>
          <a:p>
            <a:pPr lvl="2">
              <a:buFontTx/>
              <a:buChar char="-"/>
            </a:pPr>
            <a:r>
              <a:rPr lang="en-US" dirty="0"/>
              <a:t>Just spamming replies even though no request was ever made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C629B-781C-6373-3F69-DAC50C55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746E7-927E-7946-7466-8D2E648E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43FE-E5E3-E15D-D0B4-CC1558E6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4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A425-4D03-7611-ACB8-FE5488E2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3846-B920-3893-B2E0-3DF27E86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tool to poison Arp Caches</a:t>
            </a:r>
          </a:p>
          <a:p>
            <a:r>
              <a:rPr lang="en-US" dirty="0"/>
              <a:t>You must enable packet forwarding of the flow will be interrupted</a:t>
            </a:r>
          </a:p>
          <a:p>
            <a:pPr lvl="1"/>
            <a:r>
              <a:rPr lang="en-US" i="1" dirty="0"/>
              <a:t>echo 1 &gt; /proc/sys/net/ipv4/</a:t>
            </a:r>
            <a:r>
              <a:rPr lang="en-US" i="1" dirty="0" err="1"/>
              <a:t>ip_forwar</a:t>
            </a:r>
            <a:r>
              <a:rPr lang="en-US" dirty="0" err="1"/>
              <a:t>d</a:t>
            </a:r>
            <a:endParaRPr lang="en-US" dirty="0"/>
          </a:p>
          <a:p>
            <a:r>
              <a:rPr lang="en-US" dirty="0"/>
              <a:t>You must poison both of the parties to effectively listen to the whole conversation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70023-9FFE-1851-1384-9123A797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8AB6A-9959-B7DC-4C05-801CCE53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A314-BEAD-8EF5-C51F-95BD6C8F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992C-94AC-1076-9D53-77C953EF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E73-84A4-44F8-9FCF-7225819DA3C5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30051-9A45-DCA7-90B7-7EFAF95E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1ED86-77F3-92BA-1175-B873905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91D63-BFF4-FCEB-7EAE-2FA61FA5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76412"/>
            <a:ext cx="7010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98249-C81B-ED47-67C6-E7BAF30B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E73-84A4-44F8-9FCF-7225819DA3C5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18ED8-9342-1FDE-73D1-27A7B0A4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79B55-E227-7B29-5D41-EB4DB8F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DA48C-50EC-4EF8-7569-5A8B03B7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143000"/>
            <a:ext cx="7172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FA08-34F1-1101-36FA-BA709CC1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4E73-84A4-44F8-9FCF-7225819DA3C5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B7C09-A6AC-EAC9-84BF-5BAE9EA0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E705A-3510-AFCB-02DB-856EC55B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2C46D-880F-BA84-1791-08A51763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114425"/>
            <a:ext cx="78295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47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4428-347B-6170-F1DA-1CC8729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2D23-34E4-5C8C-8044-D35EA636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arp</a:t>
            </a:r>
            <a:r>
              <a:rPr lang="en-US" dirty="0"/>
              <a:t>-scan -I eth1 172.16.5.0/24</a:t>
            </a:r>
          </a:p>
          <a:p>
            <a:r>
              <a:rPr lang="en-US" dirty="0" err="1"/>
              <a:t>nmap</a:t>
            </a:r>
            <a:r>
              <a:rPr lang="en-US" dirty="0"/>
              <a:t> -PR -</a:t>
            </a:r>
            <a:r>
              <a:rPr lang="en-US" dirty="0" err="1"/>
              <a:t>sn</a:t>
            </a:r>
            <a:r>
              <a:rPr lang="en-US" dirty="0"/>
              <a:t> 172.16.5.*</a:t>
            </a:r>
          </a:p>
          <a:p>
            <a:endParaRPr lang="en-US" dirty="0"/>
          </a:p>
          <a:p>
            <a:r>
              <a:rPr lang="en-US" dirty="0"/>
              <a:t>echo 1 &gt; /proc/sys/net/ipv4/</a:t>
            </a:r>
            <a:r>
              <a:rPr lang="en-US" dirty="0" err="1"/>
              <a:t>ip_forward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arpspoof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eth1 -t 172.16.5.5 -r 172.16.5.1</a:t>
            </a:r>
          </a:p>
          <a:p>
            <a:r>
              <a:rPr lang="en-US" dirty="0" err="1"/>
              <a:t>arpspoof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/>
              <a:t> eth1 -t 172.16.5.1 -r 172.16.5.5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931BA-071E-2C84-C1A3-0CB8BD0A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A7FC-214B-8EE6-36BD-1B10DF12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C7922-24CA-4A86-E577-4D31F814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4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7107-CCF8-85C7-3724-5124A3A6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1E2C-5158-1CD8-B5B0-3F23A26F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Arp Tables</a:t>
            </a:r>
          </a:p>
          <a:p>
            <a:pPr lvl="1"/>
            <a:r>
              <a:rPr lang="en-US" dirty="0"/>
              <a:t>Not possible in larger organizations</a:t>
            </a:r>
          </a:p>
          <a:p>
            <a:r>
              <a:rPr lang="en-US" dirty="0"/>
              <a:t>Network Isolation</a:t>
            </a:r>
          </a:p>
          <a:p>
            <a:r>
              <a:rPr lang="en-US" dirty="0"/>
              <a:t>Encryption (can be bypassed)</a:t>
            </a:r>
          </a:p>
          <a:p>
            <a:r>
              <a:rPr lang="en-US" dirty="0"/>
              <a:t>Switch Security</a:t>
            </a:r>
          </a:p>
          <a:p>
            <a:pPr lvl="1"/>
            <a:r>
              <a:rPr lang="en-US" dirty="0"/>
              <a:t>Analyze packets and drop malicious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E3A6-3803-A061-6330-69AB25C1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1240-3425-007A-83C2-41251890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EC98-ABD3-0A32-BA08-3A63704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63004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24923"/>
            <a:ext cx="3565525" cy="4061477"/>
          </a:xfrm>
        </p:spPr>
        <p:txBody>
          <a:bodyPr/>
          <a:lstStyle/>
          <a:p>
            <a:r>
              <a:rPr lang="en-US" u="sng" dirty="0"/>
              <a:t>TODAY</a:t>
            </a:r>
          </a:p>
          <a:p>
            <a:r>
              <a:rPr lang="en-US" dirty="0"/>
              <a:t>Traffic Sniffing</a:t>
            </a:r>
          </a:p>
          <a:p>
            <a:r>
              <a:rPr lang="en-US" dirty="0"/>
              <a:t>ARP</a:t>
            </a:r>
          </a:p>
          <a:p>
            <a:r>
              <a:rPr lang="en-US" dirty="0"/>
              <a:t>Arp Poisoning</a:t>
            </a:r>
          </a:p>
          <a:p>
            <a:r>
              <a:rPr lang="en-US" u="sng" dirty="0"/>
              <a:t>FUTURE</a:t>
            </a:r>
          </a:p>
          <a:p>
            <a:r>
              <a:rPr lang="en-US" dirty="0"/>
              <a:t>LLMNR &amp; NBT-NS Spoofing</a:t>
            </a:r>
          </a:p>
          <a:p>
            <a:r>
              <a:rPr lang="en-US" dirty="0"/>
              <a:t>Responder / Multi Relay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249FA79-4FC2-43F5-A962-A0758F700FBC}" type="datetime1">
              <a:rPr lang="en-US" smtClean="0"/>
              <a:t>11/24/2022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sv-SE"/>
              <a:t>UIC Cyber Sig Intro to MITM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UIC Cyber Sig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B7957A18-9D6C-468D-8C98-84D407EDD228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sv-SE"/>
              <a:t>UIC Cyber Sig Intro to MITM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5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8" name="Freeform: Shape 5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5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5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5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2" name="Rectangle 5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Man-In-The-Middle Attacks occur when an Attacker positions himself in between to entities to intercept, and possibly modify data being sent back and fourth</a:t>
            </a:r>
          </a:p>
        </p:txBody>
      </p:sp>
      <p:pic>
        <p:nvPicPr>
          <p:cNvPr id="22" name="Picture 2" descr="Man-in-the-Middle (MITM) Attack: Types, Techniques and Prevention">
            <a:extLst>
              <a:ext uri="{FF2B5EF4-FFF2-40B4-BE49-F238E27FC236}">
                <a16:creationId xmlns:a16="http://schemas.microsoft.com/office/drawing/2014/main" id="{72C9C2EB-94ED-0B76-93CF-8BEDC11D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900" y="1239890"/>
            <a:ext cx="7090237" cy="4378220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CC7F317D-FBD6-4CC3-B712-BAEF2015C77F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11/24/2022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UIC Cyber Sig Intro to MITM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Freeform: Shape 103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0" name="Oval 103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1" name="Oval 103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72" name="Group 103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73" name="Freeform: Shape 103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Freeform: Shape 104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5" name="Oval 104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6" name="Oval 104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7" name="Rectangle 104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Sniffing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/>
          <a:stretch/>
        </p:blipFill>
        <p:spPr>
          <a:xfrm>
            <a:off x="6557147" y="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grpSp>
        <p:nvGrpSpPr>
          <p:cNvPr id="1078" name="Group 1046">
            <a:extLst>
              <a:ext uri="{FF2B5EF4-FFF2-40B4-BE49-F238E27FC236}">
                <a16:creationId xmlns:a16="http://schemas.microsoft.com/office/drawing/2014/main" id="{819DC2A4-EB0C-4DA7-8B5B-4B1F4243A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36" y="5457992"/>
            <a:ext cx="667802" cy="631474"/>
            <a:chOff x="10478914" y="1506691"/>
            <a:chExt cx="667802" cy="631474"/>
          </a:xfrm>
        </p:grpSpPr>
        <p:sp>
          <p:nvSpPr>
            <p:cNvPr id="1079" name="Freeform: Shape 1047">
              <a:extLst>
                <a:ext uri="{FF2B5EF4-FFF2-40B4-BE49-F238E27FC236}">
                  <a16:creationId xmlns:a16="http://schemas.microsoft.com/office/drawing/2014/main" id="{3B1D6106-2FE2-43D2-9C05-B11DB97DD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0" name="Oval 1048">
              <a:extLst>
                <a:ext uri="{FF2B5EF4-FFF2-40B4-BE49-F238E27FC236}">
                  <a16:creationId xmlns:a16="http://schemas.microsoft.com/office/drawing/2014/main" id="{5EA3FCD8-3C26-4FDE-89C6-D23C051A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etLab Co. - Why Is My Dog's Nose Dry? 7 Common Reasons...">
            <a:extLst>
              <a:ext uri="{FF2B5EF4-FFF2-40B4-BE49-F238E27FC236}">
                <a16:creationId xmlns:a16="http://schemas.microsoft.com/office/drawing/2014/main" id="{809FBC85-DF65-C142-CDC4-22EBE9BCB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1" r="4992" b="2"/>
          <a:stretch/>
        </p:blipFill>
        <p:spPr bwMode="auto">
          <a:xfrm>
            <a:off x="6557147" y="3429002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What is it?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0D871C9-AF1C-4791-8AF3-761C7099ED4B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11/24/2022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UIC Cyber Sig Intro to MITM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9725-5FDC-3A3B-EAB0-D7E73634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/>
              <a:t>Traffic Sniffing</a:t>
            </a:r>
          </a:p>
        </p:txBody>
      </p: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3096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7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8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Hubs | Understanding Networking Components and Devices for the Network+  Exam | Pearson IT Certification">
            <a:extLst>
              <a:ext uri="{FF2B5EF4-FFF2-40B4-BE49-F238E27FC236}">
                <a16:creationId xmlns:a16="http://schemas.microsoft.com/office/drawing/2014/main" id="{C241BF02-BD24-F2F8-BEA6-2FE77E94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7147" y="695939"/>
            <a:ext cx="5083992" cy="2478446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Freeform: Shape 3099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02" name="Freeform: Shape 3101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7AB8-C5F8-7DA7-BD5A-BDA72925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US" sz="1600" dirty="0"/>
              <a:t>“Network sniffing is the practice of using a network interface on a computer system to monitor or capture information regardless of whether it is the specified destination for the information”</a:t>
            </a:r>
          </a:p>
          <a:p>
            <a:r>
              <a:rPr lang="en-US" sz="1600" dirty="0"/>
              <a:t>Switches have helped prevent this but aren’t fool proof</a:t>
            </a:r>
          </a:p>
          <a:p>
            <a:r>
              <a:rPr lang="en-US" sz="1600" dirty="0"/>
              <a:t>Wireless traffic can be captured without even being on the network! (Although WPA 2 will encrypt it)</a:t>
            </a:r>
          </a:p>
        </p:txBody>
      </p:sp>
      <p:pic>
        <p:nvPicPr>
          <p:cNvPr id="3076" name="Picture 4" descr="What is a WiFi Sniffer and How Does It Work? - Internet Access Guide">
            <a:extLst>
              <a:ext uri="{FF2B5EF4-FFF2-40B4-BE49-F238E27FC236}">
                <a16:creationId xmlns:a16="http://schemas.microsoft.com/office/drawing/2014/main" id="{7049396F-942A-DF57-1D72-4A7D01C3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462" y="3536950"/>
            <a:ext cx="2773362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38E08-E1D6-7DEE-2D5B-EF162568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EC99D0-4222-418D-82E8-BED94A1DFFF9}" type="datetime1">
              <a:rPr lang="en-US" smtClean="0"/>
              <a:pPr>
                <a:spcAft>
                  <a:spcPts val="600"/>
                </a:spcAft>
              </a:pPr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21E14-38E2-F287-D956-8B61F1E2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UIC Cyber Sig Intro to MITM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1CE3-0926-31FE-1240-B3AA412F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6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217-679C-5A82-8419-21A32D0C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Sniffing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27DA-2DD3-D1F9-9CF4-B5254773E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WireShark</a:t>
            </a:r>
            <a:r>
              <a:rPr lang="en-US" dirty="0"/>
              <a:t> – Google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26778-E578-642B-754C-7CDB0A879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+ More user friendly</a:t>
            </a:r>
          </a:p>
          <a:p>
            <a:r>
              <a:rPr lang="en-US" dirty="0"/>
              <a:t>+Great filters, and features like following streams</a:t>
            </a:r>
          </a:p>
          <a:p>
            <a:r>
              <a:rPr lang="en-US" dirty="0"/>
              <a:t>-Known to crash with higher packet counts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65934-DB7D-4A9C-B9A1-BC665AF9F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Guide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2E461-E08A-C4BE-7F8F-06E6F86A65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Command Line Tool</a:t>
            </a:r>
          </a:p>
          <a:p>
            <a:r>
              <a:rPr lang="en-US" dirty="0"/>
              <a:t>+ Powerful BPF Filters</a:t>
            </a:r>
          </a:p>
          <a:p>
            <a:r>
              <a:rPr lang="en-US" dirty="0"/>
              <a:t>+ Pretty damn hard to crash</a:t>
            </a:r>
          </a:p>
          <a:p>
            <a:r>
              <a:rPr lang="en-US" dirty="0"/>
              <a:t>+ Can be exported to be later viewed in Wireshark!</a:t>
            </a:r>
          </a:p>
          <a:p>
            <a:r>
              <a:rPr lang="en-US" dirty="0"/>
              <a:t>- Can be intimidating, check out GUIDE above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EE4C6-85FF-2D1E-4714-5AE53D42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D21A-9613-665B-9C98-EE865FE7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Sniffing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92FC-E782-8315-640B-5BC04ECF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use those tools to execute MITM Attacks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also mention more automated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Don’t worry examples ahead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FCBC87-C876-0CCB-4E8F-98A32AAD86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6562" r="26562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A46C57C-F636-825D-7DAA-9CA860D0DE8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3594" r="23594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3D00E-59E9-F8DE-7C57-BF2A7661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5DC-0E97-4508-A714-2C42A00256A4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58D33-D617-DCE8-8FEF-8356E286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D6A6C-5118-F82E-DDE2-2DB35F18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749A695-1EF0-9087-BB94-76F0D7D7BD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5354" r="15354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536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: Shape 512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29" name="Oval 512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31" name="Oval 513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5" name="Freeform: Shape 513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36" name="Oval 513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7" name="Oval 513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ARP Poisoning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/>
          <a:stretch/>
        </p:blipFill>
        <p:spPr>
          <a:xfrm>
            <a:off x="6822690" y="549275"/>
            <a:ext cx="4552905" cy="277177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43" name="Oval 5142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4" name="Freeform: Shape 5143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46" name="Freeform: Shape 5145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endParaRPr lang="en-US"/>
          </a:p>
        </p:txBody>
      </p:sp>
      <p:pic>
        <p:nvPicPr>
          <p:cNvPr id="5122" name="Picture 2" descr="Use Wireshark to Detect ARP Spoofing | How To | OSFY">
            <a:extLst>
              <a:ext uri="{FF2B5EF4-FFF2-40B4-BE49-F238E27FC236}">
                <a16:creationId xmlns:a16="http://schemas.microsoft.com/office/drawing/2014/main" id="{0DF3CBCC-BE9B-55B5-494A-09786E3E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0885" y="3536950"/>
            <a:ext cx="4316516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0D871C9-AF1C-4791-8AF3-761C7099ED4B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11/24/2022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UIC Cyber Sig Intro to MITM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F7A9-0930-9F39-645E-B0B8BF9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– 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4E9A-024D-9AE4-8F92-792C21B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protocol maps layer 3 (IP) addresses to layer 2 addresses (MAC)</a:t>
            </a:r>
          </a:p>
          <a:p>
            <a:r>
              <a:rPr lang="en-US" dirty="0"/>
              <a:t>Devices send an ARP request packet to a broadcast address 00:00:00:00:00</a:t>
            </a:r>
            <a:r>
              <a:rPr lang="en-US" dirty="0">
                <a:sym typeface="Wingdings" panose="05000000000000000000" pitchFamily="2" charset="2"/>
              </a:rPr>
              <a:t>:00 or </a:t>
            </a:r>
            <a:r>
              <a:rPr lang="en-US" dirty="0" err="1">
                <a:sym typeface="Wingdings" panose="05000000000000000000" pitchFamily="2" charset="2"/>
              </a:rPr>
              <a:t>ff:ff:ff:ff:ff:ff</a:t>
            </a:r>
            <a:r>
              <a:rPr lang="en-US" dirty="0">
                <a:sym typeface="Wingdings" panose="05000000000000000000" pitchFamily="2" charset="2"/>
              </a:rPr>
              <a:t> asking for specific IP. </a:t>
            </a:r>
          </a:p>
          <a:p>
            <a:r>
              <a:rPr lang="en-US" dirty="0">
                <a:sym typeface="Wingdings" panose="05000000000000000000" pitchFamily="2" charset="2"/>
              </a:rPr>
              <a:t>Devices that have corresponding IP respond with their MAC</a:t>
            </a:r>
          </a:p>
          <a:p>
            <a:r>
              <a:rPr lang="en-US" dirty="0">
                <a:sym typeface="Wingdings" panose="05000000000000000000" pitchFamily="2" charset="2"/>
              </a:rPr>
              <a:t>There is no verification built into the protocol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30BB4-623E-E633-71E4-18823B86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80E96-EBA3-79B0-111B-37E96AF1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9D0-4222-418D-82E8-BED94A1DFFF9}" type="datetime1">
              <a:rPr lang="en-US" smtClean="0"/>
              <a:t>11/24/2022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38C56-D3BC-AC6A-6A84-06920106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UIC Cyber Sig Intro to MITM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318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{E030F076-0A1F-4935-B3D7-AB8FCD15623E}tf33713516_win32</Template>
  <TotalTime>212</TotalTime>
  <Words>631</Words>
  <Application>Microsoft Office PowerPoint</Application>
  <PresentationFormat>Widescreen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Walbaum Display</vt:lpstr>
      <vt:lpstr>3DFloatVTI</vt:lpstr>
      <vt:lpstr>M.I.T.M Pt 1</vt:lpstr>
      <vt:lpstr>Agenda</vt:lpstr>
      <vt:lpstr>Introduction</vt:lpstr>
      <vt:lpstr>Traffic Sniffing</vt:lpstr>
      <vt:lpstr>Traffic Sniffing</vt:lpstr>
      <vt:lpstr>Traffic Sniffing Tools</vt:lpstr>
      <vt:lpstr>Traffic Sniffing Tools</vt:lpstr>
      <vt:lpstr>ARP Poisoning</vt:lpstr>
      <vt:lpstr>ARP – Address Resolution Protocol</vt:lpstr>
      <vt:lpstr>PowerPoint Presentation</vt:lpstr>
      <vt:lpstr>ARP – Address Resolution Protocol</vt:lpstr>
      <vt:lpstr>PowerPoint Presentation</vt:lpstr>
      <vt:lpstr>ARP Poisoning</vt:lpstr>
      <vt:lpstr>Arp Spoof</vt:lpstr>
      <vt:lpstr>PowerPoint Presentation</vt:lpstr>
      <vt:lpstr>PowerPoint Presentation</vt:lpstr>
      <vt:lpstr>PowerPoint Presentation</vt:lpstr>
      <vt:lpstr>Live Demo Commands</vt:lpstr>
      <vt:lpstr>Prevention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M.I.T.M</dc:title>
  <dc:creator>Szwoch, Maciej Cezary</dc:creator>
  <cp:lastModifiedBy>Szwoch, Maciej Cezary</cp:lastModifiedBy>
  <cp:revision>4</cp:revision>
  <dcterms:created xsi:type="dcterms:W3CDTF">2022-11-15T18:28:02Z</dcterms:created>
  <dcterms:modified xsi:type="dcterms:W3CDTF">2022-11-24T21:54:35Z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