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53AF6-C5BE-4661-8695-AD49C87A8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30BF8F-BC43-4626-B110-61718E599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3EEAB-0F11-4E2E-BD4D-3639C554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62CA0-7E3B-411F-A237-4CF9C5B4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F01B5-CABE-44C3-AB12-5C0B0B81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9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C2DCF-B4AB-4732-8430-1ADD234F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B0A12D-6AEC-4E82-AE51-90E8B82EC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C2A1A-73B8-408E-A598-83151754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B8257-FF0F-49B0-A77C-892E556C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59D56-82E2-460B-99FD-89AE89E3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955272-46B2-4C4E-8DAD-C7EDB828C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108C5C-2561-4E4E-88AA-FA77EDC5A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AF5EF-372C-41C3-91F2-7F20E4FE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AF33F-D135-4E6A-9591-4AAB5986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2C1E4-040C-4DF6-84C6-E9B6F757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5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ACD04-CDA2-49DC-BECF-3173B6C2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C1A39-20B1-4A0C-8585-D45EAADE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BFB41-F1FA-4544-8540-9E4B4FE7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9C8E6-EE7C-481A-8459-1AE275BA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FBDEF-F397-4249-BCE8-C7BEC4D7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7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3D9DC-7107-46B8-A3D1-0083DF0A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2E2A5-E160-461F-8A83-6418F7083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08670-4C4F-443B-86DD-48A63D1F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91E37-9008-4A51-8353-E0C31B43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A4ED0-B9AE-475E-9D4C-3EA996B0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1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3136E-7636-4D15-865F-045ACE70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6DA6A-F883-4BE6-8207-05F543BD0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8AE65A-A7A9-4C0F-B9FD-9DB142442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69541-15D8-4C75-B2B7-9AB37D86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E9B1A-5A4B-408B-8B46-8F9EB5EE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F5217-062C-4B1A-B708-7F4C7DCB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8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28F2C-1F7D-4112-A156-E2381CB5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1F34D-7ABF-48C0-BE16-2EB4FF41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2BF19-60B3-4938-AD35-286A9ECF9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93DCB-3E6C-4D24-B17A-339146675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0C28E6-3813-4673-9156-9D5D20333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653FB6-4FB0-4D43-9644-5658A042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0F22CC-ED9E-4E5E-B8B2-B15241B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0AA2AD-603D-49EF-B75D-46D2CCED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2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BB876-6C79-4435-8DE1-70311BCB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4E609-23D9-44C2-B6D1-3D3D40D8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A51ED7-1BD6-40AF-AB6A-6A253BF0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D29970-6A29-4815-8649-4583A817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9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5B875D-9187-4529-9F33-EB678379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06F7C9-B05C-486E-BB75-81568C09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2327D-A024-44FA-9B97-22539BEA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6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C1906-ED92-4701-A0AE-A54A0B1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D1506-175D-4F84-BCA4-48876AAD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BF5AB-F733-455E-8035-ED687B2F6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1B3903-3CF4-43FF-B840-036C9F67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2A447-958A-4944-805A-F2FC52AC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12D05-E043-46E2-B31F-0F8226E4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8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32646-BD6F-46A4-8A5E-8543BFD8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63AD27-DB1D-44FB-A8CF-15BEBDE1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BBE934-790C-40CE-B0D3-6D7058B8D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A1399E-9652-40C3-9D1C-807553E6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E9212F-F2B2-4325-B06A-AF35ADF5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E0F19-6278-496B-A4BA-6C84A5EA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4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AB7839-3E61-425B-AB36-912DF9CA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A73C4-FA9F-4FBD-91CF-62799318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8B0CB-7CAE-492B-B45E-CFD44B9E8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A9A5B-5832-4A94-ACB7-D62ADF7647B9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3AED7-B78D-4E64-914A-5877EC7FA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578DE-046D-4BEF-A55C-B52C143F3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0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C7D27-1223-4AD0-B30D-E35A22F92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7801" y="542354"/>
            <a:ext cx="2672178" cy="470516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交互模式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D68A7E0-3A12-4BF6-B270-8E07FC8145C8}"/>
              </a:ext>
            </a:extLst>
          </p:cNvPr>
          <p:cNvSpPr txBox="1">
            <a:spLocks/>
          </p:cNvSpPr>
          <p:nvPr/>
        </p:nvSpPr>
        <p:spPr>
          <a:xfrm>
            <a:off x="756082" y="1810305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音乐模式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758AFC0-B593-4A9E-AC57-3BFC4C745103}"/>
              </a:ext>
            </a:extLst>
          </p:cNvPr>
          <p:cNvSpPr txBox="1">
            <a:spLocks/>
          </p:cNvSpPr>
          <p:nvPr/>
        </p:nvSpPr>
        <p:spPr>
          <a:xfrm>
            <a:off x="3330606" y="1817743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翻译模式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5F1AAAC-8614-41F7-A6A8-BA5B319353E5}"/>
              </a:ext>
            </a:extLst>
          </p:cNvPr>
          <p:cNvSpPr txBox="1">
            <a:spLocks/>
          </p:cNvSpPr>
          <p:nvPr/>
        </p:nvSpPr>
        <p:spPr>
          <a:xfrm>
            <a:off x="5669481" y="1744689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微信模式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86EFC0-D993-4C5B-A201-1246C40F94D1}"/>
              </a:ext>
            </a:extLst>
          </p:cNvPr>
          <p:cNvCxnSpPr/>
          <p:nvPr/>
        </p:nvCxnSpPr>
        <p:spPr>
          <a:xfrm flipH="1">
            <a:off x="2317072" y="932155"/>
            <a:ext cx="1376039" cy="71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2A8BA96-046C-46EE-BC5F-7E2DAB4611FD}"/>
              </a:ext>
            </a:extLst>
          </p:cNvPr>
          <p:cNvCxnSpPr/>
          <p:nvPr/>
        </p:nvCxnSpPr>
        <p:spPr>
          <a:xfrm>
            <a:off x="4962617" y="1012870"/>
            <a:ext cx="0" cy="62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31B911-30DB-4CE1-A68A-CAF4CC65BA08}"/>
              </a:ext>
            </a:extLst>
          </p:cNvPr>
          <p:cNvCxnSpPr/>
          <p:nvPr/>
        </p:nvCxnSpPr>
        <p:spPr>
          <a:xfrm>
            <a:off x="5488967" y="935417"/>
            <a:ext cx="1516603" cy="62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>
            <a:extLst>
              <a:ext uri="{FF2B5EF4-FFF2-40B4-BE49-F238E27FC236}">
                <a16:creationId xmlns:a16="http://schemas.microsoft.com/office/drawing/2014/main" id="{48EB8F6F-5D4E-4498-80A2-B972D92B953E}"/>
              </a:ext>
            </a:extLst>
          </p:cNvPr>
          <p:cNvSpPr txBox="1">
            <a:spLocks/>
          </p:cNvSpPr>
          <p:nvPr/>
        </p:nvSpPr>
        <p:spPr>
          <a:xfrm>
            <a:off x="1124507" y="879781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点歌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34E0DC3B-600C-4D7A-AC6B-94E6451AD189}"/>
              </a:ext>
            </a:extLst>
          </p:cNvPr>
          <p:cNvSpPr txBox="1">
            <a:spLocks/>
          </p:cNvSpPr>
          <p:nvPr/>
        </p:nvSpPr>
        <p:spPr>
          <a:xfrm>
            <a:off x="3253294" y="1061240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翻译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4E9E398E-A2A6-43E5-82C8-76D0C144F74B}"/>
              </a:ext>
            </a:extLst>
          </p:cNvPr>
          <p:cNvSpPr txBox="1">
            <a:spLocks/>
          </p:cNvSpPr>
          <p:nvPr/>
        </p:nvSpPr>
        <p:spPr>
          <a:xfrm>
            <a:off x="5422384" y="653922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XX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发消息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17B943E-C4C2-4F38-B04E-35C1A415D6C5}"/>
              </a:ext>
            </a:extLst>
          </p:cNvPr>
          <p:cNvCxnSpPr>
            <a:cxnSpLocks/>
          </p:cNvCxnSpPr>
          <p:nvPr/>
        </p:nvCxnSpPr>
        <p:spPr>
          <a:xfrm>
            <a:off x="1873188" y="2280821"/>
            <a:ext cx="0" cy="81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79B97110-3F13-4D75-8A90-C57776B582BD}"/>
              </a:ext>
            </a:extLst>
          </p:cNvPr>
          <p:cNvSpPr txBox="1">
            <a:spLocks/>
          </p:cNvSpPr>
          <p:nvPr/>
        </p:nvSpPr>
        <p:spPr>
          <a:xfrm>
            <a:off x="980983" y="2411180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歌名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6CE2CD9E-9A2E-4280-B9F4-A81EB54240E9}"/>
              </a:ext>
            </a:extLst>
          </p:cNvPr>
          <p:cNvSpPr txBox="1">
            <a:spLocks/>
          </p:cNvSpPr>
          <p:nvPr/>
        </p:nvSpPr>
        <p:spPr>
          <a:xfrm>
            <a:off x="658428" y="3249892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播放音乐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FE6A6DD-3A91-4DC7-A4CF-A321CAC4CF5A}"/>
              </a:ext>
            </a:extLst>
          </p:cNvPr>
          <p:cNvCxnSpPr>
            <a:cxnSpLocks/>
          </p:cNvCxnSpPr>
          <p:nvPr/>
        </p:nvCxnSpPr>
        <p:spPr>
          <a:xfrm>
            <a:off x="4665582" y="2402041"/>
            <a:ext cx="0" cy="81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标题 1">
            <a:extLst>
              <a:ext uri="{FF2B5EF4-FFF2-40B4-BE49-F238E27FC236}">
                <a16:creationId xmlns:a16="http://schemas.microsoft.com/office/drawing/2014/main" id="{AA9602A7-FCCD-4B69-8645-7554EBFFDEBF}"/>
              </a:ext>
            </a:extLst>
          </p:cNvPr>
          <p:cNvSpPr txBox="1">
            <a:spLocks/>
          </p:cNvSpPr>
          <p:nvPr/>
        </p:nvSpPr>
        <p:spPr>
          <a:xfrm>
            <a:off x="3633924" y="2512708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源语言  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中文</a:t>
            </a:r>
            <a:r>
              <a:rPr lang="en-US" altLang="zh-CN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英文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D709605D-097A-4F13-A39D-07768D7B348C}"/>
              </a:ext>
            </a:extLst>
          </p:cNvPr>
          <p:cNvSpPr txBox="1">
            <a:spLocks/>
          </p:cNvSpPr>
          <p:nvPr/>
        </p:nvSpPr>
        <p:spPr>
          <a:xfrm>
            <a:off x="3832193" y="3477512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DAF117-0D20-4AB0-9F57-CCD2E1ABD7E4}"/>
              </a:ext>
            </a:extLst>
          </p:cNvPr>
          <p:cNvCxnSpPr>
            <a:cxnSpLocks/>
          </p:cNvCxnSpPr>
          <p:nvPr/>
        </p:nvCxnSpPr>
        <p:spPr>
          <a:xfrm flipH="1">
            <a:off x="4660402" y="3377731"/>
            <a:ext cx="10360" cy="82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>
            <a:extLst>
              <a:ext uri="{FF2B5EF4-FFF2-40B4-BE49-F238E27FC236}">
                <a16:creationId xmlns:a16="http://schemas.microsoft.com/office/drawing/2014/main" id="{318F58A2-16B2-469A-8405-1E3618A27BE2}"/>
              </a:ext>
            </a:extLst>
          </p:cNvPr>
          <p:cNvSpPr txBox="1">
            <a:spLocks/>
          </p:cNvSpPr>
          <p:nvPr/>
        </p:nvSpPr>
        <p:spPr>
          <a:xfrm>
            <a:off x="3387939" y="4264528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翻译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B788E806-A486-47A6-B334-589C0864EB87}"/>
              </a:ext>
            </a:extLst>
          </p:cNvPr>
          <p:cNvSpPr txBox="1">
            <a:spLocks/>
          </p:cNvSpPr>
          <p:nvPr/>
        </p:nvSpPr>
        <p:spPr>
          <a:xfrm>
            <a:off x="658428" y="4179167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暂停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DC95819A-2A02-4B25-BF13-CD3861F52E31}"/>
              </a:ext>
            </a:extLst>
          </p:cNvPr>
          <p:cNvSpPr txBox="1">
            <a:spLocks/>
          </p:cNvSpPr>
          <p:nvPr/>
        </p:nvSpPr>
        <p:spPr>
          <a:xfrm>
            <a:off x="1690826" y="4158679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CDDCD46-FB62-4753-A2F7-01EE08366933}"/>
              </a:ext>
            </a:extLst>
          </p:cNvPr>
          <p:cNvCxnSpPr>
            <a:cxnSpLocks/>
          </p:cNvCxnSpPr>
          <p:nvPr/>
        </p:nvCxnSpPr>
        <p:spPr>
          <a:xfrm flipH="1">
            <a:off x="794923" y="3757418"/>
            <a:ext cx="659167" cy="3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92F82-70CA-4D34-B7D6-6B9521294BD8}"/>
              </a:ext>
            </a:extLst>
          </p:cNvPr>
          <p:cNvCxnSpPr/>
          <p:nvPr/>
        </p:nvCxnSpPr>
        <p:spPr>
          <a:xfrm>
            <a:off x="2601526" y="3734955"/>
            <a:ext cx="270768" cy="2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F2DB745-CCFA-43C8-A41A-B662393EBF1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06102" y="2215205"/>
            <a:ext cx="699468" cy="7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标题 1">
            <a:extLst>
              <a:ext uri="{FF2B5EF4-FFF2-40B4-BE49-F238E27FC236}">
                <a16:creationId xmlns:a16="http://schemas.microsoft.com/office/drawing/2014/main" id="{56B128E2-1727-4AD7-A390-CB6355DFAA1B}"/>
              </a:ext>
            </a:extLst>
          </p:cNvPr>
          <p:cNvSpPr txBox="1">
            <a:spLocks/>
          </p:cNvSpPr>
          <p:nvPr/>
        </p:nvSpPr>
        <p:spPr>
          <a:xfrm>
            <a:off x="4937447" y="2129312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未登录</a:t>
            </a: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0AA4D79A-B161-440A-839D-AB21A1BD8B08}"/>
              </a:ext>
            </a:extLst>
          </p:cNvPr>
          <p:cNvSpPr txBox="1">
            <a:spLocks/>
          </p:cNvSpPr>
          <p:nvPr/>
        </p:nvSpPr>
        <p:spPr>
          <a:xfrm>
            <a:off x="5502863" y="4544710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发送消息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F8AFCB9A-E7F1-4A08-A46C-713EBBAF016A}"/>
              </a:ext>
            </a:extLst>
          </p:cNvPr>
          <p:cNvSpPr txBox="1">
            <a:spLocks/>
          </p:cNvSpPr>
          <p:nvPr/>
        </p:nvSpPr>
        <p:spPr>
          <a:xfrm>
            <a:off x="4759911" y="2971019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扫码登录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931D85F-332E-4D9F-B8E5-6343B558D585}"/>
              </a:ext>
            </a:extLst>
          </p:cNvPr>
          <p:cNvCxnSpPr>
            <a:cxnSpLocks/>
          </p:cNvCxnSpPr>
          <p:nvPr/>
        </p:nvCxnSpPr>
        <p:spPr>
          <a:xfrm>
            <a:off x="7130592" y="2270940"/>
            <a:ext cx="0" cy="222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F7BD5BE-4D47-4443-BEDD-32E9958BAD43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5983738" y="3433605"/>
            <a:ext cx="855214" cy="111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>
            <a:extLst>
              <a:ext uri="{FF2B5EF4-FFF2-40B4-BE49-F238E27FC236}">
                <a16:creationId xmlns:a16="http://schemas.microsoft.com/office/drawing/2014/main" id="{7E821F99-1F08-4B4A-8BB2-CE9553067768}"/>
              </a:ext>
            </a:extLst>
          </p:cNvPr>
          <p:cNvSpPr txBox="1">
            <a:spLocks/>
          </p:cNvSpPr>
          <p:nvPr/>
        </p:nvSpPr>
        <p:spPr>
          <a:xfrm>
            <a:off x="6139806" y="3026754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5959AF0C-1920-43AC-A50F-5197E395BA0A}"/>
              </a:ext>
            </a:extLst>
          </p:cNvPr>
          <p:cNvCxnSpPr>
            <a:endCxn id="19" idx="1"/>
          </p:cNvCxnSpPr>
          <p:nvPr/>
        </p:nvCxnSpPr>
        <p:spPr>
          <a:xfrm rot="5400000" flipH="1" flipV="1">
            <a:off x="-163939" y="2982381"/>
            <a:ext cx="1480864" cy="8089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标题 1">
            <a:extLst>
              <a:ext uri="{FF2B5EF4-FFF2-40B4-BE49-F238E27FC236}">
                <a16:creationId xmlns:a16="http://schemas.microsoft.com/office/drawing/2014/main" id="{80713020-A6FE-475E-8B2E-5CBBD3C60278}"/>
              </a:ext>
            </a:extLst>
          </p:cNvPr>
          <p:cNvSpPr txBox="1">
            <a:spLocks/>
          </p:cNvSpPr>
          <p:nvPr/>
        </p:nvSpPr>
        <p:spPr>
          <a:xfrm>
            <a:off x="-677661" y="4179167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换一首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4E88D0D-45A9-49B8-9EAE-2C7D838016F9}"/>
              </a:ext>
            </a:extLst>
          </p:cNvPr>
          <p:cNvCxnSpPr>
            <a:stCxn id="21" idx="2"/>
          </p:cNvCxnSpPr>
          <p:nvPr/>
        </p:nvCxnSpPr>
        <p:spPr>
          <a:xfrm flipH="1">
            <a:off x="1987488" y="3720408"/>
            <a:ext cx="7029" cy="40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0D21BB7-70B4-47C8-BE9C-AD7FF4CC74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37345" y="2215085"/>
            <a:ext cx="4174498" cy="1693429"/>
          </a:xfrm>
          <a:prstGeom prst="curvedConnector3">
            <a:avLst>
              <a:gd name="adj1" fmla="val -11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CBD8E6F0-4CC3-461A-975C-41AE0BB74B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4110" y="4153234"/>
            <a:ext cx="920897" cy="578162"/>
          </a:xfrm>
          <a:prstGeom prst="curvedConnector3">
            <a:avLst>
              <a:gd name="adj1" fmla="val -2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66E781C-467F-41B3-A623-2B38092A2074}"/>
              </a:ext>
            </a:extLst>
          </p:cNvPr>
          <p:cNvCxnSpPr>
            <a:cxnSpLocks/>
          </p:cNvCxnSpPr>
          <p:nvPr/>
        </p:nvCxnSpPr>
        <p:spPr>
          <a:xfrm>
            <a:off x="2041027" y="4980373"/>
            <a:ext cx="1583662" cy="111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38367F2-D889-4802-82B0-335218A307FF}"/>
              </a:ext>
            </a:extLst>
          </p:cNvPr>
          <p:cNvCxnSpPr>
            <a:cxnSpLocks/>
          </p:cNvCxnSpPr>
          <p:nvPr/>
        </p:nvCxnSpPr>
        <p:spPr>
          <a:xfrm>
            <a:off x="4363005" y="4856883"/>
            <a:ext cx="43998" cy="81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标题 1">
            <a:extLst>
              <a:ext uri="{FF2B5EF4-FFF2-40B4-BE49-F238E27FC236}">
                <a16:creationId xmlns:a16="http://schemas.microsoft.com/office/drawing/2014/main" id="{5DCCAF36-695B-412E-938B-6CC3CC69BFCC}"/>
              </a:ext>
            </a:extLst>
          </p:cNvPr>
          <p:cNvSpPr txBox="1">
            <a:spLocks/>
          </p:cNvSpPr>
          <p:nvPr/>
        </p:nvSpPr>
        <p:spPr>
          <a:xfrm>
            <a:off x="2844369" y="5857515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D7C6FE0-5D6B-411A-98AF-7701B48E9A5F}"/>
              </a:ext>
            </a:extLst>
          </p:cNvPr>
          <p:cNvCxnSpPr>
            <a:cxnSpLocks/>
          </p:cNvCxnSpPr>
          <p:nvPr/>
        </p:nvCxnSpPr>
        <p:spPr>
          <a:xfrm flipV="1">
            <a:off x="3888717" y="1169196"/>
            <a:ext cx="11169" cy="462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标题 1">
            <a:extLst>
              <a:ext uri="{FF2B5EF4-FFF2-40B4-BE49-F238E27FC236}">
                <a16:creationId xmlns:a16="http://schemas.microsoft.com/office/drawing/2014/main" id="{9F5DF600-E8F1-4933-80E2-FC9D7F7DEB06}"/>
              </a:ext>
            </a:extLst>
          </p:cNvPr>
          <p:cNvSpPr txBox="1">
            <a:spLocks/>
          </p:cNvSpPr>
          <p:nvPr/>
        </p:nvSpPr>
        <p:spPr>
          <a:xfrm>
            <a:off x="7824884" y="1737601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文字识别</a:t>
            </a:r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E5253A34-14AD-41A6-AEFF-6E0E7164F839}"/>
              </a:ext>
            </a:extLst>
          </p:cNvPr>
          <p:cNvSpPr txBox="1">
            <a:spLocks/>
          </p:cNvSpPr>
          <p:nvPr/>
        </p:nvSpPr>
        <p:spPr>
          <a:xfrm>
            <a:off x="7539336" y="590724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文字识别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1BC6A78-D1FD-47C6-A94C-B18FBB4FC29A}"/>
              </a:ext>
            </a:extLst>
          </p:cNvPr>
          <p:cNvCxnSpPr>
            <a:cxnSpLocks/>
          </p:cNvCxnSpPr>
          <p:nvPr/>
        </p:nvCxnSpPr>
        <p:spPr>
          <a:xfrm>
            <a:off x="6379891" y="705871"/>
            <a:ext cx="1959176" cy="96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AFF1A5F-9FC7-4386-8541-87458BEF87D7}"/>
              </a:ext>
            </a:extLst>
          </p:cNvPr>
          <p:cNvCxnSpPr>
            <a:cxnSpLocks/>
          </p:cNvCxnSpPr>
          <p:nvPr/>
        </p:nvCxnSpPr>
        <p:spPr>
          <a:xfrm>
            <a:off x="8887605" y="2327112"/>
            <a:ext cx="0" cy="222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标题 1">
            <a:extLst>
              <a:ext uri="{FF2B5EF4-FFF2-40B4-BE49-F238E27FC236}">
                <a16:creationId xmlns:a16="http://schemas.microsoft.com/office/drawing/2014/main" id="{1E53E6A0-9CD8-40AA-AEF7-1CA7248A4699}"/>
              </a:ext>
            </a:extLst>
          </p:cNvPr>
          <p:cNvSpPr txBox="1">
            <a:spLocks/>
          </p:cNvSpPr>
          <p:nvPr/>
        </p:nvSpPr>
        <p:spPr>
          <a:xfrm>
            <a:off x="6955041" y="2461323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这是什么</a:t>
            </a: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09EB86B4-1C86-409D-B23C-DE9037AF839F}"/>
              </a:ext>
            </a:extLst>
          </p:cNvPr>
          <p:cNvSpPr txBox="1">
            <a:spLocks/>
          </p:cNvSpPr>
          <p:nvPr/>
        </p:nvSpPr>
        <p:spPr>
          <a:xfrm>
            <a:off x="7605895" y="4609162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摄像头拍照进行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OCR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337C84F-2726-49A6-B21B-FFC81573F79B}"/>
              </a:ext>
            </a:extLst>
          </p:cNvPr>
          <p:cNvCxnSpPr>
            <a:cxnSpLocks/>
          </p:cNvCxnSpPr>
          <p:nvPr/>
        </p:nvCxnSpPr>
        <p:spPr>
          <a:xfrm flipH="1">
            <a:off x="4870122" y="5164915"/>
            <a:ext cx="3180442" cy="80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3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51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交互模式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交互模式</dc:title>
  <dc:creator>沈 哲赟</dc:creator>
  <cp:lastModifiedBy>沈 哲赟</cp:lastModifiedBy>
  <cp:revision>3</cp:revision>
  <dcterms:created xsi:type="dcterms:W3CDTF">2021-11-21T13:08:06Z</dcterms:created>
  <dcterms:modified xsi:type="dcterms:W3CDTF">2021-12-16T14:12:17Z</dcterms:modified>
</cp:coreProperties>
</file>