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3AF6-C5BE-4661-8695-AD49C87A8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0BF8F-BC43-4626-B110-61718E599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3EEAB-0F11-4E2E-BD4D-3639C55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2CA0-7E3B-411F-A237-4CF9C5B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01B5-CABE-44C3-AB12-5C0B0B81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2DCF-B4AB-4732-8430-1ADD234F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0A12D-6AEC-4E82-AE51-90E8B82E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2A1A-73B8-408E-A598-8315175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B8257-FF0F-49B0-A77C-892E556C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9D56-82E2-460B-99FD-89AE89E3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955272-46B2-4C4E-8DAD-C7EDB828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08C5C-2561-4E4E-88AA-FA77EDC5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F5EF-372C-41C3-91F2-7F20E4F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AF33F-D135-4E6A-9591-4AAB5986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2C1E4-040C-4DF6-84C6-E9B6F757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CD04-CDA2-49DC-BECF-3173B6C2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C1A39-20B1-4A0C-8585-D45EAADE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FB41-F1FA-4544-8540-9E4B4FE7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9C8E6-EE7C-481A-8459-1AE275B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BDEF-F397-4249-BCE8-C7BEC4D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D9DC-7107-46B8-A3D1-0083DF0A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E2A5-E160-461F-8A83-6418F708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08670-4C4F-443B-86DD-48A63D1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91E37-9008-4A51-8353-E0C31B4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A4ED0-B9AE-475E-9D4C-3EA996B0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1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136E-7636-4D15-865F-045ACE7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6DA6A-F883-4BE6-8207-05F543BD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AE65A-A7A9-4C0F-B9FD-9DB14244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9541-15D8-4C75-B2B7-9AB37D8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E9B1A-5A4B-408B-8B46-8F9EB5EE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F5217-062C-4B1A-B708-7F4C7DC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8F2C-1F7D-4112-A156-E2381CB5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F34D-7ABF-48C0-BE16-2EB4FF41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2BF19-60B3-4938-AD35-286A9ECF9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93DCB-3E6C-4D24-B17A-33914667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28E6-3813-4673-9156-9D5D20333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53FB6-4FB0-4D43-9644-5658A04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F22CC-ED9E-4E5E-B8B2-B15241B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AA2AD-603D-49EF-B75D-46D2CCE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B876-6C79-4435-8DE1-70311BC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4E609-23D9-44C2-B6D1-3D3D40D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51ED7-1BD6-40AF-AB6A-6A253BF0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29970-6A29-4815-8649-4583A8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B875D-9187-4529-9F33-EB678379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6F7C9-B05C-486E-BB75-81568C09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2327D-A024-44FA-9B97-22539BE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6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1906-ED92-4701-A0AE-A54A0B1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1506-175D-4F84-BCA4-48876AAD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BF5AB-F733-455E-8035-ED687B2F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B3903-3CF4-43FF-B840-036C9F6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2A447-958A-4944-805A-F2FC52A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12D05-E043-46E2-B31F-0F8226E4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2646-BD6F-46A4-8A5E-8543BFD8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3AD27-DB1D-44FB-A8CF-15BEBDE1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BE934-790C-40CE-B0D3-6D7058B8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1399E-9652-40C3-9D1C-807553E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9212F-F2B2-4325-B06A-AF35ADF5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E0F19-6278-496B-A4BA-6C84A5EA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AB7839-3E61-425B-AB36-912DF9C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73C4-FA9F-4FBD-91CF-62799318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8B0CB-7CAE-492B-B45E-CFD44B9E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9A5B-5832-4A94-ACB7-D62ADF7647B9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3AED7-B78D-4E64-914A-5877EC7FA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578DE-046D-4BEF-A55C-B52C143F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7D27-1223-4AD0-B30D-E35A22F9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2201" y="595620"/>
            <a:ext cx="2672178" cy="470516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交互模式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68A7E0-3A12-4BF6-B270-8E07FC8145C8}"/>
              </a:ext>
            </a:extLst>
          </p:cNvPr>
          <p:cNvSpPr txBox="1">
            <a:spLocks/>
          </p:cNvSpPr>
          <p:nvPr/>
        </p:nvSpPr>
        <p:spPr>
          <a:xfrm>
            <a:off x="1670482" y="1863571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音乐模式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758AFC0-B593-4A9E-AC57-3BFC4C745103}"/>
              </a:ext>
            </a:extLst>
          </p:cNvPr>
          <p:cNvSpPr txBox="1">
            <a:spLocks/>
          </p:cNvSpPr>
          <p:nvPr/>
        </p:nvSpPr>
        <p:spPr>
          <a:xfrm>
            <a:off x="4429958" y="187170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翻译模式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1AAAC-8614-41F7-A6A8-BA5B319353E5}"/>
              </a:ext>
            </a:extLst>
          </p:cNvPr>
          <p:cNvSpPr txBox="1">
            <a:spLocks/>
          </p:cNvSpPr>
          <p:nvPr/>
        </p:nvSpPr>
        <p:spPr>
          <a:xfrm>
            <a:off x="7264893" y="187540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微信模式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86EFC0-D993-4C5B-A201-1246C40F94D1}"/>
              </a:ext>
            </a:extLst>
          </p:cNvPr>
          <p:cNvCxnSpPr/>
          <p:nvPr/>
        </p:nvCxnSpPr>
        <p:spPr>
          <a:xfrm flipH="1">
            <a:off x="3231472" y="985421"/>
            <a:ext cx="1376039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A8BA96-046C-46EE-BC5F-7E2DAB4611FD}"/>
              </a:ext>
            </a:extLst>
          </p:cNvPr>
          <p:cNvCxnSpPr/>
          <p:nvPr/>
        </p:nvCxnSpPr>
        <p:spPr>
          <a:xfrm>
            <a:off x="5877017" y="1066136"/>
            <a:ext cx="0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31B911-30DB-4CE1-A68A-CAF4CC65BA08}"/>
              </a:ext>
            </a:extLst>
          </p:cNvPr>
          <p:cNvCxnSpPr/>
          <p:nvPr/>
        </p:nvCxnSpPr>
        <p:spPr>
          <a:xfrm>
            <a:off x="7084379" y="1066136"/>
            <a:ext cx="1516603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48EB8F6F-5D4E-4498-80A2-B972D92B953E}"/>
              </a:ext>
            </a:extLst>
          </p:cNvPr>
          <p:cNvSpPr txBox="1">
            <a:spLocks/>
          </p:cNvSpPr>
          <p:nvPr/>
        </p:nvSpPr>
        <p:spPr>
          <a:xfrm>
            <a:off x="2038907" y="93304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点歌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4E0DC3B-600C-4D7A-AC6B-94E6451AD189}"/>
              </a:ext>
            </a:extLst>
          </p:cNvPr>
          <p:cNvSpPr txBox="1">
            <a:spLocks/>
          </p:cNvSpPr>
          <p:nvPr/>
        </p:nvSpPr>
        <p:spPr>
          <a:xfrm>
            <a:off x="4978895" y="110527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E9E398E-A2A6-43E5-82C8-76D0C144F74B}"/>
              </a:ext>
            </a:extLst>
          </p:cNvPr>
          <p:cNvSpPr txBox="1">
            <a:spLocks/>
          </p:cNvSpPr>
          <p:nvPr/>
        </p:nvSpPr>
        <p:spPr>
          <a:xfrm>
            <a:off x="7017796" y="784641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发消息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7B943E-C4C2-4F38-B04E-35C1A415D6C5}"/>
              </a:ext>
            </a:extLst>
          </p:cNvPr>
          <p:cNvCxnSpPr>
            <a:cxnSpLocks/>
          </p:cNvCxnSpPr>
          <p:nvPr/>
        </p:nvCxnSpPr>
        <p:spPr>
          <a:xfrm>
            <a:off x="2787588" y="2334087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79B97110-3F13-4D75-8A90-C57776B582BD}"/>
              </a:ext>
            </a:extLst>
          </p:cNvPr>
          <p:cNvSpPr txBox="1">
            <a:spLocks/>
          </p:cNvSpPr>
          <p:nvPr/>
        </p:nvSpPr>
        <p:spPr>
          <a:xfrm>
            <a:off x="1895383" y="2464446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歌名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CE2CD9E-9A2E-4280-B9F4-A81EB54240E9}"/>
              </a:ext>
            </a:extLst>
          </p:cNvPr>
          <p:cNvSpPr txBox="1">
            <a:spLocks/>
          </p:cNvSpPr>
          <p:nvPr/>
        </p:nvSpPr>
        <p:spPr>
          <a:xfrm>
            <a:off x="1572828" y="330315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播放音乐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E6A6DD-3A91-4DC7-A4CF-A321CAC4CF5A}"/>
              </a:ext>
            </a:extLst>
          </p:cNvPr>
          <p:cNvCxnSpPr>
            <a:cxnSpLocks/>
          </p:cNvCxnSpPr>
          <p:nvPr/>
        </p:nvCxnSpPr>
        <p:spPr>
          <a:xfrm>
            <a:off x="5818571" y="2464446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AA9602A7-FCCD-4B69-8645-7554EBFFDEBF}"/>
              </a:ext>
            </a:extLst>
          </p:cNvPr>
          <p:cNvSpPr txBox="1">
            <a:spLocks/>
          </p:cNvSpPr>
          <p:nvPr/>
        </p:nvSpPr>
        <p:spPr>
          <a:xfrm>
            <a:off x="4786913" y="257511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源语言 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D709605D-097A-4F13-A39D-07768D7B348C}"/>
              </a:ext>
            </a:extLst>
          </p:cNvPr>
          <p:cNvSpPr txBox="1">
            <a:spLocks/>
          </p:cNvSpPr>
          <p:nvPr/>
        </p:nvSpPr>
        <p:spPr>
          <a:xfrm>
            <a:off x="4985182" y="353991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DAF117-0D20-4AB0-9F57-CCD2E1ABD7E4}"/>
              </a:ext>
            </a:extLst>
          </p:cNvPr>
          <p:cNvCxnSpPr>
            <a:cxnSpLocks/>
          </p:cNvCxnSpPr>
          <p:nvPr/>
        </p:nvCxnSpPr>
        <p:spPr>
          <a:xfrm flipH="1">
            <a:off x="5813391" y="3440136"/>
            <a:ext cx="10360" cy="8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>
            <a:extLst>
              <a:ext uri="{FF2B5EF4-FFF2-40B4-BE49-F238E27FC236}">
                <a16:creationId xmlns:a16="http://schemas.microsoft.com/office/drawing/2014/main" id="{318F58A2-16B2-469A-8405-1E3618A27BE2}"/>
              </a:ext>
            </a:extLst>
          </p:cNvPr>
          <p:cNvSpPr txBox="1">
            <a:spLocks/>
          </p:cNvSpPr>
          <p:nvPr/>
        </p:nvSpPr>
        <p:spPr>
          <a:xfrm>
            <a:off x="4540928" y="432693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B788E806-A486-47A6-B334-589C0864EB87}"/>
              </a:ext>
            </a:extLst>
          </p:cNvPr>
          <p:cNvSpPr txBox="1">
            <a:spLocks/>
          </p:cNvSpPr>
          <p:nvPr/>
        </p:nvSpPr>
        <p:spPr>
          <a:xfrm>
            <a:off x="1572828" y="423243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DC95819A-2A02-4B25-BF13-CD3861F52E31}"/>
              </a:ext>
            </a:extLst>
          </p:cNvPr>
          <p:cNvSpPr txBox="1">
            <a:spLocks/>
          </p:cNvSpPr>
          <p:nvPr/>
        </p:nvSpPr>
        <p:spPr>
          <a:xfrm>
            <a:off x="2605226" y="421194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DDCD46-FB62-4753-A2F7-01EE08366933}"/>
              </a:ext>
            </a:extLst>
          </p:cNvPr>
          <p:cNvCxnSpPr>
            <a:cxnSpLocks/>
          </p:cNvCxnSpPr>
          <p:nvPr/>
        </p:nvCxnSpPr>
        <p:spPr>
          <a:xfrm flipH="1">
            <a:off x="1709323" y="3810684"/>
            <a:ext cx="659167" cy="3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92F82-70CA-4D34-B7D6-6B9521294BD8}"/>
              </a:ext>
            </a:extLst>
          </p:cNvPr>
          <p:cNvCxnSpPr/>
          <p:nvPr/>
        </p:nvCxnSpPr>
        <p:spPr>
          <a:xfrm>
            <a:off x="3515926" y="3788221"/>
            <a:ext cx="270768" cy="2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2DB745-CCFA-43C8-A41A-B662393EBF1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00982" y="2345924"/>
            <a:ext cx="1528439" cy="35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">
            <a:extLst>
              <a:ext uri="{FF2B5EF4-FFF2-40B4-BE49-F238E27FC236}">
                <a16:creationId xmlns:a16="http://schemas.microsoft.com/office/drawing/2014/main" id="{56B128E2-1727-4AD7-A390-CB6355DFAA1B}"/>
              </a:ext>
            </a:extLst>
          </p:cNvPr>
          <p:cNvSpPr txBox="1">
            <a:spLocks/>
          </p:cNvSpPr>
          <p:nvPr/>
        </p:nvSpPr>
        <p:spPr>
          <a:xfrm>
            <a:off x="8697157" y="216237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未登录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0AA4D79A-B161-440A-839D-AB21A1BD8B08}"/>
              </a:ext>
            </a:extLst>
          </p:cNvPr>
          <p:cNvSpPr txBox="1">
            <a:spLocks/>
          </p:cNvSpPr>
          <p:nvPr/>
        </p:nvSpPr>
        <p:spPr>
          <a:xfrm>
            <a:off x="7275989" y="3687781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8AFCB9A-E7F1-4A08-A46C-713EBBAF016A}"/>
              </a:ext>
            </a:extLst>
          </p:cNvPr>
          <p:cNvSpPr txBox="1">
            <a:spLocks/>
          </p:cNvSpPr>
          <p:nvPr/>
        </p:nvSpPr>
        <p:spPr>
          <a:xfrm>
            <a:off x="9220940" y="268460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扫码登录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1D85F-332E-4D9F-B8E5-6343B558D585}"/>
              </a:ext>
            </a:extLst>
          </p:cNvPr>
          <p:cNvCxnSpPr/>
          <p:nvPr/>
        </p:nvCxnSpPr>
        <p:spPr>
          <a:xfrm>
            <a:off x="8490749" y="2431041"/>
            <a:ext cx="0" cy="11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F7BD5BE-4D47-4443-BEDD-32E9958BAD43}"/>
              </a:ext>
            </a:extLst>
          </p:cNvPr>
          <p:cNvCxnSpPr>
            <a:endCxn id="36" idx="0"/>
          </p:cNvCxnSpPr>
          <p:nvPr/>
        </p:nvCxnSpPr>
        <p:spPr>
          <a:xfrm flipH="1">
            <a:off x="8612078" y="3303158"/>
            <a:ext cx="1421168" cy="38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7E821F99-1F08-4B4A-8BB2-CE9553067768}"/>
              </a:ext>
            </a:extLst>
          </p:cNvPr>
          <p:cNvSpPr txBox="1">
            <a:spLocks/>
          </p:cNvSpPr>
          <p:nvPr/>
        </p:nvSpPr>
        <p:spPr>
          <a:xfrm>
            <a:off x="7574872" y="294401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959AF0C-1920-43AC-A50F-5197E395BA0A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750461" y="3035647"/>
            <a:ext cx="1480864" cy="808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标题 1">
            <a:extLst>
              <a:ext uri="{FF2B5EF4-FFF2-40B4-BE49-F238E27FC236}">
                <a16:creationId xmlns:a16="http://schemas.microsoft.com/office/drawing/2014/main" id="{80713020-A6FE-475E-8B2E-5CBBD3C60278}"/>
              </a:ext>
            </a:extLst>
          </p:cNvPr>
          <p:cNvSpPr txBox="1">
            <a:spLocks/>
          </p:cNvSpPr>
          <p:nvPr/>
        </p:nvSpPr>
        <p:spPr>
          <a:xfrm>
            <a:off x="236739" y="423243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换一首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4E88D0D-45A9-49B8-9EAE-2C7D838016F9}"/>
              </a:ext>
            </a:extLst>
          </p:cNvPr>
          <p:cNvCxnSpPr>
            <a:stCxn id="21" idx="2"/>
          </p:cNvCxnSpPr>
          <p:nvPr/>
        </p:nvCxnSpPr>
        <p:spPr>
          <a:xfrm flipH="1">
            <a:off x="2901888" y="3773674"/>
            <a:ext cx="7029" cy="4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0D21BB7-70B4-47C8-BE9C-AD7FF4CC7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4394" y="1754166"/>
            <a:ext cx="3221664" cy="1923871"/>
          </a:xfrm>
          <a:prstGeom prst="curvedConnector3">
            <a:avLst>
              <a:gd name="adj1" fmla="val -18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BD8E6F0-4CC3-461A-975C-41AE0BB74B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7099" y="4215639"/>
            <a:ext cx="920897" cy="578162"/>
          </a:xfrm>
          <a:prstGeom prst="curvedConnector3">
            <a:avLst>
              <a:gd name="adj1" fmla="val -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66E781C-467F-41B3-A623-2B38092A2074}"/>
              </a:ext>
            </a:extLst>
          </p:cNvPr>
          <p:cNvCxnSpPr/>
          <p:nvPr/>
        </p:nvCxnSpPr>
        <p:spPr>
          <a:xfrm>
            <a:off x="2955427" y="5033639"/>
            <a:ext cx="786879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38367F2-D889-4802-82B0-335218A307FF}"/>
              </a:ext>
            </a:extLst>
          </p:cNvPr>
          <p:cNvCxnSpPr/>
          <p:nvPr/>
        </p:nvCxnSpPr>
        <p:spPr>
          <a:xfrm flipH="1">
            <a:off x="4607511" y="5117070"/>
            <a:ext cx="1532550" cy="5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>
            <a:extLst>
              <a:ext uri="{FF2B5EF4-FFF2-40B4-BE49-F238E27FC236}">
                <a16:creationId xmlns:a16="http://schemas.microsoft.com/office/drawing/2014/main" id="{5DCCAF36-695B-412E-938B-6CC3CC69BFCC}"/>
              </a:ext>
            </a:extLst>
          </p:cNvPr>
          <p:cNvSpPr txBox="1">
            <a:spLocks/>
          </p:cNvSpPr>
          <p:nvPr/>
        </p:nvSpPr>
        <p:spPr>
          <a:xfrm>
            <a:off x="2605226" y="568969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7C6FE0-5D6B-411A-98AF-7701B48E9A5F}"/>
              </a:ext>
            </a:extLst>
          </p:cNvPr>
          <p:cNvCxnSpPr/>
          <p:nvPr/>
        </p:nvCxnSpPr>
        <p:spPr>
          <a:xfrm flipV="1">
            <a:off x="4128117" y="1168305"/>
            <a:ext cx="872956" cy="43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3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交互模式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交互模式</dc:title>
  <dc:creator>沈 哲赟</dc:creator>
  <cp:lastModifiedBy>沈 哲赟</cp:lastModifiedBy>
  <cp:revision>1</cp:revision>
  <dcterms:created xsi:type="dcterms:W3CDTF">2021-11-21T13:08:06Z</dcterms:created>
  <dcterms:modified xsi:type="dcterms:W3CDTF">2021-11-21T13:23:17Z</dcterms:modified>
</cp:coreProperties>
</file>