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0709C-6A9C-44F8-AC36-A19262C8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98588-F22C-4E94-B95E-C544ED78B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041F9-7EBD-410C-8302-A6DD041B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AE37E-A53D-4D90-8ED4-7B7E079D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3A90E-9727-4419-9D9C-A8FA613B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39AC1-2135-4656-A657-BF441012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7ABAA-F20D-4629-95C6-76A4BC27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D10BB-5611-4A2D-B9E3-263EF76F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342A1-FAA7-4D8F-8900-06F2EF78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2C45D-FB52-49E6-8D13-3BEB3C4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7EEF58-7CB9-4336-9EEB-8142C4FD7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DC9F3-486A-43EE-99B2-51B00494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727E4-73BC-46AB-AA70-5E869881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94D6B-B3FC-4652-B688-BE383DFC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1084-4732-42B1-A56E-CDF107CA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72E9-2AB6-4CE2-AEFD-8F812F9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13DCF-ADD8-44CE-BA28-561E85F3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B2536-E0F8-4C33-A711-3DDA7A1E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67DA9-1EDD-46BC-BC77-13BE7032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C6FF6-6249-43A1-86CC-62896513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CD1D-DDA9-44A5-8881-3782FF6C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0EDB8-7FB7-4B0C-921B-EA134D31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14DBF-5F26-4127-A6B9-AFCAA041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635EA-5F23-4429-944C-45EC509C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ED4C6-E323-4B95-AF07-62204F01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A103-9423-4CE4-8187-FFC8096A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0B61D-A3E3-4EDE-AEDC-C6DD32CD1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B83A6-1E68-4B25-AB9F-513FAAD41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9F7C2-6A06-4C1A-9D90-81AB01F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7B4BA-3589-4923-8EC1-2504BDAC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80786-442E-4644-9F14-5C86D710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74B4F-23A6-4287-A4AE-7FCF3CE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D3F3F-5C3A-4BED-976E-6C532810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1E4FF-006A-40BA-8731-34A6C52A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E89FD-D264-4743-826E-D9964F403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87EAB-6143-4566-BBF9-AC6C9525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59056-FA87-40E6-87D7-93853E1C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F3CA5-E57D-4B24-9114-B9B9936D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02F6DB-66AC-4F26-A701-BAE3B2A6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7527-EE74-41B7-A446-A3427E85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4F068F-E7CC-4164-AA25-2978E7B8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8DE99E-A1D6-46DF-9DD1-69B0AD89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4A1161-D59D-490E-A273-694249AD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1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F8500-8619-487D-BE03-A148D20D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13965-2631-4798-AD43-B4DEE106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EEA40B-E71F-4CDC-9554-9C147A0F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D9609-6D7E-471E-82AD-1EBE2E58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54F4C-8072-47F7-8558-968842EA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BFAE0-3A2C-49E2-8758-5558DCC9D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88B74-CD1F-49BE-87A5-F6F8ED6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FDBEB-326A-486E-B7B3-F94DB9AC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9A52E-9247-4BFB-80EA-FA3540E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E6D1-8014-4889-A22A-BD58B71C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6B32A-721E-4827-BC9C-D3B56BE7D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D7C32-2140-4C3F-9631-AA991698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CA2C4-ABE2-4C0C-8FBA-231F7C0D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0F6EE-6C9A-4D63-B076-556FE603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60286-641F-4990-A24D-D898B529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5138E-97D3-4B66-9699-BBCA0D1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1A8AE-3CE7-42D2-8F1D-A4273A72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5F0B9-0C7C-4C10-A5BB-0D2725676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2309-6651-431D-B2CF-56B2BFE8D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7582-186A-4D69-BDD5-1EDD3211A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65547-6A23-4C72-8D3E-F6721E012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DA24-55A4-49ED-B62B-DB6D1F317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0D25E622-938F-44B2-A073-71C5A43830EF}"/>
              </a:ext>
            </a:extLst>
          </p:cNvPr>
          <p:cNvSpPr/>
          <p:nvPr/>
        </p:nvSpPr>
        <p:spPr>
          <a:xfrm rot="1329663">
            <a:off x="2651504" y="1183687"/>
            <a:ext cx="5728361" cy="22812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B836DDB-07E9-4F80-BA33-7092AD9262B5}"/>
              </a:ext>
            </a:extLst>
          </p:cNvPr>
          <p:cNvSpPr/>
          <p:nvPr/>
        </p:nvSpPr>
        <p:spPr>
          <a:xfrm rot="1329663">
            <a:off x="1933656" y="3364110"/>
            <a:ext cx="5254417" cy="19213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94B113-EADE-4E50-BF6A-B5E9B1B6F051}"/>
              </a:ext>
            </a:extLst>
          </p:cNvPr>
          <p:cNvCxnSpPr>
            <a:cxnSpLocks/>
          </p:cNvCxnSpPr>
          <p:nvPr/>
        </p:nvCxnSpPr>
        <p:spPr>
          <a:xfrm>
            <a:off x="2388093" y="2281561"/>
            <a:ext cx="5166804" cy="209513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0F9B28-492C-4D14-A5BD-193A100CF446}"/>
              </a:ext>
            </a:extLst>
          </p:cNvPr>
          <p:cNvCxnSpPr>
            <a:cxnSpLocks/>
          </p:cNvCxnSpPr>
          <p:nvPr/>
        </p:nvCxnSpPr>
        <p:spPr>
          <a:xfrm flipV="1">
            <a:off x="3400147" y="2086430"/>
            <a:ext cx="231134" cy="59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4EF845-A843-4CEA-8FB3-CC195BF95C0A}"/>
                  </a:ext>
                </a:extLst>
              </p:cNvPr>
              <p:cNvSpPr txBox="1"/>
              <p:nvPr/>
            </p:nvSpPr>
            <p:spPr>
              <a:xfrm>
                <a:off x="3350154" y="1535838"/>
                <a:ext cx="3195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4EF845-A843-4CEA-8FB3-CC195BF95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54" y="1535838"/>
                <a:ext cx="319597" cy="276999"/>
              </a:xfrm>
              <a:prstGeom prst="rect">
                <a:avLst/>
              </a:prstGeom>
              <a:blipFill>
                <a:blip r:embed="rId2"/>
                <a:stretch>
                  <a:fillRect l="-3846" r="-38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8ED52AF-45C5-4D94-B8D2-B1622932C6A5}"/>
              </a:ext>
            </a:extLst>
          </p:cNvPr>
          <p:cNvSpPr txBox="1"/>
          <p:nvPr/>
        </p:nvSpPr>
        <p:spPr>
          <a:xfrm>
            <a:off x="3559945" y="3231472"/>
            <a:ext cx="31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.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F6A2ED-5CED-47A9-AD1A-1CD238AA6866}"/>
                  </a:ext>
                </a:extLst>
              </p:cNvPr>
              <p:cNvSpPr txBox="1"/>
              <p:nvPr/>
            </p:nvSpPr>
            <p:spPr>
              <a:xfrm>
                <a:off x="3395708" y="3785470"/>
                <a:ext cx="319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F6A2ED-5CED-47A9-AD1A-1CD238AA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08" y="3785470"/>
                <a:ext cx="319596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47C72E0-B34B-44E2-A800-FBEB7D2CC3E2}"/>
              </a:ext>
            </a:extLst>
          </p:cNvPr>
          <p:cNvSpPr txBox="1"/>
          <p:nvPr/>
        </p:nvSpPr>
        <p:spPr>
          <a:xfrm>
            <a:off x="5550022" y="2998863"/>
            <a:ext cx="31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.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4C2270-B45A-403A-A83D-5ABCB4FE3A56}"/>
                  </a:ext>
                </a:extLst>
              </p:cNvPr>
              <p:cNvSpPr txBox="1"/>
              <p:nvPr/>
            </p:nvSpPr>
            <p:spPr>
              <a:xfrm>
                <a:off x="5776404" y="3368648"/>
                <a:ext cx="319596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4C2270-B45A-403A-A83D-5ABCB4FE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4" y="3368648"/>
                <a:ext cx="319596" cy="289182"/>
              </a:xfrm>
              <a:prstGeom prst="rect">
                <a:avLst/>
              </a:prstGeom>
              <a:blipFill>
                <a:blip r:embed="rId4"/>
                <a:stretch>
                  <a:fillRect l="-26923" r="-4615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45BBBF6-1B5A-41F7-B0F3-A8F9972F1906}"/>
              </a:ext>
            </a:extLst>
          </p:cNvPr>
          <p:cNvSpPr txBox="1"/>
          <p:nvPr/>
        </p:nvSpPr>
        <p:spPr>
          <a:xfrm>
            <a:off x="4731798" y="2659620"/>
            <a:ext cx="31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.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C83D6CC-380A-4DDE-BADF-B45EB3F12B32}"/>
                  </a:ext>
                </a:extLst>
              </p:cNvPr>
              <p:cNvSpPr txBox="1"/>
              <p:nvPr/>
            </p:nvSpPr>
            <p:spPr>
              <a:xfrm>
                <a:off x="4882718" y="2942290"/>
                <a:ext cx="319596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C83D6CC-380A-4DDE-BADF-B45EB3F1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18" y="2942290"/>
                <a:ext cx="319596" cy="289182"/>
              </a:xfrm>
              <a:prstGeom prst="rect">
                <a:avLst/>
              </a:prstGeom>
              <a:blipFill>
                <a:blip r:embed="rId5"/>
                <a:stretch>
                  <a:fillRect l="-26923" r="-48077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45A541-1A4E-47EC-970E-7D1D4670B648}"/>
              </a:ext>
            </a:extLst>
          </p:cNvPr>
          <p:cNvCxnSpPr>
            <a:cxnSpLocks/>
          </p:cNvCxnSpPr>
          <p:nvPr/>
        </p:nvCxnSpPr>
        <p:spPr>
          <a:xfrm flipV="1">
            <a:off x="3701985" y="3466190"/>
            <a:ext cx="744862" cy="381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B8960DB-ABDF-461B-A06F-BE5E84ED175B}"/>
              </a:ext>
            </a:extLst>
          </p:cNvPr>
          <p:cNvCxnSpPr>
            <a:cxnSpLocks/>
          </p:cNvCxnSpPr>
          <p:nvPr/>
        </p:nvCxnSpPr>
        <p:spPr>
          <a:xfrm flipV="1">
            <a:off x="3715304" y="3785470"/>
            <a:ext cx="929304" cy="4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B9C440D-F357-4387-AA68-76409C8217C1}"/>
              </a:ext>
            </a:extLst>
          </p:cNvPr>
          <p:cNvSpPr txBox="1"/>
          <p:nvPr/>
        </p:nvSpPr>
        <p:spPr>
          <a:xfrm>
            <a:off x="3631281" y="445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分类正确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1FD7D3-27DF-48E3-9BD8-9F854E83E35A}"/>
              </a:ext>
            </a:extLst>
          </p:cNvPr>
          <p:cNvSpPr txBox="1"/>
          <p:nvPr/>
        </p:nvSpPr>
        <p:spPr>
          <a:xfrm>
            <a:off x="5382204" y="1977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分类错误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C50ED0-5503-4424-A1AF-93764A51C9AF}"/>
              </a:ext>
            </a:extLst>
          </p:cNvPr>
          <p:cNvSpPr txBox="1"/>
          <p:nvPr/>
        </p:nvSpPr>
        <p:spPr>
          <a:xfrm>
            <a:off x="7105426" y="389302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决策边界</a:t>
            </a:r>
            <a:r>
              <a:rPr lang="en-US" altLang="zh-CN" dirty="0"/>
              <a:t>(</a:t>
            </a:r>
            <a:r>
              <a:rPr lang="zh-CN" altLang="en-US" dirty="0"/>
              <a:t>超平面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6CA2245-14A7-406B-B629-5A9274C9A78C}"/>
                  </a:ext>
                </a:extLst>
              </p:cNvPr>
              <p:cNvSpPr txBox="1"/>
              <p:nvPr/>
            </p:nvSpPr>
            <p:spPr>
              <a:xfrm>
                <a:off x="6711483" y="2521120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6CA2245-14A7-406B-B629-5A9274C9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83" y="2521120"/>
                <a:ext cx="176330" cy="276999"/>
              </a:xfrm>
              <a:prstGeom prst="rect">
                <a:avLst/>
              </a:prstGeom>
              <a:blipFill>
                <a:blip r:embed="rId6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F16A24-10C8-4A3A-91E2-77521CA9F1DE}"/>
                  </a:ext>
                </a:extLst>
              </p:cNvPr>
              <p:cNvSpPr txBox="1"/>
              <p:nvPr/>
            </p:nvSpPr>
            <p:spPr>
              <a:xfrm>
                <a:off x="7051798" y="4324778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F16A24-10C8-4A3A-91E2-77521CA9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98" y="4324778"/>
                <a:ext cx="304571" cy="276999"/>
              </a:xfrm>
              <a:prstGeom prst="rect">
                <a:avLst/>
              </a:prstGeom>
              <a:blipFill>
                <a:blip r:embed="rId7"/>
                <a:stretch>
                  <a:fillRect l="-18000" r="-16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CAC84A04-E059-4C06-B77E-5AF73C5E9A2E}"/>
              </a:ext>
            </a:extLst>
          </p:cNvPr>
          <p:cNvSpPr txBox="1"/>
          <p:nvPr/>
        </p:nvSpPr>
        <p:spPr>
          <a:xfrm>
            <a:off x="3569684" y="1347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法向量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CDB155E-AF4E-4B10-B8F4-6FA23C37D9EE}"/>
              </a:ext>
            </a:extLst>
          </p:cNvPr>
          <p:cNvCxnSpPr>
            <a:cxnSpLocks/>
          </p:cNvCxnSpPr>
          <p:nvPr/>
        </p:nvCxnSpPr>
        <p:spPr>
          <a:xfrm flipH="1">
            <a:off x="3715305" y="2942290"/>
            <a:ext cx="359111" cy="90625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2BC65C3-10DF-46D9-BF86-D9C500151DE2}"/>
                  </a:ext>
                </a:extLst>
              </p:cNvPr>
              <p:cNvSpPr txBox="1"/>
              <p:nvPr/>
            </p:nvSpPr>
            <p:spPr>
              <a:xfrm>
                <a:off x="3303548" y="3141828"/>
                <a:ext cx="52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2BC65C3-10DF-46D9-BF86-D9C500151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48" y="3141828"/>
                <a:ext cx="528606" cy="276999"/>
              </a:xfrm>
              <a:prstGeom prst="rect">
                <a:avLst/>
              </a:prstGeom>
              <a:blipFill>
                <a:blip r:embed="rId8"/>
                <a:stretch>
                  <a:fillRect l="-10345" r="-344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50BDAB9-543B-48AA-B0DD-BA976114D77B}"/>
                  </a:ext>
                </a:extLst>
              </p:cNvPr>
              <p:cNvSpPr txBox="1"/>
              <p:nvPr/>
            </p:nvSpPr>
            <p:spPr>
              <a:xfrm>
                <a:off x="4220355" y="3847945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50BDAB9-543B-48AA-B0DD-BA976114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55" y="3847945"/>
                <a:ext cx="323742" cy="276999"/>
              </a:xfrm>
              <a:prstGeom prst="rect">
                <a:avLst/>
              </a:prstGeom>
              <a:blipFill>
                <a:blip r:embed="rId9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726D74-6956-4DBC-80E9-BB1938E3785C}"/>
                  </a:ext>
                </a:extLst>
              </p:cNvPr>
              <p:cNvSpPr txBox="1"/>
              <p:nvPr/>
            </p:nvSpPr>
            <p:spPr>
              <a:xfrm>
                <a:off x="4495585" y="3319746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726D74-6956-4DBC-80E9-BB1938E3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85" y="3319746"/>
                <a:ext cx="325345" cy="276999"/>
              </a:xfrm>
              <a:prstGeom prst="rect">
                <a:avLst/>
              </a:prstGeom>
              <a:blipFill>
                <a:blip r:embed="rId10"/>
                <a:stretch>
                  <a:fillRect l="-9259" r="-740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84F6D04-9329-4319-B0C0-704856676328}"/>
                  </a:ext>
                </a:extLst>
              </p:cNvPr>
              <p:cNvSpPr txBox="1"/>
              <p:nvPr/>
            </p:nvSpPr>
            <p:spPr>
              <a:xfrm>
                <a:off x="4063389" y="2638844"/>
                <a:ext cx="3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84F6D04-9329-4319-B0C0-704856676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89" y="2638844"/>
                <a:ext cx="313932" cy="276999"/>
              </a:xfrm>
              <a:prstGeom prst="rect">
                <a:avLst/>
              </a:prstGeom>
              <a:blipFill>
                <a:blip r:embed="rId11"/>
                <a:stretch>
                  <a:fillRect l="-17647" r="-196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BCC566CA-F465-498C-ACD1-0D4CBC2F88C4}"/>
              </a:ext>
            </a:extLst>
          </p:cNvPr>
          <p:cNvSpPr txBox="1"/>
          <p:nvPr/>
        </p:nvSpPr>
        <p:spPr>
          <a:xfrm>
            <a:off x="3909636" y="2347037"/>
            <a:ext cx="31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.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340D05-2B35-4712-8338-E03591DD7A31}"/>
                  </a:ext>
                </a:extLst>
              </p:cNvPr>
              <p:cNvSpPr txBox="1"/>
              <p:nvPr/>
            </p:nvSpPr>
            <p:spPr>
              <a:xfrm>
                <a:off x="3923765" y="3329126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340D05-2B35-4712-8338-E03591DD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65" y="3329126"/>
                <a:ext cx="301301" cy="276999"/>
              </a:xfrm>
              <a:prstGeom prst="rect">
                <a:avLst/>
              </a:prstGeom>
              <a:blipFill>
                <a:blip r:embed="rId12"/>
                <a:stretch>
                  <a:fillRect l="-18367" r="-61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弧形 62">
            <a:extLst>
              <a:ext uri="{FF2B5EF4-FFF2-40B4-BE49-F238E27FC236}">
                <a16:creationId xmlns:a16="http://schemas.microsoft.com/office/drawing/2014/main" id="{B15EBF2A-98AC-467B-AD87-953B0DE76FAC}"/>
              </a:ext>
            </a:extLst>
          </p:cNvPr>
          <p:cNvSpPr/>
          <p:nvPr/>
        </p:nvSpPr>
        <p:spPr>
          <a:xfrm>
            <a:off x="3701984" y="3544678"/>
            <a:ext cx="332917" cy="205838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4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哲赟</dc:creator>
  <cp:lastModifiedBy>沈 哲赟</cp:lastModifiedBy>
  <cp:revision>2</cp:revision>
  <dcterms:created xsi:type="dcterms:W3CDTF">2021-09-20T11:42:50Z</dcterms:created>
  <dcterms:modified xsi:type="dcterms:W3CDTF">2021-09-20T13:01:23Z</dcterms:modified>
</cp:coreProperties>
</file>