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13FE7F-6EF6-3B07-9ADC-D75D791D1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544C89-2007-B19E-A47F-D119DEE01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2A7BED-2062-79C5-2DBD-522F8DE1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97B1D7-BEEC-B6CA-3AC4-9267CB8E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7B7E5A-1344-A3B8-799A-E4C42511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24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65F7A5-583A-BE48-7AAB-1EB712B7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6C5FA42-C1CC-77A0-00B3-B95622990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A80288-5EDE-0923-30CF-06F8B01D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72F14A-9FF9-E8A8-7869-4A5DA911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C51EAB-FD9E-7262-7B14-AA75B10A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740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F7403F7-5E89-DC02-2577-B1916B045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3A63833-B265-D21B-3580-4191C701C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C6294A-BA5C-E772-84B5-185204AD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221080-2C6D-3253-093E-CEAB0D1E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C4A734-BF91-CE19-9FE6-39978973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71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A97B56-931D-1A2A-DD6A-BB3E014F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36" y="365125"/>
            <a:ext cx="7315199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6AFDFB-7C61-BBA1-1061-F71944BF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708" y="2798618"/>
            <a:ext cx="7315200" cy="337834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A51A1E-2302-F7AE-33E1-2895C0FF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188046-5AC1-DB6B-65FB-C954B603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BA8C6C-BAB8-C3CA-C4F4-CC3B4B82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35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F1C117-6FA1-18C8-0067-37994F6A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49B277D-7821-47A6-3B61-1E6F936B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42880E-E5A3-4489-7848-DE50B0AC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EB8A12-DBA4-4B91-EC6C-9C46BB11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71EE78-C87B-4A7E-5209-1D364E5A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83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2EF77B-B47B-B9AA-7885-1CAF4E5C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FC0E3C-21F5-F3CF-7CF3-B113C1726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8DC5C6A-2CFC-8069-0779-7E3856C1E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74573C-260E-DE29-A384-561F2193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C87CF6-C50F-FA09-8B68-D1CBEC5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A9F03BE-25A5-788C-A461-2B08715F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22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1D89A1-5A8C-468A-F262-42BE20C0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CF2192E-B62A-127A-48C4-79005F20F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FEF3283-F401-9F13-12F0-009C76C6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8E28318-E7F7-0413-55BE-FDD396AD1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8A7AB8E-BF12-537F-63BF-48209620C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A901FA5-45F8-72D8-17CF-D97BA4CA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83F19D9-CFB5-42D2-D9E8-7B7339E7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6B8CE56-3663-8C8F-22B2-190FAA1A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7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4BCA2D-EEB2-AA24-9B8E-FF1BA04A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82A8E7C-D8E0-F5A5-DCA3-91C33E93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174C03E-EFA7-36DA-5DBF-ED19C90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17F593C-6122-FA49-DF23-E35F0DAE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589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0D0B849-1312-C369-727F-2FF9AE5E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7BA5C55-162A-5058-DB96-DA4A54CD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3816E61-8D3E-9024-F028-23E8855B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300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59E7E6-5E69-A97C-C3AA-47AA43B3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A6B482-BF98-B5E9-0259-2A9C3F74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6DF132-786B-6A78-8F42-BA1DD574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51FEB92-6748-BCDA-E2A9-2A7E0C81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10F35E9-6B65-F5DC-1B93-F0D4CF36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168F96-519D-62A7-B21C-42B29C43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79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A9D537-2028-C76D-D616-4090DBF6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B7164CF-71A5-3201-85DD-4E6460E37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7DDE36E-E242-B400-606F-D6D47FC51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BD7A2C-1BB7-DB37-A0C8-8238A5D2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3E49-6B6A-4D94-B733-1EC44EBA0502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D85713D-E73E-FA62-8641-5C6E340E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6C8B21-8769-9C2A-FF6E-3666DCF0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72F1-15E4-41C5-B439-9D66994DAF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67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109571D-EAE5-58E1-F535-FA98D181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3FB735-8278-4E58-CAC7-191EC0E3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BA60D5-874E-E0DE-D7AA-EC3CB80C9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3E49-6B6A-4D94-B733-1EC44EBA0502}" type="datetimeFigureOut">
              <a:rPr lang="pl-PL" smtClean="0"/>
              <a:t>21.06.2025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CEBF92-D36D-80F4-B8B9-FA5D6A9A4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C9B6E-3F66-8F02-2349-EC4C3BB1E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72F1-15E4-41C5-B439-9D66994DAF9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9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948621EF-1D2B-F780-FB65-F260AC53C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2557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l-PL" b="1" dirty="0"/>
              <a:t>Mariusz </a:t>
            </a:r>
            <a:r>
              <a:rPr lang="pl-PL" b="1" dirty="0" err="1"/>
              <a:t>Turzyński</a:t>
            </a:r>
            <a:endParaRPr lang="pl-PL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0965BB2-AA86-0EFC-F797-F93E8544D7D9}"/>
              </a:ext>
            </a:extLst>
          </p:cNvPr>
          <p:cNvSpPr txBox="1"/>
          <p:nvPr/>
        </p:nvSpPr>
        <p:spPr>
          <a:xfrm>
            <a:off x="4571998" y="4055776"/>
            <a:ext cx="7718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000" b="1" dirty="0"/>
              <a:t>Porównanie Metod Logicznych i Uczenia przez Wzmacnianie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775BD6A-7B0F-7083-00E9-6B3F320B3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41" y="998860"/>
            <a:ext cx="4870836" cy="18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2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6FE7C-A75F-DD1F-953F-17A1EE37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8" y="106515"/>
            <a:ext cx="10946803" cy="775417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Demonstracja Agenta w Akcji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21298F6-EEDA-2697-DF8B-605AE139C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03" y="1134520"/>
            <a:ext cx="3077497" cy="4518028"/>
          </a:xfrm>
        </p:spPr>
      </p:pic>
    </p:spTree>
    <p:extLst>
      <p:ext uri="{BB962C8B-B14F-4D97-AF65-F5344CB8AC3E}">
        <p14:creationId xmlns:p14="http://schemas.microsoft.com/office/powerpoint/2010/main" val="26052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8DA3CB-427D-D362-B08E-EB54E33B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390570"/>
            <a:ext cx="7315199" cy="1325563"/>
          </a:xfrm>
        </p:spPr>
        <p:txBody>
          <a:bodyPr/>
          <a:lstStyle/>
          <a:p>
            <a:pPr algn="ctr"/>
            <a:r>
              <a:rPr lang="pl-PL" b="1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20093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329B49-0655-5655-359C-C74C0489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Cel i Zakres Projektu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2F88F79-59CC-CF41-47A5-9894A79CB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1" y="365125"/>
            <a:ext cx="3412477" cy="4206076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641B8AE-CC71-4275-F693-28BEA397C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" y="4976101"/>
            <a:ext cx="4870836" cy="1802781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B59BF09-DA32-1321-A541-6D4DC9262C40}"/>
              </a:ext>
            </a:extLst>
          </p:cNvPr>
          <p:cNvSpPr txBox="1"/>
          <p:nvPr/>
        </p:nvSpPr>
        <p:spPr>
          <a:xfrm>
            <a:off x="4943089" y="1881899"/>
            <a:ext cx="723274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sz="2000" b="1" dirty="0"/>
              <a:t>Cel:</a:t>
            </a:r>
            <a:r>
              <a:rPr lang="pl-PL" sz="2000" dirty="0"/>
              <a:t> Stworzenie i porównanie autonomicznych agentów AI do rozwiązywania gry Saper.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sz="2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sz="2000" b="1" dirty="0"/>
              <a:t>Zakres:</a:t>
            </a:r>
          </a:p>
          <a:p>
            <a:pPr>
              <a:buClr>
                <a:schemeClr val="tx1"/>
              </a:buClr>
            </a:pPr>
            <a:endParaRPr lang="pl-PL" sz="2000" b="1" dirty="0"/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sz="2000" b="1" dirty="0"/>
              <a:t> </a:t>
            </a:r>
            <a:r>
              <a:rPr lang="pl-PL" sz="2000" dirty="0"/>
              <a:t>Implementacja środowiska gry w </a:t>
            </a:r>
            <a:r>
              <a:rPr lang="pl-PL" sz="2000" dirty="0" err="1"/>
              <a:t>Pygame</a:t>
            </a:r>
            <a:r>
              <a:rPr lang="pl-PL" sz="2000" dirty="0"/>
              <a:t>.</a:t>
            </a:r>
          </a:p>
          <a:p>
            <a:pPr lvl="1">
              <a:buClr>
                <a:schemeClr val="tx1"/>
              </a:buClr>
            </a:pPr>
            <a:endParaRPr lang="pl-PL" sz="2000" dirty="0"/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sz="2000" b="1" dirty="0"/>
              <a:t> </a:t>
            </a:r>
            <a:r>
              <a:rPr lang="pl-PL" sz="2000" dirty="0"/>
              <a:t>Stworzenie agentów o rosnącej złożoności (logiczny, losowy, DDQN).</a:t>
            </a:r>
          </a:p>
          <a:p>
            <a:pPr lvl="1">
              <a:buClr>
                <a:schemeClr val="tx1"/>
              </a:buClr>
            </a:pPr>
            <a:endParaRPr lang="pl-PL" sz="2000" dirty="0"/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sz="2000" b="1" dirty="0"/>
              <a:t> </a:t>
            </a:r>
            <a:r>
              <a:rPr lang="en-US" sz="2000" dirty="0" err="1"/>
              <a:t>Trening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ewaluacja</a:t>
            </a:r>
            <a:r>
              <a:rPr lang="en-US" sz="2000" dirty="0"/>
              <a:t> </a:t>
            </a:r>
            <a:r>
              <a:rPr lang="en-US" sz="2000" dirty="0" err="1"/>
              <a:t>modelu</a:t>
            </a:r>
            <a:r>
              <a:rPr lang="en-US" sz="2000" dirty="0"/>
              <a:t> Reinforcement Learning.</a:t>
            </a:r>
            <a:endParaRPr lang="pl-PL" sz="2000" dirty="0"/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sz="2000" dirty="0"/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sz="2000" dirty="0"/>
              <a:t>Wizualizacja działania agenta w środowisko </a:t>
            </a:r>
            <a:r>
              <a:rPr lang="pl-PL" sz="2000" dirty="0" err="1"/>
              <a:t>Pygame</a:t>
            </a:r>
            <a:r>
              <a:rPr lang="pl-PL" sz="2000" dirty="0"/>
              <a:t>.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95357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EB227-1AF2-01E3-F87E-A76974D9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10" y="129151"/>
            <a:ext cx="10910379" cy="551886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/>
              <a:t>Zastosowane Modele - Ewolucja Agenta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DADA44-649C-E460-AD85-3710B77E2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3467" y="1213008"/>
            <a:ext cx="936506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Poziom 1: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SimpleAgent</a:t>
            </a:r>
            <a:endParaRPr kumimoji="0" lang="pl-PL" altLang="pl-P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None/>
            </a:pPr>
            <a:endParaRPr kumimoji="0" lang="pl-PL" altLang="pl-P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altLang="pl-PL" sz="1600" b="1" dirty="0">
                <a:latin typeface="Arial" panose="020B0604020202020204" pitchFamily="34" charset="0"/>
              </a:rPr>
              <a:t> </a:t>
            </a:r>
            <a:r>
              <a:rPr lang="pl-PL" altLang="pl-PL" sz="1600" dirty="0">
                <a:latin typeface="Arial" panose="020B0604020202020204" pitchFamily="34" charset="0"/>
              </a:rPr>
              <a:t>Działa tylko na 100% pewnych ruchach.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altLang="pl-PL" sz="16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altLang="pl-PL" sz="1600" b="1" dirty="0">
                <a:latin typeface="Arial" panose="020B0604020202020204" pitchFamily="34" charset="0"/>
              </a:rPr>
              <a:t> </a:t>
            </a:r>
            <a:r>
              <a:rPr lang="pl-PL" altLang="pl-PL" sz="1600" dirty="0">
                <a:latin typeface="Arial" panose="020B0604020202020204" pitchFamily="34" charset="0"/>
              </a:rPr>
              <a:t>Utyka, gdy ruch wymaga ryzyka.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altLang="pl-PL" sz="16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0" lang="pl-PL" altLang="pl-P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Poziom 2: </a:t>
            </a:r>
            <a:r>
              <a:rPr kumimoji="0" lang="pl-PL" altLang="pl-PL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GuessingAgent</a:t>
            </a:r>
            <a:endParaRPr kumimoji="0" lang="pl-PL" altLang="pl-P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None/>
            </a:pPr>
            <a:endParaRPr kumimoji="0" lang="pl-PL" altLang="pl-PL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altLang="pl-PL" sz="1600" dirty="0" err="1">
                <a:latin typeface="Arial" panose="020B0604020202020204" pitchFamily="34" charset="0"/>
              </a:rPr>
              <a:t>SimpleAgent</a:t>
            </a:r>
            <a:r>
              <a:rPr lang="pl-PL" altLang="pl-PL" sz="1600" dirty="0">
                <a:latin typeface="Arial" panose="020B0604020202020204" pitchFamily="34" charset="0"/>
              </a:rPr>
              <a:t>+ losowe zgadywanie, gdy nie ma pewności.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altLang="pl-PL" sz="16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altLang="pl-PL" sz="1600" dirty="0">
                <a:latin typeface="Arial" panose="020B0604020202020204" pitchFamily="34" charset="0"/>
              </a:rPr>
              <a:t>Lepszy, ale jego "strzały" są naiwne.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pl-PL" altLang="pl-P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altLang="pl-PL" sz="2000" b="1" dirty="0">
                <a:latin typeface="Arial" panose="020B0604020202020204" pitchFamily="34" charset="0"/>
              </a:rPr>
              <a:t> Poziom 3: </a:t>
            </a:r>
            <a:r>
              <a:rPr lang="pl-PL" altLang="pl-PL" sz="2000" b="1" dirty="0" err="1">
                <a:latin typeface="Arial" panose="020B0604020202020204" pitchFamily="34" charset="0"/>
              </a:rPr>
              <a:t>DDQNAgent</a:t>
            </a:r>
            <a:endParaRPr lang="pl-PL" altLang="pl-PL" sz="20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altLang="pl-PL" sz="2000" b="1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altLang="pl-PL" sz="1600" dirty="0">
                <a:latin typeface="Arial" panose="020B0604020202020204" pitchFamily="34" charset="0"/>
              </a:rPr>
              <a:t>Głęboka sieć neuronowa ucząca się optymalnej strategii, w tym "inteligentnego zgadywania".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3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7F2E80-039C-55D9-043F-07716907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18255"/>
            <a:ext cx="7315199" cy="758493"/>
          </a:xfrm>
        </p:spPr>
        <p:txBody>
          <a:bodyPr/>
          <a:lstStyle/>
          <a:p>
            <a:r>
              <a:rPr lang="pl-PL" b="1" dirty="0"/>
              <a:t>Architektura Agenta DDQN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F141AE4-82DE-F713-65DB-E517DE025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3" y="894736"/>
            <a:ext cx="4057933" cy="586081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6D10AD1-C442-0A50-5C34-E0F5938A66E8}"/>
              </a:ext>
            </a:extLst>
          </p:cNvPr>
          <p:cNvSpPr txBox="1"/>
          <p:nvPr/>
        </p:nvSpPr>
        <p:spPr>
          <a:xfrm>
            <a:off x="4483509" y="1117368"/>
            <a:ext cx="75413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sz="2000" dirty="0"/>
              <a:t>"Mózgiem" agenta jest </a:t>
            </a:r>
            <a:r>
              <a:rPr lang="pl-PL" sz="2000" dirty="0" err="1"/>
              <a:t>Konwolucyjna</a:t>
            </a:r>
            <a:r>
              <a:rPr lang="pl-PL" sz="2000" dirty="0"/>
              <a:t> Sieć Neuronowa (CNN).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sz="2000" dirty="0"/>
          </a:p>
          <a:p>
            <a:pPr>
              <a:buClr>
                <a:schemeClr val="tx1"/>
              </a:buClr>
            </a:pPr>
            <a:endParaRPr lang="pl-PL" sz="2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sz="2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sz="2000" dirty="0"/>
              <a:t>Analizuje planszę jako obraz, ucząc się rozpoznawać wzorce.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sz="2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sz="2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pl-PL" sz="2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l-PL" sz="2000" dirty="0"/>
              <a:t>Zastosowano architekturę </a:t>
            </a:r>
            <a:r>
              <a:rPr lang="pl-PL" sz="2000" dirty="0" err="1"/>
              <a:t>Double</a:t>
            </a:r>
            <a:r>
              <a:rPr lang="pl-PL" sz="2000" dirty="0"/>
              <a:t> DQN, aby ustabilizować proces nauki.</a:t>
            </a:r>
          </a:p>
        </p:txBody>
      </p:sp>
    </p:spTree>
    <p:extLst>
      <p:ext uri="{BB962C8B-B14F-4D97-AF65-F5344CB8AC3E}">
        <p14:creationId xmlns:p14="http://schemas.microsoft.com/office/powerpoint/2010/main" val="180904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983137-477D-DF86-BC62-A924BB1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18255"/>
            <a:ext cx="7315199" cy="758493"/>
          </a:xfrm>
        </p:spPr>
        <p:txBody>
          <a:bodyPr/>
          <a:lstStyle/>
          <a:p>
            <a:r>
              <a:rPr lang="pl-PL" b="1" dirty="0"/>
              <a:t>Proces i Wyniki Treningu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10D588E-7827-8478-A23A-D7D53571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1" r="-258" b="63093"/>
          <a:stretch>
            <a:fillRect/>
          </a:stretch>
        </p:blipFill>
        <p:spPr>
          <a:xfrm>
            <a:off x="578931" y="1140542"/>
            <a:ext cx="11034138" cy="4765385"/>
          </a:xfrm>
        </p:spPr>
      </p:pic>
    </p:spTree>
    <p:extLst>
      <p:ext uri="{BB962C8B-B14F-4D97-AF65-F5344CB8AC3E}">
        <p14:creationId xmlns:p14="http://schemas.microsoft.com/office/powerpoint/2010/main" val="21776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E22A689-1D4B-9918-B375-D860EAF1B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0" b="3332"/>
          <a:stretch>
            <a:fillRect/>
          </a:stretch>
        </p:blipFill>
        <p:spPr>
          <a:xfrm>
            <a:off x="3500284" y="-3843"/>
            <a:ext cx="5161935" cy="6860893"/>
          </a:xfrm>
        </p:spPr>
      </p:pic>
    </p:spTree>
    <p:extLst>
      <p:ext uri="{BB962C8B-B14F-4D97-AF65-F5344CB8AC3E}">
        <p14:creationId xmlns:p14="http://schemas.microsoft.com/office/powerpoint/2010/main" val="147877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34A2BDF-07C2-D1CA-0EF8-B5C696AE1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8" b="3796"/>
          <a:stretch>
            <a:fillRect/>
          </a:stretch>
        </p:blipFill>
        <p:spPr>
          <a:xfrm>
            <a:off x="3502435" y="0"/>
            <a:ext cx="5187129" cy="6870747"/>
          </a:xfrm>
        </p:spPr>
      </p:pic>
    </p:spTree>
    <p:extLst>
      <p:ext uri="{BB962C8B-B14F-4D97-AF65-F5344CB8AC3E}">
        <p14:creationId xmlns:p14="http://schemas.microsoft.com/office/powerpoint/2010/main" val="386456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E99A8EA-AA40-E09B-EF5F-1CD4C563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1" b="3820"/>
          <a:stretch>
            <a:fillRect/>
          </a:stretch>
        </p:blipFill>
        <p:spPr>
          <a:xfrm>
            <a:off x="3505200" y="-231"/>
            <a:ext cx="5181600" cy="6858231"/>
          </a:xfrm>
        </p:spPr>
      </p:pic>
    </p:spTree>
    <p:extLst>
      <p:ext uri="{BB962C8B-B14F-4D97-AF65-F5344CB8AC3E}">
        <p14:creationId xmlns:p14="http://schemas.microsoft.com/office/powerpoint/2010/main" val="405652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7B03B6-1552-6EC8-2721-610FF54D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1" y="109488"/>
            <a:ext cx="10520517" cy="571550"/>
          </a:xfrm>
        </p:spPr>
        <p:txBody>
          <a:bodyPr>
            <a:normAutofit fontScale="90000"/>
          </a:bodyPr>
          <a:lstStyle/>
          <a:p>
            <a:pPr algn="ctr"/>
            <a:r>
              <a:rPr lang="pl-PL" b="1" dirty="0"/>
              <a:t>Analiza </a:t>
            </a:r>
            <a:r>
              <a:rPr lang="pl-PL" sz="4900" b="1" dirty="0"/>
              <a:t>Porównawcza</a:t>
            </a:r>
            <a:r>
              <a:rPr lang="pl-PL" b="1" dirty="0"/>
              <a:t> Skuteczności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FC07A83-0DA5-62D1-8492-A5593EC91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316" y="1045938"/>
            <a:ext cx="9519366" cy="2383062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837F1B-D31D-8EE0-F2C4-E2130F75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17" y="3771329"/>
            <a:ext cx="9519366" cy="23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667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iestandardowy 4">
      <a:dk1>
        <a:srgbClr val="FFC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183</Words>
  <Application>Microsoft Office PowerPoint</Application>
  <PresentationFormat>Panoramiczny</PresentationFormat>
  <Paragraphs>44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Wingdings</vt:lpstr>
      <vt:lpstr>Motyw pakietu Office</vt:lpstr>
      <vt:lpstr>Prezentacja programu PowerPoint</vt:lpstr>
      <vt:lpstr>Cel i Zakres Projektu</vt:lpstr>
      <vt:lpstr>Zastosowane Modele - Ewolucja Agenta</vt:lpstr>
      <vt:lpstr>Architektura Agenta DDQN</vt:lpstr>
      <vt:lpstr>Proces i Wyniki Treningu</vt:lpstr>
      <vt:lpstr>Prezentacja programu PowerPoint</vt:lpstr>
      <vt:lpstr>Prezentacja programu PowerPoint</vt:lpstr>
      <vt:lpstr>Prezentacja programu PowerPoint</vt:lpstr>
      <vt:lpstr>Analiza Porównawcza Skuteczności</vt:lpstr>
      <vt:lpstr>Demonstracja Agenta w Akcji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Dorota Turzyńska</dc:creator>
  <cp:lastModifiedBy>Dorota Turzyńska</cp:lastModifiedBy>
  <cp:revision>2</cp:revision>
  <dcterms:created xsi:type="dcterms:W3CDTF">2025-06-21T12:38:21Z</dcterms:created>
  <dcterms:modified xsi:type="dcterms:W3CDTF">2025-06-21T18:22:21Z</dcterms:modified>
</cp:coreProperties>
</file>