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7558" autoAdjust="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6800-0FC0-4DF5-BD79-0327E1A17250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837F4-1DA4-47F4-97A4-F03AD0E891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1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一個獨立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操作什麼時候算執行完畢，</a:t>
            </a:r>
            <a:r>
              <a:rPr lang="en-US" altLang="zh-TW" dirty="0" smtClean="0"/>
              <a:t>JDBC</a:t>
            </a:r>
            <a:r>
              <a:rPr lang="zh-TW" altLang="en-US" dirty="0" smtClean="0"/>
              <a:t>規範是這樣規定的：</a:t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>對數據操作語言</a:t>
            </a:r>
            <a:r>
              <a:rPr lang="en-US" altLang="zh-TW" dirty="0" smtClean="0"/>
              <a:t>(DML</a:t>
            </a:r>
            <a:r>
              <a:rPr lang="zh-TW" altLang="en-US" dirty="0" smtClean="0"/>
              <a:t>，如</a:t>
            </a:r>
            <a:r>
              <a:rPr lang="en-US" altLang="zh-TW" dirty="0" err="1" smtClean="0"/>
              <a:t>insert,update,delete</a:t>
            </a:r>
            <a:r>
              <a:rPr lang="en-US" altLang="zh-TW" dirty="0" smtClean="0"/>
              <a:t>)</a:t>
            </a:r>
            <a:r>
              <a:rPr lang="zh-TW" altLang="en-US" dirty="0" smtClean="0"/>
              <a:t>和數據定義語言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err="1" smtClean="0"/>
              <a:t>create,drop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，語句一執行完就視為執行完畢。</a:t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>對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語句，當與它關聯的</a:t>
            </a:r>
            <a:r>
              <a:rPr lang="en-US" altLang="zh-TW" dirty="0" err="1" smtClean="0"/>
              <a:t>ResultSet</a:t>
            </a:r>
            <a:r>
              <a:rPr lang="zh-TW" altLang="en-US" dirty="0" smtClean="0"/>
              <a:t>對象關閉時，視為執行完畢。</a:t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>對存儲過程或其他返回多個結果的語句，當與它關聯的所有</a:t>
            </a:r>
            <a:r>
              <a:rPr lang="en-US" altLang="zh-TW" dirty="0" err="1" smtClean="0"/>
              <a:t>ResultSet</a:t>
            </a:r>
            <a:r>
              <a:rPr lang="zh-TW" altLang="en-US" dirty="0" smtClean="0"/>
              <a:t>對象全部關閉，所有</a:t>
            </a:r>
            <a:r>
              <a:rPr lang="en-US" altLang="zh-TW" dirty="0" smtClean="0"/>
              <a:t>update count(</a:t>
            </a:r>
            <a:r>
              <a:rPr lang="en-US" altLang="zh-TW" dirty="0" err="1" smtClean="0"/>
              <a:t>update,delete</a:t>
            </a:r>
            <a:r>
              <a:rPr lang="zh-TW" altLang="en-US" dirty="0" smtClean="0"/>
              <a:t>等語句操作影響的行數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和</a:t>
            </a:r>
            <a:r>
              <a:rPr lang="en-US" altLang="zh-TW" dirty="0" smtClean="0"/>
              <a:t>output parameter(</a:t>
            </a:r>
            <a:r>
              <a:rPr lang="zh-TW" altLang="en-US" dirty="0" smtClean="0"/>
              <a:t>存儲過程的輸出參數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都已經獲取之後，視為執行完畢。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837F4-1DA4-47F4-97A4-F03AD0E8916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1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837F4-1DA4-47F4-97A4-F03AD0E8916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04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4DD3-01EA-4048-8675-4AF2AB474256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68E-7067-41D6-AAC9-BA03ADF13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31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4DD3-01EA-4048-8675-4AF2AB474256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68E-7067-41D6-AAC9-BA03ADF13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41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4DD3-01EA-4048-8675-4AF2AB474256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68E-7067-41D6-AAC9-BA03ADF136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5147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4DD3-01EA-4048-8675-4AF2AB474256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68E-7067-41D6-AAC9-BA03ADF13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843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4DD3-01EA-4048-8675-4AF2AB474256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68E-7067-41D6-AAC9-BA03ADF136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081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4DD3-01EA-4048-8675-4AF2AB474256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68E-7067-41D6-AAC9-BA03ADF13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996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4DD3-01EA-4048-8675-4AF2AB474256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68E-7067-41D6-AAC9-BA03ADF13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356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4DD3-01EA-4048-8675-4AF2AB474256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68E-7067-41D6-AAC9-BA03ADF13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62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4DD3-01EA-4048-8675-4AF2AB474256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68E-7067-41D6-AAC9-BA03ADF13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39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4DD3-01EA-4048-8675-4AF2AB474256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68E-7067-41D6-AAC9-BA03ADF13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03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4DD3-01EA-4048-8675-4AF2AB474256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68E-7067-41D6-AAC9-BA03ADF13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58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4DD3-01EA-4048-8675-4AF2AB474256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68E-7067-41D6-AAC9-BA03ADF13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7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4DD3-01EA-4048-8675-4AF2AB474256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68E-7067-41D6-AAC9-BA03ADF13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66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4DD3-01EA-4048-8675-4AF2AB474256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68E-7067-41D6-AAC9-BA03ADF13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98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4DD3-01EA-4048-8675-4AF2AB474256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68E-7067-41D6-AAC9-BA03ADF13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69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4DD3-01EA-4048-8675-4AF2AB474256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68E-7067-41D6-AAC9-BA03ADF13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2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A4DD3-01EA-4048-8675-4AF2AB474256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57D68E-7067-41D6-AAC9-BA03ADF13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89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補充報告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報告者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林博淵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6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zh-TW" altLang="en-US" dirty="0" smtClean="0"/>
              <a:t>報告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23006"/>
            <a:ext cx="8596668" cy="3880773"/>
          </a:xfrm>
        </p:spPr>
        <p:txBody>
          <a:bodyPr/>
          <a:lstStyle/>
          <a:p>
            <a:r>
              <a:rPr lang="en-US" altLang="zh-TW" dirty="0"/>
              <a:t>AJAX </a:t>
            </a:r>
            <a:r>
              <a:rPr lang="zh-TW" altLang="en-US" dirty="0" smtClean="0"/>
              <a:t>導頁錯誤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smtClean="0"/>
              <a:t>URL</a:t>
            </a:r>
            <a:r>
              <a:rPr lang="zh-TW" altLang="en-US" dirty="0" smtClean="0"/>
              <a:t>移除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89" y="3201771"/>
            <a:ext cx="5937693" cy="306978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309" y="3127698"/>
            <a:ext cx="6492848" cy="33889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925" y="3930300"/>
            <a:ext cx="4924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zh-TW" altLang="en-US" dirty="0" smtClean="0"/>
              <a:t>報告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/>
          </a:bodyPr>
          <a:lstStyle/>
          <a:p>
            <a:r>
              <a:rPr lang="en-US" altLang="zh-TW" dirty="0"/>
              <a:t>Auto </a:t>
            </a:r>
            <a:r>
              <a:rPr lang="en-US" altLang="zh-TW" dirty="0" smtClean="0"/>
              <a:t>commit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/>
              <a:t>auto-commit</a:t>
            </a:r>
            <a:r>
              <a:rPr lang="zh-TW" altLang="en-US" dirty="0"/>
              <a:t>初始設定為</a:t>
            </a:r>
            <a:r>
              <a:rPr lang="en-US" altLang="zh-TW" dirty="0"/>
              <a:t>true</a:t>
            </a:r>
          </a:p>
          <a:p>
            <a:pPr lvl="1"/>
            <a:r>
              <a:rPr lang="zh-TW" altLang="en-US" dirty="0" smtClean="0"/>
              <a:t>當</a:t>
            </a:r>
            <a:r>
              <a:rPr lang="en-US" altLang="zh-TW" dirty="0"/>
              <a:t>auto-commit</a:t>
            </a:r>
            <a:r>
              <a:rPr lang="zh-TW" altLang="en-US" dirty="0"/>
              <a:t>為</a:t>
            </a:r>
            <a:r>
              <a:rPr lang="en-US" altLang="zh-TW" dirty="0"/>
              <a:t>true</a:t>
            </a:r>
            <a:r>
              <a:rPr lang="zh-TW" altLang="en-US" dirty="0"/>
              <a:t>時，當每個獨立</a:t>
            </a:r>
            <a:r>
              <a:rPr lang="en-US" altLang="zh-TW" dirty="0"/>
              <a:t>SQL</a:t>
            </a:r>
            <a:r>
              <a:rPr lang="zh-TW" altLang="en-US" dirty="0"/>
              <a:t>操作的執行完畢</a:t>
            </a:r>
            <a:r>
              <a:rPr lang="zh-TW" altLang="en-US" dirty="0" smtClean="0"/>
              <a:t>，立即</a:t>
            </a:r>
            <a:r>
              <a:rPr lang="zh-TW" altLang="en-US" dirty="0"/>
              <a:t>自動提交，也就是說每個</a:t>
            </a:r>
            <a:r>
              <a:rPr lang="en-US" altLang="zh-TW" dirty="0"/>
              <a:t>SQL</a:t>
            </a:r>
            <a:r>
              <a:rPr lang="zh-TW" altLang="en-US" dirty="0"/>
              <a:t>操作都是一個</a:t>
            </a:r>
            <a:r>
              <a:rPr lang="zh-TW" altLang="en-US" dirty="0" smtClean="0"/>
              <a:t>事務</a:t>
            </a:r>
            <a:endParaRPr lang="en-US" altLang="zh-TW" dirty="0" smtClean="0"/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auto-commit</a:t>
            </a:r>
            <a:r>
              <a:rPr lang="zh-TW" altLang="en-US" dirty="0"/>
              <a:t>為</a:t>
            </a:r>
            <a:r>
              <a:rPr lang="en-US" altLang="zh-TW" dirty="0"/>
              <a:t>false</a:t>
            </a:r>
            <a:r>
              <a:rPr lang="zh-TW" altLang="en-US" dirty="0"/>
              <a:t>時，每個事務都必須用</a:t>
            </a:r>
            <a:r>
              <a:rPr lang="en-US" altLang="zh-TW" dirty="0"/>
              <a:t>commit</a:t>
            </a:r>
            <a:r>
              <a:rPr lang="zh-TW" altLang="en-US" dirty="0"/>
              <a:t>方法進行提交，或者用</a:t>
            </a:r>
            <a:r>
              <a:rPr lang="en-US" altLang="zh-TW" dirty="0"/>
              <a:t>rollback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41" y="4355881"/>
            <a:ext cx="5648325" cy="1438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859" y="4630533"/>
            <a:ext cx="5943600" cy="1990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877" y="5126257"/>
            <a:ext cx="55816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0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zh-TW" altLang="en-US" dirty="0" smtClean="0"/>
              <a:t>報告</a:t>
            </a:r>
            <a:r>
              <a:rPr lang="en-US" altLang="zh-TW" dirty="0" smtClean="0"/>
              <a:t>(</a:t>
            </a:r>
            <a:r>
              <a:rPr lang="zh-TW" altLang="en-US" dirty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5445" y="2168472"/>
            <a:ext cx="8596668" cy="3880773"/>
          </a:xfrm>
        </p:spPr>
        <p:txBody>
          <a:bodyPr/>
          <a:lstStyle/>
          <a:p>
            <a:r>
              <a:rPr lang="en-US" altLang="zh-TW" dirty="0"/>
              <a:t>message 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880133"/>
            <a:ext cx="5905500" cy="24574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3941762"/>
            <a:ext cx="5124450" cy="1514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6835" y="5927597"/>
            <a:ext cx="53530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補充報告</a:t>
            </a:r>
            <a:r>
              <a:rPr lang="en-US" altLang="zh-TW" dirty="0" smtClean="0"/>
              <a:t>(</a:t>
            </a:r>
            <a:r>
              <a:rPr lang="zh-TW" altLang="en-US" dirty="0" smtClean="0"/>
              <a:t>四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Prepare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statement</a:t>
            </a:r>
          </a:p>
          <a:p>
            <a:pPr lvl="1"/>
            <a:r>
              <a:rPr lang="en-US" altLang="zh-TW" dirty="0" err="1"/>
              <a:t>prepareStatement</a:t>
            </a:r>
            <a:r>
              <a:rPr lang="zh-TW" altLang="en-US" dirty="0"/>
              <a:t>會先</a:t>
            </a:r>
            <a:r>
              <a:rPr lang="zh-TW" altLang="en-US" dirty="0">
                <a:solidFill>
                  <a:srgbClr val="FF0000"/>
                </a:solidFill>
              </a:rPr>
              <a:t>初始化</a:t>
            </a:r>
            <a:r>
              <a:rPr lang="en-US" altLang="zh-TW" dirty="0">
                <a:solidFill>
                  <a:srgbClr val="FF0000"/>
                </a:solidFill>
              </a:rPr>
              <a:t>SQL</a:t>
            </a:r>
            <a:r>
              <a:rPr lang="zh-TW" altLang="en-US" dirty="0"/>
              <a:t>，先把這個</a:t>
            </a:r>
            <a:r>
              <a:rPr lang="en-US" altLang="zh-TW" dirty="0"/>
              <a:t>SQL</a:t>
            </a:r>
            <a:r>
              <a:rPr lang="zh-TW" altLang="en-US" dirty="0"/>
              <a:t>提交</a:t>
            </a:r>
            <a:r>
              <a:rPr lang="zh-TW" altLang="en-US" dirty="0" smtClean="0"/>
              <a:t>到資料庫</a:t>
            </a:r>
            <a:r>
              <a:rPr lang="zh-TW" altLang="en-US" dirty="0"/>
              <a:t>中進行</a:t>
            </a:r>
            <a:r>
              <a:rPr lang="zh-TW" altLang="en-US" dirty="0">
                <a:solidFill>
                  <a:srgbClr val="FF0000"/>
                </a:solidFill>
              </a:rPr>
              <a:t>預處理</a:t>
            </a:r>
            <a:r>
              <a:rPr lang="zh-TW" altLang="en-US" dirty="0"/>
              <a:t>，多次使用可提高</a:t>
            </a:r>
            <a:r>
              <a:rPr lang="zh-TW" altLang="en-US" dirty="0" smtClean="0"/>
              <a:t>效率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3447113"/>
            <a:ext cx="49625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838" y="4233337"/>
            <a:ext cx="5581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28213"/>
            <a:ext cx="52387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21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2051</TotalTime>
  <Words>137</Words>
  <Application>Microsoft Office PowerPoint</Application>
  <PresentationFormat>寬螢幕</PresentationFormat>
  <Paragraphs>22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補充報告</vt:lpstr>
      <vt:lpstr>補充報告(一)</vt:lpstr>
      <vt:lpstr>補充報告(二)</vt:lpstr>
      <vt:lpstr>補充報告(三)</vt:lpstr>
      <vt:lpstr>補充報告(四)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補充報告</dc:title>
  <dc:creator>林博淵</dc:creator>
  <cp:lastModifiedBy>林博淵</cp:lastModifiedBy>
  <cp:revision>25</cp:revision>
  <dcterms:created xsi:type="dcterms:W3CDTF">2017-06-13T05:46:06Z</dcterms:created>
  <dcterms:modified xsi:type="dcterms:W3CDTF">2017-06-28T03:26:21Z</dcterms:modified>
</cp:coreProperties>
</file>