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495E1-3714-4A17-A96D-E3590A047075}" v="1251" dt="2025-01-18T18:59:10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8F135-0354-4567-ACB7-CA31CFF8A6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44606B-1234-4A00-947E-D1A6CC240903}">
      <dgm:prSet/>
      <dgm:spPr/>
      <dgm:t>
        <a:bodyPr/>
        <a:lstStyle/>
        <a:p>
          <a:r>
            <a:rPr lang="pl-PL"/>
            <a:t>Aktualizuj oprogramowanie</a:t>
          </a:r>
          <a:endParaRPr lang="en-US"/>
        </a:p>
      </dgm:t>
    </dgm:pt>
    <dgm:pt modelId="{EE53C6B0-9787-4E6A-8360-789B206CD5DE}" type="parTrans" cxnId="{482C9900-E991-48E4-8E57-F1AAD2890D3C}">
      <dgm:prSet/>
      <dgm:spPr/>
      <dgm:t>
        <a:bodyPr/>
        <a:lstStyle/>
        <a:p>
          <a:endParaRPr lang="en-US"/>
        </a:p>
      </dgm:t>
    </dgm:pt>
    <dgm:pt modelId="{8D1A5F2F-0B31-4AB6-997B-E8103E692DA9}" type="sibTrans" cxnId="{482C9900-E991-48E4-8E57-F1AAD2890D3C}">
      <dgm:prSet/>
      <dgm:spPr/>
      <dgm:t>
        <a:bodyPr/>
        <a:lstStyle/>
        <a:p>
          <a:endParaRPr lang="en-US"/>
        </a:p>
      </dgm:t>
    </dgm:pt>
    <dgm:pt modelId="{4306E694-3C11-4B7D-966B-97F18583AC9B}">
      <dgm:prSet/>
      <dgm:spPr/>
      <dgm:t>
        <a:bodyPr/>
        <a:lstStyle/>
        <a:p>
          <a:r>
            <a:rPr lang="pl-PL"/>
            <a:t>Ogranicz uprawnienia kontenerów</a:t>
          </a:r>
          <a:endParaRPr lang="en-US"/>
        </a:p>
      </dgm:t>
    </dgm:pt>
    <dgm:pt modelId="{C92926E3-9EA7-4D86-8C98-ABB8B519898F}" type="parTrans" cxnId="{FE0E775D-BF77-4929-86E3-2453C18584D2}">
      <dgm:prSet/>
      <dgm:spPr/>
      <dgm:t>
        <a:bodyPr/>
        <a:lstStyle/>
        <a:p>
          <a:endParaRPr lang="en-US"/>
        </a:p>
      </dgm:t>
    </dgm:pt>
    <dgm:pt modelId="{E96344A6-2134-43CB-A0F6-C8E574EB7543}" type="sibTrans" cxnId="{FE0E775D-BF77-4929-86E3-2453C18584D2}">
      <dgm:prSet/>
      <dgm:spPr/>
      <dgm:t>
        <a:bodyPr/>
        <a:lstStyle/>
        <a:p>
          <a:endParaRPr lang="en-US"/>
        </a:p>
      </dgm:t>
    </dgm:pt>
    <dgm:pt modelId="{868FFD4F-7377-4AF8-962C-230BC9D01819}">
      <dgm:prSet/>
      <dgm:spPr/>
      <dgm:t>
        <a:bodyPr/>
        <a:lstStyle/>
        <a:p>
          <a:r>
            <a:rPr lang="pl-PL"/>
            <a:t>Unikaj flagi –-privileged</a:t>
          </a:r>
          <a:endParaRPr lang="en-US"/>
        </a:p>
      </dgm:t>
    </dgm:pt>
    <dgm:pt modelId="{0E494ED3-EC1C-46DE-ACEA-9B8BB0A1DA9A}" type="parTrans" cxnId="{09AC4771-B4AA-4EC8-8F33-F766CAA4AFA7}">
      <dgm:prSet/>
      <dgm:spPr/>
      <dgm:t>
        <a:bodyPr/>
        <a:lstStyle/>
        <a:p>
          <a:endParaRPr lang="en-US"/>
        </a:p>
      </dgm:t>
    </dgm:pt>
    <dgm:pt modelId="{535EA881-210B-4D51-B3F9-E1C8854349E5}" type="sibTrans" cxnId="{09AC4771-B4AA-4EC8-8F33-F766CAA4AFA7}">
      <dgm:prSet/>
      <dgm:spPr/>
      <dgm:t>
        <a:bodyPr/>
        <a:lstStyle/>
        <a:p>
          <a:endParaRPr lang="en-US"/>
        </a:p>
      </dgm:t>
    </dgm:pt>
    <dgm:pt modelId="{C16384AC-47AA-41F9-AB2C-6E70FCFB97E9}">
      <dgm:prSet/>
      <dgm:spPr/>
      <dgm:t>
        <a:bodyPr/>
        <a:lstStyle/>
        <a:p>
          <a:r>
            <a:rPr lang="pl-PL"/>
            <a:t>Używaj non-root user w kontenerze</a:t>
          </a:r>
          <a:endParaRPr lang="en-US"/>
        </a:p>
      </dgm:t>
    </dgm:pt>
    <dgm:pt modelId="{85C28A8D-69B7-4156-B0D3-DA48A1781DED}" type="parTrans" cxnId="{A00E4DFB-60E2-4409-95C5-BFAC545C363F}">
      <dgm:prSet/>
      <dgm:spPr/>
      <dgm:t>
        <a:bodyPr/>
        <a:lstStyle/>
        <a:p>
          <a:endParaRPr lang="en-US"/>
        </a:p>
      </dgm:t>
    </dgm:pt>
    <dgm:pt modelId="{61E4DAD8-CA7D-4995-B929-DFEF7679BE68}" type="sibTrans" cxnId="{A00E4DFB-60E2-4409-95C5-BFAC545C363F}">
      <dgm:prSet/>
      <dgm:spPr/>
      <dgm:t>
        <a:bodyPr/>
        <a:lstStyle/>
        <a:p>
          <a:endParaRPr lang="en-US"/>
        </a:p>
      </dgm:t>
    </dgm:pt>
    <dgm:pt modelId="{DE232278-E6F3-40B7-ADD2-D90E5FC8CD6E}">
      <dgm:prSet/>
      <dgm:spPr/>
      <dgm:t>
        <a:bodyPr/>
        <a:lstStyle/>
        <a:p>
          <a:r>
            <a:rPr lang="pl-PL"/>
            <a:t>Zastosuj mechanizmy bezpieczeństwa</a:t>
          </a:r>
          <a:endParaRPr lang="en-US"/>
        </a:p>
      </dgm:t>
    </dgm:pt>
    <dgm:pt modelId="{AD081AC4-B281-45CB-BAB1-3BEDFFC9B687}" type="parTrans" cxnId="{B61EFAEC-7EBA-4DD2-B945-2AF7B7F52F3F}">
      <dgm:prSet/>
      <dgm:spPr/>
      <dgm:t>
        <a:bodyPr/>
        <a:lstStyle/>
        <a:p>
          <a:endParaRPr lang="en-US"/>
        </a:p>
      </dgm:t>
    </dgm:pt>
    <dgm:pt modelId="{38275366-7A50-4FB1-9DE7-B534D7C5414F}" type="sibTrans" cxnId="{B61EFAEC-7EBA-4DD2-B945-2AF7B7F52F3F}">
      <dgm:prSet/>
      <dgm:spPr/>
      <dgm:t>
        <a:bodyPr/>
        <a:lstStyle/>
        <a:p>
          <a:endParaRPr lang="en-US"/>
        </a:p>
      </dgm:t>
    </dgm:pt>
    <dgm:pt modelId="{A80A23E7-14B3-4875-944B-82B9BFBD3F69}">
      <dgm:prSet/>
      <dgm:spPr/>
      <dgm:t>
        <a:bodyPr/>
        <a:lstStyle/>
        <a:p>
          <a:r>
            <a:rPr lang="pl-PL"/>
            <a:t>AppArmor / SELinux – kontrola dostępu</a:t>
          </a:r>
          <a:endParaRPr lang="en-US"/>
        </a:p>
      </dgm:t>
    </dgm:pt>
    <dgm:pt modelId="{578BB3F6-6460-4AA7-A4AB-B9732BB8C056}" type="parTrans" cxnId="{B1861442-C30F-4826-8E4F-659CE18FD439}">
      <dgm:prSet/>
      <dgm:spPr/>
      <dgm:t>
        <a:bodyPr/>
        <a:lstStyle/>
        <a:p>
          <a:endParaRPr lang="en-US"/>
        </a:p>
      </dgm:t>
    </dgm:pt>
    <dgm:pt modelId="{8F8B99EF-6063-41F4-82AB-C151EC4CC9F2}" type="sibTrans" cxnId="{B1861442-C30F-4826-8E4F-659CE18FD439}">
      <dgm:prSet/>
      <dgm:spPr/>
      <dgm:t>
        <a:bodyPr/>
        <a:lstStyle/>
        <a:p>
          <a:endParaRPr lang="en-US"/>
        </a:p>
      </dgm:t>
    </dgm:pt>
    <dgm:pt modelId="{257B7977-6A92-4C35-B1C4-2E16518EF176}">
      <dgm:prSet/>
      <dgm:spPr/>
      <dgm:t>
        <a:bodyPr/>
        <a:lstStyle/>
        <a:p>
          <a:r>
            <a:rPr lang="pl-PL"/>
            <a:t>Seccomp – blokowanie niebezpiecznych syscalls</a:t>
          </a:r>
          <a:endParaRPr lang="en-US"/>
        </a:p>
      </dgm:t>
    </dgm:pt>
    <dgm:pt modelId="{A8E75EC9-7D3D-422E-895E-8FB5239752AC}" type="parTrans" cxnId="{C873C06F-6BF5-4816-A221-58FEDFA6E56C}">
      <dgm:prSet/>
      <dgm:spPr/>
      <dgm:t>
        <a:bodyPr/>
        <a:lstStyle/>
        <a:p>
          <a:endParaRPr lang="en-US"/>
        </a:p>
      </dgm:t>
    </dgm:pt>
    <dgm:pt modelId="{6B226B3B-1554-4253-B503-AC62DECE13A7}" type="sibTrans" cxnId="{C873C06F-6BF5-4816-A221-58FEDFA6E56C}">
      <dgm:prSet/>
      <dgm:spPr/>
      <dgm:t>
        <a:bodyPr/>
        <a:lstStyle/>
        <a:p>
          <a:endParaRPr lang="en-US"/>
        </a:p>
      </dgm:t>
    </dgm:pt>
    <dgm:pt modelId="{3E6EB9DD-7494-4245-A394-5625FE07B4B0}">
      <dgm:prSet/>
      <dgm:spPr/>
      <dgm:t>
        <a:bodyPr/>
        <a:lstStyle/>
        <a:p>
          <a:r>
            <a:rPr lang="pl-PL"/>
            <a:t>Ogranicz dostęp do zasobów</a:t>
          </a:r>
          <a:endParaRPr lang="en-US"/>
        </a:p>
      </dgm:t>
    </dgm:pt>
    <dgm:pt modelId="{3A6DCD6B-B3C2-4412-9790-30D32FBBCDC8}" type="parTrans" cxnId="{D92849AC-1750-4C6F-AADF-0A66A33D396D}">
      <dgm:prSet/>
      <dgm:spPr/>
      <dgm:t>
        <a:bodyPr/>
        <a:lstStyle/>
        <a:p>
          <a:endParaRPr lang="en-US"/>
        </a:p>
      </dgm:t>
    </dgm:pt>
    <dgm:pt modelId="{878F2407-9356-4056-AF70-180A6808D85C}" type="sibTrans" cxnId="{D92849AC-1750-4C6F-AADF-0A66A33D396D}">
      <dgm:prSet/>
      <dgm:spPr/>
      <dgm:t>
        <a:bodyPr/>
        <a:lstStyle/>
        <a:p>
          <a:endParaRPr lang="en-US"/>
        </a:p>
      </dgm:t>
    </dgm:pt>
    <dgm:pt modelId="{7BDDA8AD-172F-49D3-BC8E-859EDC919A07}">
      <dgm:prSet/>
      <dgm:spPr/>
      <dgm:t>
        <a:bodyPr/>
        <a:lstStyle/>
        <a:p>
          <a:r>
            <a:rPr lang="pl-PL"/>
            <a:t>Konfiguruj cgroups do limitowania CPU, RAM i I/O</a:t>
          </a:r>
          <a:endParaRPr lang="en-US"/>
        </a:p>
      </dgm:t>
    </dgm:pt>
    <dgm:pt modelId="{58B81E1A-39B9-4AED-84D2-7979F421D208}" type="parTrans" cxnId="{8A8CF634-4F36-4657-88B8-C1D49A2AE374}">
      <dgm:prSet/>
      <dgm:spPr/>
      <dgm:t>
        <a:bodyPr/>
        <a:lstStyle/>
        <a:p>
          <a:endParaRPr lang="en-US"/>
        </a:p>
      </dgm:t>
    </dgm:pt>
    <dgm:pt modelId="{52B484A6-B6ED-4842-B232-AF6C1639E701}" type="sibTrans" cxnId="{8A8CF634-4F36-4657-88B8-C1D49A2AE374}">
      <dgm:prSet/>
      <dgm:spPr/>
      <dgm:t>
        <a:bodyPr/>
        <a:lstStyle/>
        <a:p>
          <a:endParaRPr lang="en-US"/>
        </a:p>
      </dgm:t>
    </dgm:pt>
    <dgm:pt modelId="{8FFA70F1-3795-42C7-AAA1-B0BF9198544B}">
      <dgm:prSet/>
      <dgm:spPr/>
      <dgm:t>
        <a:bodyPr/>
        <a:lstStyle/>
        <a:p>
          <a:r>
            <a:rPr lang="pl-PL"/>
            <a:t>Ustaw read-only root filesystem</a:t>
          </a:r>
          <a:endParaRPr lang="en-US"/>
        </a:p>
      </dgm:t>
    </dgm:pt>
    <dgm:pt modelId="{443025EA-2797-48E9-B67F-87963E311505}" type="parTrans" cxnId="{304E69A6-4EAE-43C0-BA5D-C257A3DC6C30}">
      <dgm:prSet/>
      <dgm:spPr/>
      <dgm:t>
        <a:bodyPr/>
        <a:lstStyle/>
        <a:p>
          <a:endParaRPr lang="en-US"/>
        </a:p>
      </dgm:t>
    </dgm:pt>
    <dgm:pt modelId="{7091E6ED-C8BF-4D51-A129-E6455ABE74A5}" type="sibTrans" cxnId="{304E69A6-4EAE-43C0-BA5D-C257A3DC6C30}">
      <dgm:prSet/>
      <dgm:spPr/>
      <dgm:t>
        <a:bodyPr/>
        <a:lstStyle/>
        <a:p>
          <a:endParaRPr lang="en-US"/>
        </a:p>
      </dgm:t>
    </dgm:pt>
    <dgm:pt modelId="{666F1EE5-0265-4255-AEB4-8106ED48A862}">
      <dgm:prSet/>
      <dgm:spPr/>
      <dgm:t>
        <a:bodyPr/>
        <a:lstStyle/>
        <a:p>
          <a:r>
            <a:rPr lang="pl-PL"/>
            <a:t>Monitoruj kontenery</a:t>
          </a:r>
          <a:endParaRPr lang="en-US"/>
        </a:p>
      </dgm:t>
    </dgm:pt>
    <dgm:pt modelId="{CBB5F6F3-A010-4FC9-A8E8-D618DE8BA241}" type="parTrans" cxnId="{7AEB7543-5C6D-46C3-A642-0578CD67BEBE}">
      <dgm:prSet/>
      <dgm:spPr/>
      <dgm:t>
        <a:bodyPr/>
        <a:lstStyle/>
        <a:p>
          <a:endParaRPr lang="en-US"/>
        </a:p>
      </dgm:t>
    </dgm:pt>
    <dgm:pt modelId="{489CF71E-AB39-4FE5-B575-106DA8F507FD}" type="sibTrans" cxnId="{7AEB7543-5C6D-46C3-A642-0578CD67BEBE}">
      <dgm:prSet/>
      <dgm:spPr/>
      <dgm:t>
        <a:bodyPr/>
        <a:lstStyle/>
        <a:p>
          <a:endParaRPr lang="en-US"/>
        </a:p>
      </dgm:t>
    </dgm:pt>
    <dgm:pt modelId="{5855E145-793F-405C-A33A-D8C1BB8FDD6E}">
      <dgm:prSet/>
      <dgm:spPr/>
      <dgm:t>
        <a:bodyPr/>
        <a:lstStyle/>
        <a:p>
          <a:r>
            <a:rPr lang="pl-PL"/>
            <a:t>Analizuj aktywność i logi pod kątem anomalii </a:t>
          </a:r>
          <a:endParaRPr lang="en-US"/>
        </a:p>
      </dgm:t>
    </dgm:pt>
    <dgm:pt modelId="{9979295C-CBD8-4D25-8A56-A177107C6244}" type="parTrans" cxnId="{81BD6245-D509-47CF-AF85-CAA529A085F0}">
      <dgm:prSet/>
      <dgm:spPr/>
      <dgm:t>
        <a:bodyPr/>
        <a:lstStyle/>
        <a:p>
          <a:endParaRPr lang="en-US"/>
        </a:p>
      </dgm:t>
    </dgm:pt>
    <dgm:pt modelId="{E7553BC2-69D7-4E58-93BC-A8433FC16A1E}" type="sibTrans" cxnId="{81BD6245-D509-47CF-AF85-CAA529A085F0}">
      <dgm:prSet/>
      <dgm:spPr/>
      <dgm:t>
        <a:bodyPr/>
        <a:lstStyle/>
        <a:p>
          <a:endParaRPr lang="en-US"/>
        </a:p>
      </dgm:t>
    </dgm:pt>
    <dgm:pt modelId="{F2D9E1D9-05DF-4D85-9285-4DF2FDED5D43}">
      <dgm:prSet/>
      <dgm:spPr/>
      <dgm:t>
        <a:bodyPr/>
        <a:lstStyle/>
        <a:p>
          <a:r>
            <a:rPr lang="pl-PL"/>
            <a:t>unikaj nadmiernych uprawnień przy mapowaniu woluminów</a:t>
          </a:r>
          <a:endParaRPr lang="en-US"/>
        </a:p>
      </dgm:t>
    </dgm:pt>
    <dgm:pt modelId="{B023410D-B387-4F4C-81A1-E9A657A3A361}" type="parTrans" cxnId="{E2FB5418-A4BA-45A9-9A20-EDC6CCAD8B7E}">
      <dgm:prSet/>
      <dgm:spPr/>
      <dgm:t>
        <a:bodyPr/>
        <a:lstStyle/>
        <a:p>
          <a:endParaRPr lang="en-US"/>
        </a:p>
      </dgm:t>
    </dgm:pt>
    <dgm:pt modelId="{27DBCEB0-C71A-47EE-838B-8E44A1ECFECC}" type="sibTrans" cxnId="{E2FB5418-A4BA-45A9-9A20-EDC6CCAD8B7E}">
      <dgm:prSet/>
      <dgm:spPr/>
      <dgm:t>
        <a:bodyPr/>
        <a:lstStyle/>
        <a:p>
          <a:endParaRPr lang="en-US"/>
        </a:p>
      </dgm:t>
    </dgm:pt>
    <dgm:pt modelId="{011C0756-CD32-4B39-8C79-205F652F7176}">
      <dgm:prSet/>
      <dgm:spPr/>
      <dgm:t>
        <a:bodyPr/>
        <a:lstStyle/>
        <a:p>
          <a:r>
            <a:rPr lang="pl-PL"/>
            <a:t>Bezpiecznie skonfiguruj woluminy </a:t>
          </a:r>
          <a:endParaRPr lang="en-US"/>
        </a:p>
      </dgm:t>
    </dgm:pt>
    <dgm:pt modelId="{9DC38918-0777-4920-83D3-124AD86CD119}" type="sibTrans" cxnId="{B3AB43FB-58E0-415B-8C16-6D85DAC465AC}">
      <dgm:prSet/>
      <dgm:spPr/>
      <dgm:t>
        <a:bodyPr/>
        <a:lstStyle/>
        <a:p>
          <a:endParaRPr lang="en-US"/>
        </a:p>
      </dgm:t>
    </dgm:pt>
    <dgm:pt modelId="{79A9B03B-D8C5-41FF-8D37-01C5A7F53782}" type="parTrans" cxnId="{B3AB43FB-58E0-415B-8C16-6D85DAC465AC}">
      <dgm:prSet/>
      <dgm:spPr/>
      <dgm:t>
        <a:bodyPr/>
        <a:lstStyle/>
        <a:p>
          <a:endParaRPr lang="en-US"/>
        </a:p>
      </dgm:t>
    </dgm:pt>
    <dgm:pt modelId="{B96961C8-0434-4E2B-B073-EB31F375796E}" type="pres">
      <dgm:prSet presAssocID="{CB68F135-0354-4567-ACB7-CA31CFF8A6AD}" presName="root" presStyleCnt="0">
        <dgm:presLayoutVars>
          <dgm:dir/>
          <dgm:resizeHandles val="exact"/>
        </dgm:presLayoutVars>
      </dgm:prSet>
      <dgm:spPr/>
    </dgm:pt>
    <dgm:pt modelId="{C73BF3C4-34DB-4D20-8F90-EB2ABE5E87E3}" type="pres">
      <dgm:prSet presAssocID="{D344606B-1234-4A00-947E-D1A6CC240903}" presName="compNode" presStyleCnt="0"/>
      <dgm:spPr/>
    </dgm:pt>
    <dgm:pt modelId="{ECEC8061-C8E9-4460-80D5-4577A8564012}" type="pres">
      <dgm:prSet presAssocID="{D344606B-1234-4A00-947E-D1A6CC240903}" presName="bgRect" presStyleLbl="bgShp" presStyleIdx="0" presStyleCnt="6"/>
      <dgm:spPr/>
    </dgm:pt>
    <dgm:pt modelId="{E229950E-7052-4ACB-AB8B-4E2B99D9FB67}" type="pres">
      <dgm:prSet presAssocID="{D344606B-1234-4A00-947E-D1A6CC2409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B8A5392C-9FA4-4937-A012-A84AFC14729A}" type="pres">
      <dgm:prSet presAssocID="{D344606B-1234-4A00-947E-D1A6CC240903}" presName="spaceRect" presStyleCnt="0"/>
      <dgm:spPr/>
    </dgm:pt>
    <dgm:pt modelId="{5C70307A-2444-4255-B890-6A3195C96BB7}" type="pres">
      <dgm:prSet presAssocID="{D344606B-1234-4A00-947E-D1A6CC240903}" presName="parTx" presStyleLbl="revTx" presStyleIdx="0" presStyleCnt="11">
        <dgm:presLayoutVars>
          <dgm:chMax val="0"/>
          <dgm:chPref val="0"/>
        </dgm:presLayoutVars>
      </dgm:prSet>
      <dgm:spPr/>
    </dgm:pt>
    <dgm:pt modelId="{FE86926A-5DB1-4505-BE54-6569A121B874}" type="pres">
      <dgm:prSet presAssocID="{8D1A5F2F-0B31-4AB6-997B-E8103E692DA9}" presName="sibTrans" presStyleCnt="0"/>
      <dgm:spPr/>
    </dgm:pt>
    <dgm:pt modelId="{BEEBED4F-2F63-4E70-BA32-DAD417CB78D9}" type="pres">
      <dgm:prSet presAssocID="{4306E694-3C11-4B7D-966B-97F18583AC9B}" presName="compNode" presStyleCnt="0"/>
      <dgm:spPr/>
    </dgm:pt>
    <dgm:pt modelId="{6E8DF4D5-3340-4930-A284-98369AC1DFBA}" type="pres">
      <dgm:prSet presAssocID="{4306E694-3C11-4B7D-966B-97F18583AC9B}" presName="bgRect" presStyleLbl="bgShp" presStyleIdx="1" presStyleCnt="6"/>
      <dgm:spPr/>
    </dgm:pt>
    <dgm:pt modelId="{78C74257-D031-4FF8-A08F-41150A955818}" type="pres">
      <dgm:prSet presAssocID="{4306E694-3C11-4B7D-966B-97F18583AC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a"/>
        </a:ext>
      </dgm:extLst>
    </dgm:pt>
    <dgm:pt modelId="{93E7436E-7356-49F5-B6B8-ABB73966ABF0}" type="pres">
      <dgm:prSet presAssocID="{4306E694-3C11-4B7D-966B-97F18583AC9B}" presName="spaceRect" presStyleCnt="0"/>
      <dgm:spPr/>
    </dgm:pt>
    <dgm:pt modelId="{83BCB9B3-8EFC-4164-A17E-16F91CEA5F4B}" type="pres">
      <dgm:prSet presAssocID="{4306E694-3C11-4B7D-966B-97F18583AC9B}" presName="parTx" presStyleLbl="revTx" presStyleIdx="1" presStyleCnt="11">
        <dgm:presLayoutVars>
          <dgm:chMax val="0"/>
          <dgm:chPref val="0"/>
        </dgm:presLayoutVars>
      </dgm:prSet>
      <dgm:spPr/>
    </dgm:pt>
    <dgm:pt modelId="{D2359741-0E37-4881-8085-12C5F8949AB7}" type="pres">
      <dgm:prSet presAssocID="{4306E694-3C11-4B7D-966B-97F18583AC9B}" presName="desTx" presStyleLbl="revTx" presStyleIdx="2" presStyleCnt="11">
        <dgm:presLayoutVars/>
      </dgm:prSet>
      <dgm:spPr/>
    </dgm:pt>
    <dgm:pt modelId="{69AD7776-148F-4031-B6A6-C09702932080}" type="pres">
      <dgm:prSet presAssocID="{E96344A6-2134-43CB-A0F6-C8E574EB7543}" presName="sibTrans" presStyleCnt="0"/>
      <dgm:spPr/>
    </dgm:pt>
    <dgm:pt modelId="{115C3DBE-3B42-436B-8F86-84D617786423}" type="pres">
      <dgm:prSet presAssocID="{DE232278-E6F3-40B7-ADD2-D90E5FC8CD6E}" presName="compNode" presStyleCnt="0"/>
      <dgm:spPr/>
    </dgm:pt>
    <dgm:pt modelId="{792899E7-7780-414E-9672-3453E218E14C}" type="pres">
      <dgm:prSet presAssocID="{DE232278-E6F3-40B7-ADD2-D90E5FC8CD6E}" presName="bgRect" presStyleLbl="bgShp" presStyleIdx="2" presStyleCnt="6"/>
      <dgm:spPr/>
    </dgm:pt>
    <dgm:pt modelId="{8912DF28-F462-40FB-BCF3-28BE1699EA55}" type="pres">
      <dgm:prSet presAssocID="{DE232278-E6F3-40B7-ADD2-D90E5FC8CD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mek"/>
        </a:ext>
      </dgm:extLst>
    </dgm:pt>
    <dgm:pt modelId="{A539F967-2376-41EB-8C88-37C6088EF159}" type="pres">
      <dgm:prSet presAssocID="{DE232278-E6F3-40B7-ADD2-D90E5FC8CD6E}" presName="spaceRect" presStyleCnt="0"/>
      <dgm:spPr/>
    </dgm:pt>
    <dgm:pt modelId="{9A8C8B4F-455C-4315-9314-72ACBBB5236A}" type="pres">
      <dgm:prSet presAssocID="{DE232278-E6F3-40B7-ADD2-D90E5FC8CD6E}" presName="parTx" presStyleLbl="revTx" presStyleIdx="3" presStyleCnt="11">
        <dgm:presLayoutVars>
          <dgm:chMax val="0"/>
          <dgm:chPref val="0"/>
        </dgm:presLayoutVars>
      </dgm:prSet>
      <dgm:spPr/>
    </dgm:pt>
    <dgm:pt modelId="{176E169D-EE48-4637-8608-B8BC01F2578C}" type="pres">
      <dgm:prSet presAssocID="{DE232278-E6F3-40B7-ADD2-D90E5FC8CD6E}" presName="desTx" presStyleLbl="revTx" presStyleIdx="4" presStyleCnt="11">
        <dgm:presLayoutVars/>
      </dgm:prSet>
      <dgm:spPr/>
    </dgm:pt>
    <dgm:pt modelId="{A2059580-C911-4CE0-BB5F-BD08DCA49624}" type="pres">
      <dgm:prSet presAssocID="{38275366-7A50-4FB1-9DE7-B534D7C5414F}" presName="sibTrans" presStyleCnt="0"/>
      <dgm:spPr/>
    </dgm:pt>
    <dgm:pt modelId="{A4A954B4-955A-4511-B249-83AE6742D987}" type="pres">
      <dgm:prSet presAssocID="{3E6EB9DD-7494-4245-A394-5625FE07B4B0}" presName="compNode" presStyleCnt="0"/>
      <dgm:spPr/>
    </dgm:pt>
    <dgm:pt modelId="{4A1F20B2-592F-43F3-9C4C-61766289AE23}" type="pres">
      <dgm:prSet presAssocID="{3E6EB9DD-7494-4245-A394-5625FE07B4B0}" presName="bgRect" presStyleLbl="bgShp" presStyleIdx="3" presStyleCnt="6"/>
      <dgm:spPr/>
    </dgm:pt>
    <dgm:pt modelId="{75486CEF-DBD7-4A05-AC9E-5C1483142A7E}" type="pres">
      <dgm:prSet presAssocID="{3E6EB9DD-7494-4245-A394-5625FE07B4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2364EC09-8FEA-4DB1-A3D7-2293115A1AE2}" type="pres">
      <dgm:prSet presAssocID="{3E6EB9DD-7494-4245-A394-5625FE07B4B0}" presName="spaceRect" presStyleCnt="0"/>
      <dgm:spPr/>
    </dgm:pt>
    <dgm:pt modelId="{DB7A6C1B-AF2F-443E-A9D7-7E76FB8C1605}" type="pres">
      <dgm:prSet presAssocID="{3E6EB9DD-7494-4245-A394-5625FE07B4B0}" presName="parTx" presStyleLbl="revTx" presStyleIdx="5" presStyleCnt="11">
        <dgm:presLayoutVars>
          <dgm:chMax val="0"/>
          <dgm:chPref val="0"/>
        </dgm:presLayoutVars>
      </dgm:prSet>
      <dgm:spPr/>
    </dgm:pt>
    <dgm:pt modelId="{E6654B80-6218-4B28-8D34-C5E234ABD698}" type="pres">
      <dgm:prSet presAssocID="{3E6EB9DD-7494-4245-A394-5625FE07B4B0}" presName="desTx" presStyleLbl="revTx" presStyleIdx="6" presStyleCnt="11">
        <dgm:presLayoutVars/>
      </dgm:prSet>
      <dgm:spPr/>
    </dgm:pt>
    <dgm:pt modelId="{8A57E607-B03F-46CD-9844-CADE68D29216}" type="pres">
      <dgm:prSet presAssocID="{878F2407-9356-4056-AF70-180A6808D85C}" presName="sibTrans" presStyleCnt="0"/>
      <dgm:spPr/>
    </dgm:pt>
    <dgm:pt modelId="{9BA8F9E6-8108-4F9C-A956-6F75EA3DF469}" type="pres">
      <dgm:prSet presAssocID="{666F1EE5-0265-4255-AEB4-8106ED48A862}" presName="compNode" presStyleCnt="0"/>
      <dgm:spPr/>
    </dgm:pt>
    <dgm:pt modelId="{1A8F9922-86C4-4F94-99E6-93ADFF8B3255}" type="pres">
      <dgm:prSet presAssocID="{666F1EE5-0265-4255-AEB4-8106ED48A862}" presName="bgRect" presStyleLbl="bgShp" presStyleIdx="4" presStyleCnt="6"/>
      <dgm:spPr/>
    </dgm:pt>
    <dgm:pt modelId="{28E6167D-AC17-4A9B-8521-2F8CE38DBEB3}" type="pres">
      <dgm:prSet presAssocID="{666F1EE5-0265-4255-AEB4-8106ED48A8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5157DFB3-819C-4DC8-8DA9-1AA8D9CE694E}" type="pres">
      <dgm:prSet presAssocID="{666F1EE5-0265-4255-AEB4-8106ED48A862}" presName="spaceRect" presStyleCnt="0"/>
      <dgm:spPr/>
    </dgm:pt>
    <dgm:pt modelId="{3BCBA75C-6454-459F-80F4-222DEED572F5}" type="pres">
      <dgm:prSet presAssocID="{666F1EE5-0265-4255-AEB4-8106ED48A862}" presName="parTx" presStyleLbl="revTx" presStyleIdx="7" presStyleCnt="11">
        <dgm:presLayoutVars>
          <dgm:chMax val="0"/>
          <dgm:chPref val="0"/>
        </dgm:presLayoutVars>
      </dgm:prSet>
      <dgm:spPr/>
    </dgm:pt>
    <dgm:pt modelId="{1D2497AB-C6D0-4ED5-9E93-83835220A2DE}" type="pres">
      <dgm:prSet presAssocID="{666F1EE5-0265-4255-AEB4-8106ED48A862}" presName="desTx" presStyleLbl="revTx" presStyleIdx="8" presStyleCnt="11">
        <dgm:presLayoutVars/>
      </dgm:prSet>
      <dgm:spPr/>
    </dgm:pt>
    <dgm:pt modelId="{BE57E29E-79F8-4A36-A5D0-9F93CB4ED634}" type="pres">
      <dgm:prSet presAssocID="{489CF71E-AB39-4FE5-B575-106DA8F507FD}" presName="sibTrans" presStyleCnt="0"/>
      <dgm:spPr/>
    </dgm:pt>
    <dgm:pt modelId="{4F7A4154-3992-4C21-BF2E-BA6C52459EA6}" type="pres">
      <dgm:prSet presAssocID="{011C0756-CD32-4B39-8C79-205F652F7176}" presName="compNode" presStyleCnt="0"/>
      <dgm:spPr/>
    </dgm:pt>
    <dgm:pt modelId="{764709AD-2DF1-4F64-9A9C-CD6170A7E7E5}" type="pres">
      <dgm:prSet presAssocID="{011C0756-CD32-4B39-8C79-205F652F7176}" presName="bgRect" presStyleLbl="bgShp" presStyleIdx="5" presStyleCnt="6"/>
      <dgm:spPr/>
    </dgm:pt>
    <dgm:pt modelId="{FE48C7DC-F08E-4FD0-BECF-519A871E7EA4}" type="pres">
      <dgm:prSet presAssocID="{011C0756-CD32-4B39-8C79-205F652F71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38F5B1CD-D57F-4FC6-BC20-75274FB32BCC}" type="pres">
      <dgm:prSet presAssocID="{011C0756-CD32-4B39-8C79-205F652F7176}" presName="spaceRect" presStyleCnt="0"/>
      <dgm:spPr/>
    </dgm:pt>
    <dgm:pt modelId="{5336C363-857D-46F1-BDC7-42C4227836A3}" type="pres">
      <dgm:prSet presAssocID="{011C0756-CD32-4B39-8C79-205F652F7176}" presName="parTx" presStyleLbl="revTx" presStyleIdx="9" presStyleCnt="11">
        <dgm:presLayoutVars>
          <dgm:chMax val="0"/>
          <dgm:chPref val="0"/>
        </dgm:presLayoutVars>
      </dgm:prSet>
      <dgm:spPr/>
    </dgm:pt>
    <dgm:pt modelId="{D3791D0D-8053-4024-B646-9E366F063204}" type="pres">
      <dgm:prSet presAssocID="{011C0756-CD32-4B39-8C79-205F652F7176}" presName="desTx" presStyleLbl="revTx" presStyleIdx="10" presStyleCnt="11">
        <dgm:presLayoutVars/>
      </dgm:prSet>
      <dgm:spPr/>
    </dgm:pt>
  </dgm:ptLst>
  <dgm:cxnLst>
    <dgm:cxn modelId="{482C9900-E991-48E4-8E57-F1AAD2890D3C}" srcId="{CB68F135-0354-4567-ACB7-CA31CFF8A6AD}" destId="{D344606B-1234-4A00-947E-D1A6CC240903}" srcOrd="0" destOrd="0" parTransId="{EE53C6B0-9787-4E6A-8360-789B206CD5DE}" sibTransId="{8D1A5F2F-0B31-4AB6-997B-E8103E692DA9}"/>
    <dgm:cxn modelId="{6E63990D-F9D4-487B-85CB-0E8274ED7688}" type="presOf" srcId="{C16384AC-47AA-41F9-AB2C-6E70FCFB97E9}" destId="{D2359741-0E37-4881-8085-12C5F8949AB7}" srcOrd="0" destOrd="1" presId="urn:microsoft.com/office/officeart/2018/2/layout/IconVerticalSolidList"/>
    <dgm:cxn modelId="{CB96950E-3AB0-418B-B2C7-0468E998CB95}" type="presOf" srcId="{A80A23E7-14B3-4875-944B-82B9BFBD3F69}" destId="{176E169D-EE48-4637-8608-B8BC01F2578C}" srcOrd="0" destOrd="0" presId="urn:microsoft.com/office/officeart/2018/2/layout/IconVerticalSolidList"/>
    <dgm:cxn modelId="{E2FB5418-A4BA-45A9-9A20-EDC6CCAD8B7E}" srcId="{011C0756-CD32-4B39-8C79-205F652F7176}" destId="{F2D9E1D9-05DF-4D85-9285-4DF2FDED5D43}" srcOrd="0" destOrd="0" parTransId="{B023410D-B387-4F4C-81A1-E9A657A3A361}" sibTransId="{27DBCEB0-C71A-47EE-838B-8E44A1ECFECC}"/>
    <dgm:cxn modelId="{8A8CF634-4F36-4657-88B8-C1D49A2AE374}" srcId="{3E6EB9DD-7494-4245-A394-5625FE07B4B0}" destId="{7BDDA8AD-172F-49D3-BC8E-859EDC919A07}" srcOrd="0" destOrd="0" parTransId="{58B81E1A-39B9-4AED-84D2-7979F421D208}" sibTransId="{52B484A6-B6ED-4842-B232-AF6C1639E701}"/>
    <dgm:cxn modelId="{FE0E775D-BF77-4929-86E3-2453C18584D2}" srcId="{CB68F135-0354-4567-ACB7-CA31CFF8A6AD}" destId="{4306E694-3C11-4B7D-966B-97F18583AC9B}" srcOrd="1" destOrd="0" parTransId="{C92926E3-9EA7-4D86-8C98-ABB8B519898F}" sibTransId="{E96344A6-2134-43CB-A0F6-C8E574EB7543}"/>
    <dgm:cxn modelId="{B1861442-C30F-4826-8E4F-659CE18FD439}" srcId="{DE232278-E6F3-40B7-ADD2-D90E5FC8CD6E}" destId="{A80A23E7-14B3-4875-944B-82B9BFBD3F69}" srcOrd="0" destOrd="0" parTransId="{578BB3F6-6460-4AA7-A4AB-B9732BB8C056}" sibTransId="{8F8B99EF-6063-41F4-82AB-C151EC4CC9F2}"/>
    <dgm:cxn modelId="{7AEB7543-5C6D-46C3-A642-0578CD67BEBE}" srcId="{CB68F135-0354-4567-ACB7-CA31CFF8A6AD}" destId="{666F1EE5-0265-4255-AEB4-8106ED48A862}" srcOrd="4" destOrd="0" parTransId="{CBB5F6F3-A010-4FC9-A8E8-D618DE8BA241}" sibTransId="{489CF71E-AB39-4FE5-B575-106DA8F507FD}"/>
    <dgm:cxn modelId="{81BD6245-D509-47CF-AF85-CAA529A085F0}" srcId="{666F1EE5-0265-4255-AEB4-8106ED48A862}" destId="{5855E145-793F-405C-A33A-D8C1BB8FDD6E}" srcOrd="0" destOrd="0" parTransId="{9979295C-CBD8-4D25-8A56-A177107C6244}" sibTransId="{E7553BC2-69D7-4E58-93BC-A8433FC16A1E}"/>
    <dgm:cxn modelId="{8F437147-1CDC-41CD-B91C-E2D3639EA829}" type="presOf" srcId="{5855E145-793F-405C-A33A-D8C1BB8FDD6E}" destId="{1D2497AB-C6D0-4ED5-9E93-83835220A2DE}" srcOrd="0" destOrd="0" presId="urn:microsoft.com/office/officeart/2018/2/layout/IconVerticalSolidList"/>
    <dgm:cxn modelId="{9843C46E-4EC1-4C85-A45A-1B66AD6F050D}" type="presOf" srcId="{257B7977-6A92-4C35-B1C4-2E16518EF176}" destId="{176E169D-EE48-4637-8608-B8BC01F2578C}" srcOrd="0" destOrd="1" presId="urn:microsoft.com/office/officeart/2018/2/layout/IconVerticalSolidList"/>
    <dgm:cxn modelId="{C873C06F-6BF5-4816-A221-58FEDFA6E56C}" srcId="{DE232278-E6F3-40B7-ADD2-D90E5FC8CD6E}" destId="{257B7977-6A92-4C35-B1C4-2E16518EF176}" srcOrd="1" destOrd="0" parTransId="{A8E75EC9-7D3D-422E-895E-8FB5239752AC}" sibTransId="{6B226B3B-1554-4253-B503-AC62DECE13A7}"/>
    <dgm:cxn modelId="{09AC4771-B4AA-4EC8-8F33-F766CAA4AFA7}" srcId="{4306E694-3C11-4B7D-966B-97F18583AC9B}" destId="{868FFD4F-7377-4AF8-962C-230BC9D01819}" srcOrd="0" destOrd="0" parTransId="{0E494ED3-EC1C-46DE-ACEA-9B8BB0A1DA9A}" sibTransId="{535EA881-210B-4D51-B3F9-E1C8854349E5}"/>
    <dgm:cxn modelId="{96B77671-BD1C-4EEE-8AA4-3E1203EA9D2C}" type="presOf" srcId="{CB68F135-0354-4567-ACB7-CA31CFF8A6AD}" destId="{B96961C8-0434-4E2B-B073-EB31F375796E}" srcOrd="0" destOrd="0" presId="urn:microsoft.com/office/officeart/2018/2/layout/IconVerticalSolidList"/>
    <dgm:cxn modelId="{3F00C251-6DE3-4465-8B49-C9295378333B}" type="presOf" srcId="{868FFD4F-7377-4AF8-962C-230BC9D01819}" destId="{D2359741-0E37-4881-8085-12C5F8949AB7}" srcOrd="0" destOrd="0" presId="urn:microsoft.com/office/officeart/2018/2/layout/IconVerticalSolidList"/>
    <dgm:cxn modelId="{FA9E017B-D8E7-4BE7-AAFF-ED0ADB2E7EF0}" type="presOf" srcId="{011C0756-CD32-4B39-8C79-205F652F7176}" destId="{5336C363-857D-46F1-BDC7-42C4227836A3}" srcOrd="0" destOrd="0" presId="urn:microsoft.com/office/officeart/2018/2/layout/IconVerticalSolidList"/>
    <dgm:cxn modelId="{42F6E37D-2D5C-43CB-B720-E6840FC22061}" type="presOf" srcId="{F2D9E1D9-05DF-4D85-9285-4DF2FDED5D43}" destId="{D3791D0D-8053-4024-B646-9E366F063204}" srcOrd="0" destOrd="0" presId="urn:microsoft.com/office/officeart/2018/2/layout/IconVerticalSolidList"/>
    <dgm:cxn modelId="{BBAF0983-0764-4FD1-A9F6-69D4CDD8C3B2}" type="presOf" srcId="{8FFA70F1-3795-42C7-AAA1-B0BF9198544B}" destId="{E6654B80-6218-4B28-8D34-C5E234ABD698}" srcOrd="0" destOrd="1" presId="urn:microsoft.com/office/officeart/2018/2/layout/IconVerticalSolidList"/>
    <dgm:cxn modelId="{3294AF89-5BCF-4310-BA5F-EF346AFD1874}" type="presOf" srcId="{666F1EE5-0265-4255-AEB4-8106ED48A862}" destId="{3BCBA75C-6454-459F-80F4-222DEED572F5}" srcOrd="0" destOrd="0" presId="urn:microsoft.com/office/officeart/2018/2/layout/IconVerticalSolidList"/>
    <dgm:cxn modelId="{F52A8C8B-5902-4E7D-B768-480B07C9E7B7}" type="presOf" srcId="{D344606B-1234-4A00-947E-D1A6CC240903}" destId="{5C70307A-2444-4255-B890-6A3195C96BB7}" srcOrd="0" destOrd="0" presId="urn:microsoft.com/office/officeart/2018/2/layout/IconVerticalSolidList"/>
    <dgm:cxn modelId="{304E69A6-4EAE-43C0-BA5D-C257A3DC6C30}" srcId="{3E6EB9DD-7494-4245-A394-5625FE07B4B0}" destId="{8FFA70F1-3795-42C7-AAA1-B0BF9198544B}" srcOrd="1" destOrd="0" parTransId="{443025EA-2797-48E9-B67F-87963E311505}" sibTransId="{7091E6ED-C8BF-4D51-A129-E6455ABE74A5}"/>
    <dgm:cxn modelId="{999307A8-0868-4CE4-8A87-CADA034C7345}" type="presOf" srcId="{3E6EB9DD-7494-4245-A394-5625FE07B4B0}" destId="{DB7A6C1B-AF2F-443E-A9D7-7E76FB8C1605}" srcOrd="0" destOrd="0" presId="urn:microsoft.com/office/officeart/2018/2/layout/IconVerticalSolidList"/>
    <dgm:cxn modelId="{D92849AC-1750-4C6F-AADF-0A66A33D396D}" srcId="{CB68F135-0354-4567-ACB7-CA31CFF8A6AD}" destId="{3E6EB9DD-7494-4245-A394-5625FE07B4B0}" srcOrd="3" destOrd="0" parTransId="{3A6DCD6B-B3C2-4412-9790-30D32FBBCDC8}" sibTransId="{878F2407-9356-4056-AF70-180A6808D85C}"/>
    <dgm:cxn modelId="{12362AC9-0002-49B4-8E28-01442BACE953}" type="presOf" srcId="{4306E694-3C11-4B7D-966B-97F18583AC9B}" destId="{83BCB9B3-8EFC-4164-A17E-16F91CEA5F4B}" srcOrd="0" destOrd="0" presId="urn:microsoft.com/office/officeart/2018/2/layout/IconVerticalSolidList"/>
    <dgm:cxn modelId="{1E9914D4-69D3-4B98-93F0-4DF8F80F0E26}" type="presOf" srcId="{DE232278-E6F3-40B7-ADD2-D90E5FC8CD6E}" destId="{9A8C8B4F-455C-4315-9314-72ACBBB5236A}" srcOrd="0" destOrd="0" presId="urn:microsoft.com/office/officeart/2018/2/layout/IconVerticalSolidList"/>
    <dgm:cxn modelId="{A7056EE7-AD16-4AEE-8255-47ABC345FA4B}" type="presOf" srcId="{7BDDA8AD-172F-49D3-BC8E-859EDC919A07}" destId="{E6654B80-6218-4B28-8D34-C5E234ABD698}" srcOrd="0" destOrd="0" presId="urn:microsoft.com/office/officeart/2018/2/layout/IconVerticalSolidList"/>
    <dgm:cxn modelId="{B61EFAEC-7EBA-4DD2-B945-2AF7B7F52F3F}" srcId="{CB68F135-0354-4567-ACB7-CA31CFF8A6AD}" destId="{DE232278-E6F3-40B7-ADD2-D90E5FC8CD6E}" srcOrd="2" destOrd="0" parTransId="{AD081AC4-B281-45CB-BAB1-3BEDFFC9B687}" sibTransId="{38275366-7A50-4FB1-9DE7-B534D7C5414F}"/>
    <dgm:cxn modelId="{B3AB43FB-58E0-415B-8C16-6D85DAC465AC}" srcId="{CB68F135-0354-4567-ACB7-CA31CFF8A6AD}" destId="{011C0756-CD32-4B39-8C79-205F652F7176}" srcOrd="5" destOrd="0" parTransId="{79A9B03B-D8C5-41FF-8D37-01C5A7F53782}" sibTransId="{9DC38918-0777-4920-83D3-124AD86CD119}"/>
    <dgm:cxn modelId="{A00E4DFB-60E2-4409-95C5-BFAC545C363F}" srcId="{4306E694-3C11-4B7D-966B-97F18583AC9B}" destId="{C16384AC-47AA-41F9-AB2C-6E70FCFB97E9}" srcOrd="1" destOrd="0" parTransId="{85C28A8D-69B7-4156-B0D3-DA48A1781DED}" sibTransId="{61E4DAD8-CA7D-4995-B929-DFEF7679BE68}"/>
    <dgm:cxn modelId="{CCBA8C4C-D9ED-4E5D-8D03-3AE8996B4C75}" type="presParOf" srcId="{B96961C8-0434-4E2B-B073-EB31F375796E}" destId="{C73BF3C4-34DB-4D20-8F90-EB2ABE5E87E3}" srcOrd="0" destOrd="0" presId="urn:microsoft.com/office/officeart/2018/2/layout/IconVerticalSolidList"/>
    <dgm:cxn modelId="{1D3317BC-12BA-4D47-B94F-4D3CDA260D95}" type="presParOf" srcId="{C73BF3C4-34DB-4D20-8F90-EB2ABE5E87E3}" destId="{ECEC8061-C8E9-4460-80D5-4577A8564012}" srcOrd="0" destOrd="0" presId="urn:microsoft.com/office/officeart/2018/2/layout/IconVerticalSolidList"/>
    <dgm:cxn modelId="{EB186C2E-A3F7-4C6E-B783-C35B56857418}" type="presParOf" srcId="{C73BF3C4-34DB-4D20-8F90-EB2ABE5E87E3}" destId="{E229950E-7052-4ACB-AB8B-4E2B99D9FB67}" srcOrd="1" destOrd="0" presId="urn:microsoft.com/office/officeart/2018/2/layout/IconVerticalSolidList"/>
    <dgm:cxn modelId="{940F27C4-80A4-4510-A9D0-BB5761E84869}" type="presParOf" srcId="{C73BF3C4-34DB-4D20-8F90-EB2ABE5E87E3}" destId="{B8A5392C-9FA4-4937-A012-A84AFC14729A}" srcOrd="2" destOrd="0" presId="urn:microsoft.com/office/officeart/2018/2/layout/IconVerticalSolidList"/>
    <dgm:cxn modelId="{25E2B9A0-B66B-42BD-AC8B-50A3E846E8D9}" type="presParOf" srcId="{C73BF3C4-34DB-4D20-8F90-EB2ABE5E87E3}" destId="{5C70307A-2444-4255-B890-6A3195C96BB7}" srcOrd="3" destOrd="0" presId="urn:microsoft.com/office/officeart/2018/2/layout/IconVerticalSolidList"/>
    <dgm:cxn modelId="{D829F922-AA31-47FE-8601-D1248E229477}" type="presParOf" srcId="{B96961C8-0434-4E2B-B073-EB31F375796E}" destId="{FE86926A-5DB1-4505-BE54-6569A121B874}" srcOrd="1" destOrd="0" presId="urn:microsoft.com/office/officeart/2018/2/layout/IconVerticalSolidList"/>
    <dgm:cxn modelId="{BC4D7E60-C384-4295-9085-EFE661EAAD14}" type="presParOf" srcId="{B96961C8-0434-4E2B-B073-EB31F375796E}" destId="{BEEBED4F-2F63-4E70-BA32-DAD417CB78D9}" srcOrd="2" destOrd="0" presId="urn:microsoft.com/office/officeart/2018/2/layout/IconVerticalSolidList"/>
    <dgm:cxn modelId="{223F55AC-1D57-4DD3-9A7D-C12C61BE1905}" type="presParOf" srcId="{BEEBED4F-2F63-4E70-BA32-DAD417CB78D9}" destId="{6E8DF4D5-3340-4930-A284-98369AC1DFBA}" srcOrd="0" destOrd="0" presId="urn:microsoft.com/office/officeart/2018/2/layout/IconVerticalSolidList"/>
    <dgm:cxn modelId="{0B7B9986-CEB3-41A5-BEBA-56B3C39CDD99}" type="presParOf" srcId="{BEEBED4F-2F63-4E70-BA32-DAD417CB78D9}" destId="{78C74257-D031-4FF8-A08F-41150A955818}" srcOrd="1" destOrd="0" presId="urn:microsoft.com/office/officeart/2018/2/layout/IconVerticalSolidList"/>
    <dgm:cxn modelId="{1E3B3D40-35F8-418A-85FC-B96CAC0359F0}" type="presParOf" srcId="{BEEBED4F-2F63-4E70-BA32-DAD417CB78D9}" destId="{93E7436E-7356-49F5-B6B8-ABB73966ABF0}" srcOrd="2" destOrd="0" presId="urn:microsoft.com/office/officeart/2018/2/layout/IconVerticalSolidList"/>
    <dgm:cxn modelId="{7FBD5FAE-CFDA-4E86-9E09-952A4EB6052D}" type="presParOf" srcId="{BEEBED4F-2F63-4E70-BA32-DAD417CB78D9}" destId="{83BCB9B3-8EFC-4164-A17E-16F91CEA5F4B}" srcOrd="3" destOrd="0" presId="urn:microsoft.com/office/officeart/2018/2/layout/IconVerticalSolidList"/>
    <dgm:cxn modelId="{74C8D8B0-C67D-4A99-A1EF-6A709A11900E}" type="presParOf" srcId="{BEEBED4F-2F63-4E70-BA32-DAD417CB78D9}" destId="{D2359741-0E37-4881-8085-12C5F8949AB7}" srcOrd="4" destOrd="0" presId="urn:microsoft.com/office/officeart/2018/2/layout/IconVerticalSolidList"/>
    <dgm:cxn modelId="{40F828DD-368A-4484-BDF4-8F8BF0CE258C}" type="presParOf" srcId="{B96961C8-0434-4E2B-B073-EB31F375796E}" destId="{69AD7776-148F-4031-B6A6-C09702932080}" srcOrd="3" destOrd="0" presId="urn:microsoft.com/office/officeart/2018/2/layout/IconVerticalSolidList"/>
    <dgm:cxn modelId="{A7F1AED5-9B97-414F-9A7E-6F917639B350}" type="presParOf" srcId="{B96961C8-0434-4E2B-B073-EB31F375796E}" destId="{115C3DBE-3B42-436B-8F86-84D617786423}" srcOrd="4" destOrd="0" presId="urn:microsoft.com/office/officeart/2018/2/layout/IconVerticalSolidList"/>
    <dgm:cxn modelId="{B28F09CE-DEEF-4246-9783-1AA7C095DA33}" type="presParOf" srcId="{115C3DBE-3B42-436B-8F86-84D617786423}" destId="{792899E7-7780-414E-9672-3453E218E14C}" srcOrd="0" destOrd="0" presId="urn:microsoft.com/office/officeart/2018/2/layout/IconVerticalSolidList"/>
    <dgm:cxn modelId="{B2EAF3E1-67FC-437A-A4B0-BA84BD39D013}" type="presParOf" srcId="{115C3DBE-3B42-436B-8F86-84D617786423}" destId="{8912DF28-F462-40FB-BCF3-28BE1699EA55}" srcOrd="1" destOrd="0" presId="urn:microsoft.com/office/officeart/2018/2/layout/IconVerticalSolidList"/>
    <dgm:cxn modelId="{C75A81AA-3E53-4888-B336-61796F0CFD35}" type="presParOf" srcId="{115C3DBE-3B42-436B-8F86-84D617786423}" destId="{A539F967-2376-41EB-8C88-37C6088EF159}" srcOrd="2" destOrd="0" presId="urn:microsoft.com/office/officeart/2018/2/layout/IconVerticalSolidList"/>
    <dgm:cxn modelId="{8EAC2C05-C7EA-4A69-BCB3-C9423448E043}" type="presParOf" srcId="{115C3DBE-3B42-436B-8F86-84D617786423}" destId="{9A8C8B4F-455C-4315-9314-72ACBBB5236A}" srcOrd="3" destOrd="0" presId="urn:microsoft.com/office/officeart/2018/2/layout/IconVerticalSolidList"/>
    <dgm:cxn modelId="{3834678E-62F6-4FE8-B89C-9C027F1CEF8B}" type="presParOf" srcId="{115C3DBE-3B42-436B-8F86-84D617786423}" destId="{176E169D-EE48-4637-8608-B8BC01F2578C}" srcOrd="4" destOrd="0" presId="urn:microsoft.com/office/officeart/2018/2/layout/IconVerticalSolidList"/>
    <dgm:cxn modelId="{0230CE04-DA66-4F81-AB36-C96A14F67690}" type="presParOf" srcId="{B96961C8-0434-4E2B-B073-EB31F375796E}" destId="{A2059580-C911-4CE0-BB5F-BD08DCA49624}" srcOrd="5" destOrd="0" presId="urn:microsoft.com/office/officeart/2018/2/layout/IconVerticalSolidList"/>
    <dgm:cxn modelId="{0F2E24C2-958D-44B7-BC85-7704591B7940}" type="presParOf" srcId="{B96961C8-0434-4E2B-B073-EB31F375796E}" destId="{A4A954B4-955A-4511-B249-83AE6742D987}" srcOrd="6" destOrd="0" presId="urn:microsoft.com/office/officeart/2018/2/layout/IconVerticalSolidList"/>
    <dgm:cxn modelId="{425E847C-2B4E-4B85-9EA9-8E551B1D13C5}" type="presParOf" srcId="{A4A954B4-955A-4511-B249-83AE6742D987}" destId="{4A1F20B2-592F-43F3-9C4C-61766289AE23}" srcOrd="0" destOrd="0" presId="urn:microsoft.com/office/officeart/2018/2/layout/IconVerticalSolidList"/>
    <dgm:cxn modelId="{DE22DF6A-6321-4343-9891-FF459677A499}" type="presParOf" srcId="{A4A954B4-955A-4511-B249-83AE6742D987}" destId="{75486CEF-DBD7-4A05-AC9E-5C1483142A7E}" srcOrd="1" destOrd="0" presId="urn:microsoft.com/office/officeart/2018/2/layout/IconVerticalSolidList"/>
    <dgm:cxn modelId="{A46853B5-1911-4CD4-85B2-79FD1B6B84EF}" type="presParOf" srcId="{A4A954B4-955A-4511-B249-83AE6742D987}" destId="{2364EC09-8FEA-4DB1-A3D7-2293115A1AE2}" srcOrd="2" destOrd="0" presId="urn:microsoft.com/office/officeart/2018/2/layout/IconVerticalSolidList"/>
    <dgm:cxn modelId="{BBFFD655-C82C-4ED0-A852-78D230D7B0C0}" type="presParOf" srcId="{A4A954B4-955A-4511-B249-83AE6742D987}" destId="{DB7A6C1B-AF2F-443E-A9D7-7E76FB8C1605}" srcOrd="3" destOrd="0" presId="urn:microsoft.com/office/officeart/2018/2/layout/IconVerticalSolidList"/>
    <dgm:cxn modelId="{A8720CB7-5250-4595-8A80-6A47F2614CA9}" type="presParOf" srcId="{A4A954B4-955A-4511-B249-83AE6742D987}" destId="{E6654B80-6218-4B28-8D34-C5E234ABD698}" srcOrd="4" destOrd="0" presId="urn:microsoft.com/office/officeart/2018/2/layout/IconVerticalSolidList"/>
    <dgm:cxn modelId="{111E0A48-26B7-47B7-9B12-194D21554F76}" type="presParOf" srcId="{B96961C8-0434-4E2B-B073-EB31F375796E}" destId="{8A57E607-B03F-46CD-9844-CADE68D29216}" srcOrd="7" destOrd="0" presId="urn:microsoft.com/office/officeart/2018/2/layout/IconVerticalSolidList"/>
    <dgm:cxn modelId="{6B8128E6-EA80-482F-A2A4-7C480E3EB3C7}" type="presParOf" srcId="{B96961C8-0434-4E2B-B073-EB31F375796E}" destId="{9BA8F9E6-8108-4F9C-A956-6F75EA3DF469}" srcOrd="8" destOrd="0" presId="urn:microsoft.com/office/officeart/2018/2/layout/IconVerticalSolidList"/>
    <dgm:cxn modelId="{B19A8D63-4C09-4E89-BCE2-5693365E41D1}" type="presParOf" srcId="{9BA8F9E6-8108-4F9C-A956-6F75EA3DF469}" destId="{1A8F9922-86C4-4F94-99E6-93ADFF8B3255}" srcOrd="0" destOrd="0" presId="urn:microsoft.com/office/officeart/2018/2/layout/IconVerticalSolidList"/>
    <dgm:cxn modelId="{1D6A88A6-850C-49D2-BC2C-E5FBDEA83306}" type="presParOf" srcId="{9BA8F9E6-8108-4F9C-A956-6F75EA3DF469}" destId="{28E6167D-AC17-4A9B-8521-2F8CE38DBEB3}" srcOrd="1" destOrd="0" presId="urn:microsoft.com/office/officeart/2018/2/layout/IconVerticalSolidList"/>
    <dgm:cxn modelId="{B9F2CDD1-D8F2-4A88-9B01-72F035BD6085}" type="presParOf" srcId="{9BA8F9E6-8108-4F9C-A956-6F75EA3DF469}" destId="{5157DFB3-819C-4DC8-8DA9-1AA8D9CE694E}" srcOrd="2" destOrd="0" presId="urn:microsoft.com/office/officeart/2018/2/layout/IconVerticalSolidList"/>
    <dgm:cxn modelId="{59320507-54B3-47A3-810A-9ED679700886}" type="presParOf" srcId="{9BA8F9E6-8108-4F9C-A956-6F75EA3DF469}" destId="{3BCBA75C-6454-459F-80F4-222DEED572F5}" srcOrd="3" destOrd="0" presId="urn:microsoft.com/office/officeart/2018/2/layout/IconVerticalSolidList"/>
    <dgm:cxn modelId="{D082286A-A386-4D04-9DD5-138E87AC6C80}" type="presParOf" srcId="{9BA8F9E6-8108-4F9C-A956-6F75EA3DF469}" destId="{1D2497AB-C6D0-4ED5-9E93-83835220A2DE}" srcOrd="4" destOrd="0" presId="urn:microsoft.com/office/officeart/2018/2/layout/IconVerticalSolidList"/>
    <dgm:cxn modelId="{4F8D1831-597E-4371-8EF1-69EFC6A9A1B4}" type="presParOf" srcId="{B96961C8-0434-4E2B-B073-EB31F375796E}" destId="{BE57E29E-79F8-4A36-A5D0-9F93CB4ED634}" srcOrd="9" destOrd="0" presId="urn:microsoft.com/office/officeart/2018/2/layout/IconVerticalSolidList"/>
    <dgm:cxn modelId="{DFFBD3E9-20BE-40C0-A9D3-F9AE03D4425F}" type="presParOf" srcId="{B96961C8-0434-4E2B-B073-EB31F375796E}" destId="{4F7A4154-3992-4C21-BF2E-BA6C52459EA6}" srcOrd="10" destOrd="0" presId="urn:microsoft.com/office/officeart/2018/2/layout/IconVerticalSolidList"/>
    <dgm:cxn modelId="{4267D1A5-C9D7-4C01-91A6-7F7896530A13}" type="presParOf" srcId="{4F7A4154-3992-4C21-BF2E-BA6C52459EA6}" destId="{764709AD-2DF1-4F64-9A9C-CD6170A7E7E5}" srcOrd="0" destOrd="0" presId="urn:microsoft.com/office/officeart/2018/2/layout/IconVerticalSolidList"/>
    <dgm:cxn modelId="{461CD14A-C7EA-441D-9423-4C69EF47FEA0}" type="presParOf" srcId="{4F7A4154-3992-4C21-BF2E-BA6C52459EA6}" destId="{FE48C7DC-F08E-4FD0-BECF-519A871E7EA4}" srcOrd="1" destOrd="0" presId="urn:microsoft.com/office/officeart/2018/2/layout/IconVerticalSolidList"/>
    <dgm:cxn modelId="{7B2F28B4-39FF-4ADE-836A-38162B9BF061}" type="presParOf" srcId="{4F7A4154-3992-4C21-BF2E-BA6C52459EA6}" destId="{38F5B1CD-D57F-4FC6-BC20-75274FB32BCC}" srcOrd="2" destOrd="0" presId="urn:microsoft.com/office/officeart/2018/2/layout/IconVerticalSolidList"/>
    <dgm:cxn modelId="{958D3873-9DC9-47E4-A281-15D2535D12AA}" type="presParOf" srcId="{4F7A4154-3992-4C21-BF2E-BA6C52459EA6}" destId="{5336C363-857D-46F1-BDC7-42C4227836A3}" srcOrd="3" destOrd="0" presId="urn:microsoft.com/office/officeart/2018/2/layout/IconVerticalSolidList"/>
    <dgm:cxn modelId="{467552B0-C3E1-42F2-82E4-99B593DAD11A}" type="presParOf" srcId="{4F7A4154-3992-4C21-BF2E-BA6C52459EA6}" destId="{D3791D0D-8053-4024-B646-9E366F0632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C8061-C8E9-4460-80D5-4577A8564012}">
      <dsp:nvSpPr>
        <dsp:cNvPr id="0" name=""/>
        <dsp:cNvSpPr/>
      </dsp:nvSpPr>
      <dsp:spPr>
        <a:xfrm>
          <a:off x="0" y="1610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9950E-7052-4ACB-AB8B-4E2B99D9FB67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0307A-2444-4255-B890-6A3195C96BB7}">
      <dsp:nvSpPr>
        <dsp:cNvPr id="0" name=""/>
        <dsp:cNvSpPr/>
      </dsp:nvSpPr>
      <dsp:spPr>
        <a:xfrm>
          <a:off x="792785" y="1610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Aktualizuj oprogramowanie</a:t>
          </a:r>
          <a:endParaRPr lang="en-US" sz="1900" kern="1200"/>
        </a:p>
      </dsp:txBody>
      <dsp:txXfrm>
        <a:off x="792785" y="1610"/>
        <a:ext cx="5836018" cy="686394"/>
      </dsp:txXfrm>
    </dsp:sp>
    <dsp:sp modelId="{6E8DF4D5-3340-4930-A284-98369AC1DFBA}">
      <dsp:nvSpPr>
        <dsp:cNvPr id="0" name=""/>
        <dsp:cNvSpPr/>
      </dsp:nvSpPr>
      <dsp:spPr>
        <a:xfrm>
          <a:off x="0" y="859603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4257-D031-4FF8-A08F-41150A955818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CB9B3-8EFC-4164-A17E-16F91CEA5F4B}">
      <dsp:nvSpPr>
        <dsp:cNvPr id="0" name=""/>
        <dsp:cNvSpPr/>
      </dsp:nvSpPr>
      <dsp:spPr>
        <a:xfrm>
          <a:off x="792785" y="859603"/>
          <a:ext cx="2982961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Ogranicz uprawnienia kontenerów</a:t>
          </a:r>
          <a:endParaRPr lang="en-US" sz="1900" kern="1200"/>
        </a:p>
      </dsp:txBody>
      <dsp:txXfrm>
        <a:off x="792785" y="859603"/>
        <a:ext cx="2982961" cy="686394"/>
      </dsp:txXfrm>
    </dsp:sp>
    <dsp:sp modelId="{D2359741-0E37-4881-8085-12C5F8949AB7}">
      <dsp:nvSpPr>
        <dsp:cNvPr id="0" name=""/>
        <dsp:cNvSpPr/>
      </dsp:nvSpPr>
      <dsp:spPr>
        <a:xfrm>
          <a:off x="3775747" y="859603"/>
          <a:ext cx="2853056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Unikaj flagi –-privileged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Używaj non-root user w kontenerze</a:t>
          </a:r>
          <a:endParaRPr lang="en-US" sz="1200" kern="1200"/>
        </a:p>
      </dsp:txBody>
      <dsp:txXfrm>
        <a:off x="3775747" y="859603"/>
        <a:ext cx="2853056" cy="686394"/>
      </dsp:txXfrm>
    </dsp:sp>
    <dsp:sp modelId="{792899E7-7780-414E-9672-3453E218E14C}">
      <dsp:nvSpPr>
        <dsp:cNvPr id="0" name=""/>
        <dsp:cNvSpPr/>
      </dsp:nvSpPr>
      <dsp:spPr>
        <a:xfrm>
          <a:off x="0" y="1717596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2DF28-F462-40FB-BCF3-28BE1699EA55}">
      <dsp:nvSpPr>
        <dsp:cNvPr id="0" name=""/>
        <dsp:cNvSpPr/>
      </dsp:nvSpPr>
      <dsp:spPr>
        <a:xfrm>
          <a:off x="207634" y="1872035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C8B4F-455C-4315-9314-72ACBBB5236A}">
      <dsp:nvSpPr>
        <dsp:cNvPr id="0" name=""/>
        <dsp:cNvSpPr/>
      </dsp:nvSpPr>
      <dsp:spPr>
        <a:xfrm>
          <a:off x="792785" y="1717596"/>
          <a:ext cx="2982961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Zastosuj mechanizmy bezpieczeństwa</a:t>
          </a:r>
          <a:endParaRPr lang="en-US" sz="1900" kern="1200"/>
        </a:p>
      </dsp:txBody>
      <dsp:txXfrm>
        <a:off x="792785" y="1717596"/>
        <a:ext cx="2982961" cy="686394"/>
      </dsp:txXfrm>
    </dsp:sp>
    <dsp:sp modelId="{176E169D-EE48-4637-8608-B8BC01F2578C}">
      <dsp:nvSpPr>
        <dsp:cNvPr id="0" name=""/>
        <dsp:cNvSpPr/>
      </dsp:nvSpPr>
      <dsp:spPr>
        <a:xfrm>
          <a:off x="3775747" y="1717596"/>
          <a:ext cx="2853056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AppArmor / SELinux – kontrola dostępu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Seccomp – blokowanie niebezpiecznych syscalls</a:t>
          </a:r>
          <a:endParaRPr lang="en-US" sz="1200" kern="1200"/>
        </a:p>
      </dsp:txBody>
      <dsp:txXfrm>
        <a:off x="3775747" y="1717596"/>
        <a:ext cx="2853056" cy="686394"/>
      </dsp:txXfrm>
    </dsp:sp>
    <dsp:sp modelId="{4A1F20B2-592F-43F3-9C4C-61766289AE23}">
      <dsp:nvSpPr>
        <dsp:cNvPr id="0" name=""/>
        <dsp:cNvSpPr/>
      </dsp:nvSpPr>
      <dsp:spPr>
        <a:xfrm>
          <a:off x="0" y="2575589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86CEF-DBD7-4A05-AC9E-5C1483142A7E}">
      <dsp:nvSpPr>
        <dsp:cNvPr id="0" name=""/>
        <dsp:cNvSpPr/>
      </dsp:nvSpPr>
      <dsp:spPr>
        <a:xfrm>
          <a:off x="207634" y="2730028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A6C1B-AF2F-443E-A9D7-7E76FB8C1605}">
      <dsp:nvSpPr>
        <dsp:cNvPr id="0" name=""/>
        <dsp:cNvSpPr/>
      </dsp:nvSpPr>
      <dsp:spPr>
        <a:xfrm>
          <a:off x="792785" y="2575589"/>
          <a:ext cx="2982961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Ogranicz dostęp do zasobów</a:t>
          </a:r>
          <a:endParaRPr lang="en-US" sz="1900" kern="1200"/>
        </a:p>
      </dsp:txBody>
      <dsp:txXfrm>
        <a:off x="792785" y="2575589"/>
        <a:ext cx="2982961" cy="686394"/>
      </dsp:txXfrm>
    </dsp:sp>
    <dsp:sp modelId="{E6654B80-6218-4B28-8D34-C5E234ABD698}">
      <dsp:nvSpPr>
        <dsp:cNvPr id="0" name=""/>
        <dsp:cNvSpPr/>
      </dsp:nvSpPr>
      <dsp:spPr>
        <a:xfrm>
          <a:off x="3775747" y="2575589"/>
          <a:ext cx="2853056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Konfiguruj cgroups do limitowania CPU, RAM i I/O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Ustaw read-only root filesystem</a:t>
          </a:r>
          <a:endParaRPr lang="en-US" sz="1200" kern="1200"/>
        </a:p>
      </dsp:txBody>
      <dsp:txXfrm>
        <a:off x="3775747" y="2575589"/>
        <a:ext cx="2853056" cy="686394"/>
      </dsp:txXfrm>
    </dsp:sp>
    <dsp:sp modelId="{1A8F9922-86C4-4F94-99E6-93ADFF8B3255}">
      <dsp:nvSpPr>
        <dsp:cNvPr id="0" name=""/>
        <dsp:cNvSpPr/>
      </dsp:nvSpPr>
      <dsp:spPr>
        <a:xfrm>
          <a:off x="0" y="3433582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6167D-AC17-4A9B-8521-2F8CE38DBEB3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BA75C-6454-459F-80F4-222DEED572F5}">
      <dsp:nvSpPr>
        <dsp:cNvPr id="0" name=""/>
        <dsp:cNvSpPr/>
      </dsp:nvSpPr>
      <dsp:spPr>
        <a:xfrm>
          <a:off x="792785" y="3433582"/>
          <a:ext cx="2982961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Monitoruj kontenery</a:t>
          </a:r>
          <a:endParaRPr lang="en-US" sz="1900" kern="1200"/>
        </a:p>
      </dsp:txBody>
      <dsp:txXfrm>
        <a:off x="792785" y="3433582"/>
        <a:ext cx="2982961" cy="686394"/>
      </dsp:txXfrm>
    </dsp:sp>
    <dsp:sp modelId="{1D2497AB-C6D0-4ED5-9E93-83835220A2DE}">
      <dsp:nvSpPr>
        <dsp:cNvPr id="0" name=""/>
        <dsp:cNvSpPr/>
      </dsp:nvSpPr>
      <dsp:spPr>
        <a:xfrm>
          <a:off x="3775747" y="3433582"/>
          <a:ext cx="2853056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Analizuj aktywność i logi pod kątem anomalii </a:t>
          </a:r>
          <a:endParaRPr lang="en-US" sz="1200" kern="1200"/>
        </a:p>
      </dsp:txBody>
      <dsp:txXfrm>
        <a:off x="3775747" y="3433582"/>
        <a:ext cx="2853056" cy="686394"/>
      </dsp:txXfrm>
    </dsp:sp>
    <dsp:sp modelId="{764709AD-2DF1-4F64-9A9C-CD6170A7E7E5}">
      <dsp:nvSpPr>
        <dsp:cNvPr id="0" name=""/>
        <dsp:cNvSpPr/>
      </dsp:nvSpPr>
      <dsp:spPr>
        <a:xfrm>
          <a:off x="0" y="4291575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8C7DC-F08E-4FD0-BECF-519A871E7EA4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6C363-857D-46F1-BDC7-42C4227836A3}">
      <dsp:nvSpPr>
        <dsp:cNvPr id="0" name=""/>
        <dsp:cNvSpPr/>
      </dsp:nvSpPr>
      <dsp:spPr>
        <a:xfrm>
          <a:off x="792785" y="4291575"/>
          <a:ext cx="2982961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Bezpiecznie skonfiguruj woluminy </a:t>
          </a:r>
          <a:endParaRPr lang="en-US" sz="1900" kern="1200"/>
        </a:p>
      </dsp:txBody>
      <dsp:txXfrm>
        <a:off x="792785" y="4291575"/>
        <a:ext cx="2982961" cy="686394"/>
      </dsp:txXfrm>
    </dsp:sp>
    <dsp:sp modelId="{D3791D0D-8053-4024-B646-9E366F063204}">
      <dsp:nvSpPr>
        <dsp:cNvPr id="0" name=""/>
        <dsp:cNvSpPr/>
      </dsp:nvSpPr>
      <dsp:spPr>
        <a:xfrm>
          <a:off x="3775747" y="4291575"/>
          <a:ext cx="2853056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unikaj nadmiernych uprawnień przy mapowaniu woluminów</a:t>
          </a:r>
          <a:endParaRPr lang="en-US" sz="1200" kern="1200"/>
        </a:p>
      </dsp:txBody>
      <dsp:txXfrm>
        <a:off x="3775747" y="4291575"/>
        <a:ext cx="2853056" cy="68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8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73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6B0AC0-D7D9-C3E4-CCCA-13DC4DE29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pl-PL" b="1">
                <a:solidFill>
                  <a:srgbClr val="FF0000"/>
                </a:solidFill>
              </a:rPr>
              <a:t>DOCKER ESCAPE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8C5F0CC-DF52-B114-A3FF-DA3B0F0A67DC}"/>
              </a:ext>
            </a:extLst>
          </p:cNvPr>
          <p:cNvSpPr txBox="1"/>
          <p:nvPr/>
        </p:nvSpPr>
        <p:spPr>
          <a:xfrm>
            <a:off x="394607" y="3918856"/>
            <a:ext cx="938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Piotr Stasiak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CBDEDB7-CC56-F06C-DBCF-6C92BC6D33F9}"/>
              </a:ext>
            </a:extLst>
          </p:cNvPr>
          <p:cNvSpPr txBox="1"/>
          <p:nvPr/>
        </p:nvSpPr>
        <p:spPr>
          <a:xfrm>
            <a:off x="1725386" y="4201886"/>
            <a:ext cx="1227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Szymon Domagała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95809BB-9160-CE21-2614-6C36CE76391A}"/>
              </a:ext>
            </a:extLst>
          </p:cNvPr>
          <p:cNvSpPr txBox="1"/>
          <p:nvPr/>
        </p:nvSpPr>
        <p:spPr>
          <a:xfrm>
            <a:off x="3050721" y="4201885"/>
            <a:ext cx="9769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Aleksy </a:t>
            </a:r>
            <a:r>
              <a:rPr lang="pl-PL" dirty="0" err="1">
                <a:solidFill>
                  <a:schemeClr val="bg1"/>
                </a:solidFill>
              </a:rPr>
              <a:t>Dąda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102453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D33730-2021-B18A-40F5-BF4551E0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/>
              <a:t>Podsumowanie i 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B6469E-4064-A016-4ADE-A4BE50C5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400" b="1">
                <a:ea typeface="+mn-lt"/>
                <a:cs typeface="+mn-lt"/>
              </a:rPr>
              <a:t>Podsumowanie</a:t>
            </a:r>
            <a:r>
              <a:rPr lang="pl-PL" sz="1400">
                <a:ea typeface="+mn-lt"/>
                <a:cs typeface="+mn-lt"/>
              </a:rPr>
              <a:t>:</a:t>
            </a:r>
            <a:endParaRPr lang="pl-PL" sz="1400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pl-PL" sz="1400">
                <a:ea typeface="+mn-lt"/>
                <a:cs typeface="+mn-lt"/>
              </a:rPr>
              <a:t>Kontenery oferują ogromne możliwości, ale wymagają świadomego podejścia do ich zabezpieczania.</a:t>
            </a:r>
            <a:endParaRPr lang="pl-PL" sz="1400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pl-PL" sz="1400">
                <a:ea typeface="+mn-lt"/>
                <a:cs typeface="+mn-lt"/>
              </a:rPr>
              <a:t>Najczęstsze zagrożenia wynikają z błędów konfiguracyjnych i braku aktualizacji.</a:t>
            </a:r>
            <a:endParaRPr lang="pl-PL" sz="1400"/>
          </a:p>
          <a:p>
            <a:pPr>
              <a:lnSpc>
                <a:spcPct val="90000"/>
              </a:lnSpc>
            </a:pPr>
            <a:r>
              <a:rPr lang="pl-PL" sz="1400" b="1">
                <a:ea typeface="+mn-lt"/>
                <a:cs typeface="+mn-lt"/>
              </a:rPr>
              <a:t>Rekomendacje</a:t>
            </a:r>
            <a:r>
              <a:rPr lang="pl-PL" sz="1400">
                <a:ea typeface="+mn-lt"/>
                <a:cs typeface="+mn-lt"/>
              </a:rPr>
              <a:t>:</a:t>
            </a:r>
            <a:endParaRPr lang="pl-PL" sz="1400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pl-PL" sz="1400">
                <a:ea typeface="+mn-lt"/>
                <a:cs typeface="+mn-lt"/>
              </a:rPr>
              <a:t>Regularne skanowanie obrazów i monitorowanie aktywności.</a:t>
            </a:r>
            <a:endParaRPr lang="pl-PL" sz="1400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pl-PL" sz="1400">
                <a:ea typeface="+mn-lt"/>
                <a:cs typeface="+mn-lt"/>
              </a:rPr>
              <a:t>Stosowanie zasad minimalnych uprawnień i izolacji procesów.</a:t>
            </a:r>
            <a:endParaRPr lang="pl-PL" sz="1400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pl-PL" sz="1400">
                <a:ea typeface="+mn-lt"/>
                <a:cs typeface="+mn-lt"/>
              </a:rPr>
              <a:t>Edukacja zespołów </a:t>
            </a:r>
            <a:r>
              <a:rPr lang="pl-PL" sz="1400" err="1">
                <a:ea typeface="+mn-lt"/>
                <a:cs typeface="+mn-lt"/>
              </a:rPr>
              <a:t>DevOps</a:t>
            </a:r>
            <a:r>
              <a:rPr lang="pl-PL" sz="1400">
                <a:ea typeface="+mn-lt"/>
                <a:cs typeface="+mn-lt"/>
              </a:rPr>
              <a:t> w zakresie bezpieczeństwa.</a:t>
            </a:r>
            <a:endParaRPr lang="pl-PL" sz="1400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pl-PL" sz="1400">
                <a:ea typeface="+mn-lt"/>
                <a:cs typeface="+mn-lt"/>
              </a:rPr>
              <a:t>Korzystanie z narzędzi takich jak </a:t>
            </a:r>
            <a:r>
              <a:rPr lang="pl-PL" sz="1400" err="1">
                <a:ea typeface="+mn-lt"/>
                <a:cs typeface="+mn-lt"/>
              </a:rPr>
              <a:t>Falco</a:t>
            </a:r>
            <a:r>
              <a:rPr lang="pl-PL" sz="1400">
                <a:ea typeface="+mn-lt"/>
                <a:cs typeface="+mn-lt"/>
              </a:rPr>
              <a:t>, </a:t>
            </a:r>
            <a:r>
              <a:rPr lang="pl-PL" sz="1400" err="1">
                <a:ea typeface="+mn-lt"/>
                <a:cs typeface="+mn-lt"/>
              </a:rPr>
              <a:t>Trivy</a:t>
            </a:r>
            <a:r>
              <a:rPr lang="pl-PL" sz="1400">
                <a:ea typeface="+mn-lt"/>
                <a:cs typeface="+mn-lt"/>
              </a:rPr>
              <a:t> czy </a:t>
            </a:r>
            <a:r>
              <a:rPr lang="pl-PL" sz="1400" err="1">
                <a:ea typeface="+mn-lt"/>
                <a:cs typeface="+mn-lt"/>
              </a:rPr>
              <a:t>AppArmor</a:t>
            </a:r>
            <a:r>
              <a:rPr lang="pl-PL" sz="1400">
                <a:ea typeface="+mn-lt"/>
                <a:cs typeface="+mn-lt"/>
              </a:rPr>
              <a:t>.</a:t>
            </a:r>
            <a:endParaRPr lang="pl-PL" sz="1400"/>
          </a:p>
          <a:p>
            <a:pPr>
              <a:lnSpc>
                <a:spcPct val="90000"/>
              </a:lnSpc>
            </a:pPr>
            <a:endParaRPr lang="pl-PL" sz="1400"/>
          </a:p>
        </p:txBody>
      </p:sp>
      <p:pic>
        <p:nvPicPr>
          <p:cNvPr id="5" name="Picture 4" descr="Kontenery w stosie i na półciężarówce w porcie">
            <a:extLst>
              <a:ext uri="{FF2B5EF4-FFF2-40B4-BE49-F238E27FC236}">
                <a16:creationId xmlns:a16="http://schemas.microsoft.com/office/drawing/2014/main" id="{A165C2E4-93FA-FAF4-5B15-0D7E6884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49" r="1095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71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1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5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6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F820210-A551-730B-018B-825B4670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Zadania, które przygotowaliśmy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7" name="Graphic 5" descr="Lista kontrolna">
            <a:extLst>
              <a:ext uri="{FF2B5EF4-FFF2-40B4-BE49-F238E27FC236}">
                <a16:creationId xmlns:a16="http://schemas.microsoft.com/office/drawing/2014/main" id="{CC4A5267-2AB7-FA5F-F1B0-F204EA3E4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0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 useBgFill="1">
        <p:nvSpPr>
          <p:cNvPr id="83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770AE71-552C-26BB-31D3-B122D2F2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Dziękujemy za uwagę!</a:t>
            </a:r>
          </a:p>
        </p:txBody>
      </p:sp>
      <p:sp>
        <p:nvSpPr>
          <p:cNvPr id="88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Grafika, clipart, projekt graficzny, Czcionka&#10;&#10;Opis wygenerowany automatycznie">
            <a:extLst>
              <a:ext uri="{FF2B5EF4-FFF2-40B4-BE49-F238E27FC236}">
                <a16:creationId xmlns:a16="http://schemas.microsoft.com/office/drawing/2014/main" id="{1B95C44C-2A5C-9DE4-C0D5-B22B73CE1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20" y="3911600"/>
            <a:ext cx="6497320" cy="341109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6316D6F-37CE-E344-B209-6588271B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Docker – kluczowe informacje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F255EF-E651-CB13-A581-67C04A90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475"/>
            <a:ext cx="9173610" cy="54485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dirty="0">
                <a:ea typeface="+mn-lt"/>
                <a:cs typeface="+mn-lt"/>
              </a:rPr>
              <a:t>Czym jest Docker?</a:t>
            </a:r>
          </a:p>
          <a:p>
            <a:pPr lvl="1"/>
            <a:r>
              <a:rPr lang="pl-PL" dirty="0">
                <a:ea typeface="+mn-lt"/>
                <a:cs typeface="+mn-lt"/>
              </a:rPr>
              <a:t>Otwarte środowisko tworzenia aplikacji</a:t>
            </a:r>
          </a:p>
          <a:p>
            <a:pPr lvl="1"/>
            <a:r>
              <a:rPr lang="pl-PL" dirty="0">
                <a:ea typeface="+mn-lt"/>
                <a:cs typeface="+mn-lt"/>
              </a:rPr>
              <a:t>Narzędzie dla programistów i zespołów </a:t>
            </a:r>
            <a:r>
              <a:rPr lang="pl-PL" dirty="0" err="1">
                <a:ea typeface="+mn-lt"/>
                <a:cs typeface="+mn-lt"/>
              </a:rPr>
              <a:t>DevOps</a:t>
            </a:r>
            <a:endParaRPr lang="pl-PL" dirty="0"/>
          </a:p>
          <a:p>
            <a:r>
              <a:rPr lang="pl-PL" dirty="0">
                <a:ea typeface="+mn-lt"/>
                <a:cs typeface="+mn-lt"/>
              </a:rPr>
              <a:t>Główne zalety:</a:t>
            </a:r>
          </a:p>
          <a:p>
            <a:pPr lvl="1"/>
            <a:r>
              <a:rPr lang="pl-PL" dirty="0">
                <a:ea typeface="+mn-lt"/>
                <a:cs typeface="+mn-lt"/>
              </a:rPr>
              <a:t>Tworzenie, pakowanie, dostarczanie i uruchamianie aplikacji jako kontenery</a:t>
            </a:r>
          </a:p>
          <a:p>
            <a:pPr lvl="1"/>
            <a:r>
              <a:rPr lang="pl-PL" dirty="0"/>
              <a:t>Kontenery: lekkie, przenośne, samowystarczalne jednostki.</a:t>
            </a:r>
          </a:p>
          <a:p>
            <a:pPr lvl="1"/>
            <a:r>
              <a:rPr lang="pl-PL" dirty="0"/>
              <a:t>Obsługa aplikacji z wszystkimi zależnościami.</a:t>
            </a:r>
            <a:endParaRPr lang="pl-PL" dirty="0"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Zastosowanie i korzyści </a:t>
            </a:r>
            <a:r>
              <a:rPr lang="pl-PL" dirty="0" err="1">
                <a:ea typeface="+mn-lt"/>
                <a:cs typeface="+mn-lt"/>
              </a:rPr>
              <a:t>Dockera</a:t>
            </a:r>
            <a:endParaRPr lang="pl-PL" dirty="0">
              <a:ea typeface="+mn-lt"/>
              <a:cs typeface="+mn-lt"/>
            </a:endParaRPr>
          </a:p>
          <a:p>
            <a:pPr lvl="1"/>
            <a:r>
              <a:rPr lang="pl-PL" dirty="0">
                <a:ea typeface="+mn-lt"/>
                <a:cs typeface="+mn-lt"/>
              </a:rPr>
              <a:t>Programiści: </a:t>
            </a:r>
          </a:p>
          <a:p>
            <a:pPr lvl="2"/>
            <a:r>
              <a:rPr lang="pl-PL" dirty="0">
                <a:ea typeface="+mn-lt"/>
                <a:cs typeface="+mn-lt"/>
              </a:rPr>
              <a:t>Dostęp do tysięcy aplikacji kontenerowych open </a:t>
            </a:r>
            <a:r>
              <a:rPr lang="pl-PL" dirty="0" err="1">
                <a:ea typeface="+mn-lt"/>
                <a:cs typeface="+mn-lt"/>
              </a:rPr>
              <a:t>source</a:t>
            </a:r>
            <a:r>
              <a:rPr lang="pl-PL" dirty="0">
                <a:ea typeface="+mn-lt"/>
                <a:cs typeface="+mn-lt"/>
              </a:rPr>
              <a:t>.</a:t>
            </a:r>
          </a:p>
          <a:p>
            <a:pPr lvl="2"/>
            <a:r>
              <a:rPr lang="pl-PL" dirty="0">
                <a:ea typeface="+mn-lt"/>
                <a:cs typeface="+mn-lt"/>
              </a:rPr>
              <a:t>Skoncentrowanie na kodzie, bez martwienia się o systemy operacyjne.</a:t>
            </a:r>
          </a:p>
          <a:p>
            <a:pPr lvl="1"/>
            <a:r>
              <a:rPr lang="pl-PL" dirty="0" err="1">
                <a:ea typeface="+mn-lt"/>
                <a:cs typeface="+mn-lt"/>
              </a:rPr>
              <a:t>DevOps</a:t>
            </a:r>
            <a:r>
              <a:rPr lang="pl-PL" dirty="0">
                <a:ea typeface="+mn-lt"/>
                <a:cs typeface="+mn-lt"/>
              </a:rPr>
              <a:t>:</a:t>
            </a:r>
          </a:p>
          <a:p>
            <a:pPr lvl="2"/>
            <a:r>
              <a:rPr lang="pl-PL" dirty="0">
                <a:ea typeface="+mn-lt"/>
                <a:cs typeface="+mn-lt"/>
              </a:rPr>
              <a:t>Ciągła integracja i rozwój (CI/CD).</a:t>
            </a:r>
          </a:p>
          <a:p>
            <a:pPr lvl="2"/>
            <a:r>
              <a:rPr lang="pl-PL" dirty="0">
                <a:ea typeface="+mn-lt"/>
                <a:cs typeface="+mn-lt"/>
              </a:rPr>
              <a:t>Zmniejszenie złożoności architektury systemu.</a:t>
            </a:r>
          </a:p>
          <a:p>
            <a:pPr lvl="1"/>
            <a:r>
              <a:rPr lang="pl-PL" dirty="0">
                <a:ea typeface="+mn-lt"/>
                <a:cs typeface="+mn-lt"/>
              </a:rPr>
              <a:t>Chmura:</a:t>
            </a:r>
          </a:p>
          <a:p>
            <a:pPr lvl="2"/>
            <a:r>
              <a:rPr lang="pl-PL" dirty="0">
                <a:ea typeface="+mn-lt"/>
                <a:cs typeface="+mn-lt"/>
              </a:rPr>
              <a:t>Tworzenie lokalnie, wdrażanie w chmurze (np. </a:t>
            </a:r>
            <a:r>
              <a:rPr lang="pl-PL" dirty="0" err="1">
                <a:ea typeface="+mn-lt"/>
                <a:cs typeface="+mn-lt"/>
              </a:rPr>
              <a:t>Kubernetes</a:t>
            </a:r>
            <a:r>
              <a:rPr lang="pl-PL" dirty="0">
                <a:ea typeface="+mn-lt"/>
                <a:cs typeface="+mn-lt"/>
              </a:rPr>
              <a:t>).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030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79360E-607E-A273-61B7-634BCDF9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/>
              <a:t>Kontenery vs maszyny wirtualne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F25454CF-CEF6-E86E-4750-88822F077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158419"/>
              </p:ext>
            </p:extLst>
          </p:nvPr>
        </p:nvGraphicFramePr>
        <p:xfrm>
          <a:off x="1889058" y="1948543"/>
          <a:ext cx="8413883" cy="3700226"/>
        </p:xfrm>
        <a:graphic>
          <a:graphicData uri="http://schemas.openxmlformats.org/drawingml/2006/table">
            <a:tbl>
              <a:tblPr/>
              <a:tblGrid>
                <a:gridCol w="2800800">
                  <a:extLst>
                    <a:ext uri="{9D8B030D-6E8A-4147-A177-3AD203B41FA5}">
                      <a16:colId xmlns:a16="http://schemas.microsoft.com/office/drawing/2014/main" val="1014429106"/>
                    </a:ext>
                  </a:extLst>
                </a:gridCol>
                <a:gridCol w="2800800">
                  <a:extLst>
                    <a:ext uri="{9D8B030D-6E8A-4147-A177-3AD203B41FA5}">
                      <a16:colId xmlns:a16="http://schemas.microsoft.com/office/drawing/2014/main" val="1011608046"/>
                    </a:ext>
                  </a:extLst>
                </a:gridCol>
                <a:gridCol w="2812283">
                  <a:extLst>
                    <a:ext uri="{9D8B030D-6E8A-4147-A177-3AD203B41FA5}">
                      <a16:colId xmlns:a16="http://schemas.microsoft.com/office/drawing/2014/main" val="1300511023"/>
                    </a:ext>
                  </a:extLst>
                </a:gridCol>
              </a:tblGrid>
              <a:tr h="393261">
                <a:tc>
                  <a:txBody>
                    <a:bodyPr/>
                    <a:lstStyle/>
                    <a:p>
                      <a:r>
                        <a:rPr lang="pl-PL" sz="1800" b="1">
                          <a:solidFill>
                            <a:schemeClr val="tx1"/>
                          </a:solidFill>
                        </a:rPr>
                        <a:t>Cecha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solidFill>
                            <a:schemeClr val="tx1"/>
                          </a:solidFill>
                        </a:rPr>
                        <a:t>Kontenery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solidFill>
                            <a:schemeClr val="tx1"/>
                          </a:solidFill>
                        </a:rPr>
                        <a:t>Maszyny Wirtualne (VM)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472560"/>
                  </a:ext>
                </a:extLst>
              </a:tr>
              <a:tr h="661393">
                <a:tc>
                  <a:txBody>
                    <a:bodyPr/>
                    <a:lstStyle/>
                    <a:p>
                      <a:r>
                        <a:rPr lang="pl-PL" sz="1800" b="1">
                          <a:solidFill>
                            <a:schemeClr val="tx1"/>
                          </a:solidFill>
                        </a:rPr>
                        <a:t>Architektura</a:t>
                      </a:r>
                      <a:endParaRPr lang="pl-PL" sz="1800">
                        <a:solidFill>
                          <a:schemeClr val="tx1"/>
                        </a:solidFill>
                      </a:endParaRP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Działają na wspólnym jądrze systemu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Każda VM ma własny system operacyjny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70050"/>
                  </a:ext>
                </a:extLst>
              </a:tr>
              <a:tr h="661393">
                <a:tc>
                  <a:txBody>
                    <a:bodyPr/>
                    <a:lstStyle/>
                    <a:p>
                      <a:r>
                        <a:rPr lang="pl-PL" sz="1800" b="1">
                          <a:solidFill>
                            <a:schemeClr val="tx1"/>
                          </a:solidFill>
                        </a:rPr>
                        <a:t>Zużycie zasobów</a:t>
                      </a:r>
                      <a:endParaRPr lang="pl-PL" sz="1800">
                        <a:solidFill>
                          <a:schemeClr val="tx1"/>
                        </a:solidFill>
                      </a:endParaRP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Lekkie, szybkie uruchamianie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Cięższe, większe zużycie zasobów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010034"/>
                  </a:ext>
                </a:extLst>
              </a:tr>
              <a:tr h="661393">
                <a:tc>
                  <a:txBody>
                    <a:bodyPr/>
                    <a:lstStyle/>
                    <a:p>
                      <a:r>
                        <a:rPr lang="pl-PL" sz="1800" b="1">
                          <a:solidFill>
                            <a:schemeClr val="tx1"/>
                          </a:solidFill>
                        </a:rPr>
                        <a:t>Izolacja</a:t>
                      </a:r>
                      <a:endParaRPr lang="pl-PL" sz="1800">
                        <a:solidFill>
                          <a:schemeClr val="tx1"/>
                        </a:solidFill>
                      </a:endParaRP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Izolacja na poziomie aplikacji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Silna izolacja zasobów i OS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092293"/>
                  </a:ext>
                </a:extLst>
              </a:tr>
              <a:tr h="661393">
                <a:tc>
                  <a:txBody>
                    <a:bodyPr/>
                    <a:lstStyle/>
                    <a:p>
                      <a:r>
                        <a:rPr lang="pl-PL" sz="1800" b="1">
                          <a:solidFill>
                            <a:schemeClr val="tx1"/>
                          </a:solidFill>
                        </a:rPr>
                        <a:t>Zastosowania</a:t>
                      </a:r>
                      <a:endParaRPr lang="pl-PL" sz="1800">
                        <a:solidFill>
                          <a:schemeClr val="tx1"/>
                        </a:solidFill>
                      </a:endParaRP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Mikroserwisy, CI/CD, chmura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Starsze aplikacje, monolity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37056"/>
                  </a:ext>
                </a:extLst>
              </a:tr>
              <a:tr h="661393">
                <a:tc>
                  <a:txBody>
                    <a:bodyPr/>
                    <a:lstStyle/>
                    <a:p>
                      <a:r>
                        <a:rPr lang="pl-PL" sz="1800" b="1">
                          <a:solidFill>
                            <a:schemeClr val="tx1"/>
                          </a:solidFill>
                        </a:rPr>
                        <a:t>Zalety</a:t>
                      </a:r>
                      <a:endParaRPr lang="pl-PL" sz="1800">
                        <a:solidFill>
                          <a:schemeClr val="tx1"/>
                        </a:solidFill>
                      </a:endParaRP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Lekkie, przenośne, skalowalne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chemeClr val="tx1"/>
                          </a:solidFill>
                        </a:rPr>
                        <a:t>Stabilne, uniwersalne, bezpieczne</a:t>
                      </a:r>
                    </a:p>
                  </a:txBody>
                  <a:tcPr marL="89377" marR="89377" marT="44689" marB="4468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72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4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9656E1-2421-0A25-64D8-1E44D9F6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Co to „</a:t>
            </a:r>
            <a:r>
              <a:rPr lang="pl-PL" err="1"/>
              <a:t>docker</a:t>
            </a:r>
            <a:r>
              <a:rPr lang="pl-PL"/>
              <a:t> </a:t>
            </a:r>
            <a:r>
              <a:rPr lang="pl-PL" err="1"/>
              <a:t>escape</a:t>
            </a:r>
            <a:r>
              <a:rPr lang="pl-PL"/>
              <a:t>” i jakie niesie zagrożenia?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907862-2351-6071-F8F8-38A86BEF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sz="1900" b="1"/>
              <a:t>Czym jest Docker Escape?</a:t>
            </a:r>
            <a:br>
              <a:rPr lang="pl-PL"/>
            </a:br>
            <a:r>
              <a:rPr lang="pl-PL"/>
              <a:t>To technika umożliwiająca </a:t>
            </a:r>
            <a:r>
              <a:rPr lang="pl-PL" b="1"/>
              <a:t>wyjście z izolacji kontenera</a:t>
            </a:r>
            <a:r>
              <a:rPr lang="pl-PL"/>
              <a:t> i uzyskanie dostępu do systemu hosta. Wykorzystuje luki w oprogramowaniu </a:t>
            </a:r>
            <a:r>
              <a:rPr lang="pl-PL" err="1"/>
              <a:t>Dockera</a:t>
            </a:r>
            <a:r>
              <a:rPr lang="pl-PL"/>
              <a:t> lub błędne konfiguracje.</a:t>
            </a:r>
          </a:p>
          <a:p>
            <a:pPr marL="0" indent="0">
              <a:buNone/>
            </a:pPr>
            <a:endParaRPr lang="pl-PL"/>
          </a:p>
          <a:p>
            <a:r>
              <a:rPr lang="pl-PL" sz="1900" b="1"/>
              <a:t>Potencjalne skutki Docker Escape:</a:t>
            </a:r>
            <a:endParaRPr lang="pl-PL" sz="1900"/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Nieautoryzowany dostęp do hosta</a:t>
            </a:r>
            <a:r>
              <a:rPr lang="pl-PL"/>
              <a:t> – obejście izolacji kontenera.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Kompromitacja danych</a:t>
            </a:r>
            <a:r>
              <a:rPr lang="pl-PL"/>
              <a:t> – kradzież wrażliwych informacji z hosta i innych kontenerów.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Zakłócenie działania systemu</a:t>
            </a:r>
            <a:r>
              <a:rPr lang="pl-PL"/>
              <a:t> – uruchamianie złośliwego lub </a:t>
            </a:r>
            <a:r>
              <a:rPr lang="pl-PL" err="1"/>
              <a:t>zasobożernego</a:t>
            </a:r>
            <a:r>
              <a:rPr lang="pl-PL"/>
              <a:t> oprogramowania.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Eskalacja uprawnień</a:t>
            </a:r>
            <a:r>
              <a:rPr lang="pl-PL"/>
              <a:t> – zdobycie praw administracyjnych (</a:t>
            </a:r>
            <a:r>
              <a:rPr lang="pl-PL" err="1"/>
              <a:t>root</a:t>
            </a:r>
            <a:r>
              <a:rPr lang="pl-PL"/>
              <a:t>) na hoście.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Rozprzestrzenianie ataku</a:t>
            </a:r>
            <a:r>
              <a:rPr lang="pl-PL"/>
              <a:t> – infekcja innych kontenerów lub systemów w sieci.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Modyfikacja infrastruktury</a:t>
            </a:r>
            <a:r>
              <a:rPr lang="pl-PL"/>
              <a:t> – zmiana konfiguracji </a:t>
            </a:r>
            <a:r>
              <a:rPr lang="pl-PL" err="1"/>
              <a:t>Dockera</a:t>
            </a:r>
            <a:r>
              <a:rPr lang="pl-PL"/>
              <a:t> lub instalacja </a:t>
            </a:r>
            <a:r>
              <a:rPr lang="pl-PL" err="1"/>
              <a:t>backdoorów</a:t>
            </a:r>
            <a:r>
              <a:rPr lang="pl-PL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6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" descr="Krowy na górskim pastwisku">
            <a:extLst>
              <a:ext uri="{FF2B5EF4-FFF2-40B4-BE49-F238E27FC236}">
                <a16:creationId xmlns:a16="http://schemas.microsoft.com/office/drawing/2014/main" id="{1636DED7-CCDB-BE99-82A5-3FC00E03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7CE0CED-2211-9586-C01C-FC4B0DE1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/>
              <a:t>Przegląd znanych podatności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5D9220-089A-423D-66B3-4522DDEC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/>
              <a:t>CVE-2019-5736</a:t>
            </a:r>
          </a:p>
          <a:p>
            <a:r>
              <a:rPr lang="pl-PL"/>
              <a:t>CVE-2020-15257</a:t>
            </a:r>
          </a:p>
          <a:p>
            <a:r>
              <a:rPr lang="pl-PL"/>
              <a:t>CVE-2021-41091</a:t>
            </a:r>
          </a:p>
          <a:p>
            <a:r>
              <a:rPr lang="pl-PL"/>
              <a:t>Ataki oparte na </a:t>
            </a:r>
            <a:r>
              <a:rPr lang="pl-PL" err="1"/>
              <a:t>Kernel</a:t>
            </a:r>
            <a:r>
              <a:rPr lang="pl-PL"/>
              <a:t> </a:t>
            </a:r>
            <a:r>
              <a:rPr lang="pl-PL" err="1"/>
              <a:t>Exploits</a:t>
            </a:r>
            <a:r>
              <a:rPr lang="pl-PL"/>
              <a:t>(np. </a:t>
            </a:r>
            <a:r>
              <a:rPr lang="pl-PL" err="1"/>
              <a:t>Dirty</a:t>
            </a:r>
            <a:r>
              <a:rPr lang="pl-PL"/>
              <a:t> COW (CVE-2016-5195))</a:t>
            </a:r>
          </a:p>
          <a:p>
            <a:r>
              <a:rPr lang="pl-PL"/>
              <a:t>Błędy konfiguracji(bez CVE, ale często spotykane)</a:t>
            </a:r>
          </a:p>
        </p:txBody>
      </p:sp>
      <p:cxnSp>
        <p:nvCxnSpPr>
          <p:cNvPr id="73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8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72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E5D5C8-5B4A-4A02-397A-230625ED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Mechanizmy bezpieczeństwa w </a:t>
            </a:r>
            <a:r>
              <a:rPr lang="pl-PL" err="1"/>
              <a:t>Dockerze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9EF0F7-12DE-C1F2-4E5D-18FD2E0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9348982" cy="5430253"/>
          </a:xfrm>
        </p:spPr>
        <p:txBody>
          <a:bodyPr>
            <a:normAutofit lnSpcReduction="10000"/>
          </a:bodyPr>
          <a:lstStyle/>
          <a:p>
            <a:r>
              <a:rPr lang="pl-PL"/>
              <a:t>Wbudowane funkcje zabezpieczeń:</a:t>
            </a:r>
          </a:p>
          <a:p>
            <a:pPr lvl="1"/>
            <a:r>
              <a:rPr lang="pl-PL" err="1"/>
              <a:t>Namespaces</a:t>
            </a:r>
            <a:r>
              <a:rPr lang="pl-PL"/>
              <a:t>:</a:t>
            </a:r>
          </a:p>
          <a:p>
            <a:pPr lvl="2"/>
            <a:r>
              <a:rPr lang="pl-PL"/>
              <a:t>Izolują przestrzenie procesów, sieci i systemu plików.</a:t>
            </a:r>
          </a:p>
          <a:p>
            <a:pPr lvl="2"/>
            <a:r>
              <a:rPr lang="pl-PL"/>
              <a:t>Przykłady: PID, NET, MNT, UTS.</a:t>
            </a:r>
          </a:p>
          <a:p>
            <a:pPr lvl="1"/>
            <a:r>
              <a:rPr lang="pl-PL" err="1"/>
              <a:t>Cgroups</a:t>
            </a:r>
            <a:r>
              <a:rPr lang="pl-PL"/>
              <a:t>:</a:t>
            </a:r>
          </a:p>
          <a:p>
            <a:pPr lvl="2"/>
            <a:r>
              <a:rPr lang="pl-PL"/>
              <a:t>Kontrolują zasoby systemowe (CPU, RAM, dysk).</a:t>
            </a:r>
          </a:p>
          <a:p>
            <a:pPr lvl="2"/>
            <a:r>
              <a:rPr lang="pl-PL"/>
              <a:t>Zapewniają stabilność hosta.</a:t>
            </a:r>
          </a:p>
          <a:p>
            <a:pPr lvl="1"/>
            <a:r>
              <a:rPr lang="pl-PL" err="1"/>
              <a:t>AppArmor</a:t>
            </a:r>
            <a:r>
              <a:rPr lang="pl-PL"/>
              <a:t> / </a:t>
            </a:r>
            <a:r>
              <a:rPr lang="pl-PL" err="1"/>
              <a:t>SELinux</a:t>
            </a:r>
            <a:r>
              <a:rPr lang="pl-PL"/>
              <a:t>:</a:t>
            </a:r>
          </a:p>
          <a:p>
            <a:pPr lvl="2"/>
            <a:r>
              <a:rPr lang="pl-PL"/>
              <a:t>Ograniczają uprawnienia kontenerów.</a:t>
            </a:r>
          </a:p>
          <a:p>
            <a:pPr lvl="2"/>
            <a:r>
              <a:rPr lang="pl-PL"/>
              <a:t>Kontrola dostępu na poziomie plików i zasobów.</a:t>
            </a:r>
          </a:p>
          <a:p>
            <a:pPr lvl="1"/>
            <a:r>
              <a:rPr lang="pl-PL" err="1"/>
              <a:t>Seccomp</a:t>
            </a:r>
            <a:r>
              <a:rPr lang="pl-PL"/>
              <a:t>:</a:t>
            </a:r>
          </a:p>
          <a:p>
            <a:pPr lvl="2"/>
            <a:r>
              <a:rPr lang="pl-PL"/>
              <a:t>Filtruje wywołania systemowe (</a:t>
            </a:r>
            <a:r>
              <a:rPr lang="pl-PL" err="1"/>
              <a:t>syscalls</a:t>
            </a:r>
            <a:r>
              <a:rPr lang="pl-PL"/>
              <a:t>).</a:t>
            </a:r>
          </a:p>
          <a:p>
            <a:pPr lvl="2"/>
            <a:r>
              <a:rPr lang="pl-PL"/>
              <a:t>Blokuje niebezpieczne operacje.</a:t>
            </a:r>
          </a:p>
          <a:p>
            <a:pPr lvl="1"/>
            <a:r>
              <a:rPr lang="pl-PL"/>
              <a:t>Read-</a:t>
            </a:r>
            <a:r>
              <a:rPr lang="pl-PL" err="1"/>
              <a:t>Only</a:t>
            </a:r>
            <a:r>
              <a:rPr lang="pl-PL"/>
              <a:t> Root </a:t>
            </a:r>
            <a:r>
              <a:rPr lang="pl-PL" err="1"/>
              <a:t>Filesystem</a:t>
            </a:r>
            <a:endParaRPr lang="pl-PL"/>
          </a:p>
          <a:p>
            <a:pPr lvl="2"/>
            <a:r>
              <a:rPr lang="pl-PL"/>
              <a:t>System plików tylko do odczytu.</a:t>
            </a:r>
          </a:p>
          <a:p>
            <a:pPr lvl="2"/>
            <a:r>
              <a:rPr lang="pl-PL"/>
              <a:t>Zapobiega modyfikacjom i atakom.</a:t>
            </a:r>
          </a:p>
        </p:txBody>
      </p:sp>
    </p:spTree>
    <p:extLst>
      <p:ext uri="{BB962C8B-B14F-4D97-AF65-F5344CB8AC3E}">
        <p14:creationId xmlns:p14="http://schemas.microsoft.com/office/powerpoint/2010/main" val="68390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159EB7-3969-1F58-99C3-AF5D036A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Najlepsze praktyki zapobiegania ucieczce z kontenera</a:t>
            </a: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9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3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Symbol zastępczy zawartości 2">
            <a:extLst>
              <a:ext uri="{FF2B5EF4-FFF2-40B4-BE49-F238E27FC236}">
                <a16:creationId xmlns:a16="http://schemas.microsoft.com/office/drawing/2014/main" id="{E924BA6A-81A9-26CC-0E07-30578B609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74938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63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8E147C-579A-985C-CE18-B292B7DF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Narzędzia i technologie wspierające bezpieczeństwo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CA8A5B-00D3-241D-64E3-A91D7F64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11045274" cy="4927600"/>
          </a:xfrm>
        </p:spPr>
        <p:txBody>
          <a:bodyPr>
            <a:normAutofit fontScale="92500" lnSpcReduction="20000"/>
          </a:bodyPr>
          <a:lstStyle/>
          <a:p>
            <a:r>
              <a:rPr lang="pl-PL"/>
              <a:t>Skanowanie obrazów kontenerów</a:t>
            </a:r>
          </a:p>
          <a:p>
            <a:pPr lvl="1"/>
            <a:r>
              <a:rPr lang="pl-PL" err="1"/>
              <a:t>Trivy</a:t>
            </a:r>
            <a:r>
              <a:rPr lang="pl-PL"/>
              <a:t>: Wykrywa znane luki bezpieczeństwa w obrazach.</a:t>
            </a:r>
          </a:p>
          <a:p>
            <a:pPr lvl="1"/>
            <a:r>
              <a:rPr lang="pl-PL"/>
              <a:t>Clair: Automatyczne skanowanie obrazów pod kątem podatności.</a:t>
            </a:r>
          </a:p>
          <a:p>
            <a:r>
              <a:rPr lang="pl-PL"/>
              <a:t>Monitorowanie kontenerów</a:t>
            </a:r>
          </a:p>
          <a:p>
            <a:pPr lvl="1"/>
            <a:r>
              <a:rPr lang="pl-PL" err="1"/>
              <a:t>Falco</a:t>
            </a:r>
            <a:r>
              <a:rPr lang="pl-PL"/>
              <a:t>: Wykrywa podejrzane zachowania i eskalację ataków w czasie rzeczywistym.</a:t>
            </a:r>
          </a:p>
          <a:p>
            <a:pPr lvl="1"/>
            <a:r>
              <a:rPr lang="pl-PL" err="1"/>
              <a:t>Sysdig</a:t>
            </a:r>
            <a:r>
              <a:rPr lang="pl-PL"/>
              <a:t>: Monitorowanie aktywności kontenerów, analiza logów i alerty.</a:t>
            </a:r>
          </a:p>
          <a:p>
            <a:r>
              <a:rPr lang="pl-PL"/>
              <a:t>Zarządzanie politykami bezpieczeństwa</a:t>
            </a:r>
          </a:p>
          <a:p>
            <a:pPr lvl="1"/>
            <a:r>
              <a:rPr lang="pl-PL" err="1"/>
              <a:t>AppArmor</a:t>
            </a:r>
            <a:r>
              <a:rPr lang="pl-PL"/>
              <a:t> / </a:t>
            </a:r>
            <a:r>
              <a:rPr lang="pl-PL" err="1"/>
              <a:t>SELinux</a:t>
            </a:r>
            <a:r>
              <a:rPr lang="pl-PL"/>
              <a:t>: Kontrola dostępu i izolacja zasobów.</a:t>
            </a:r>
          </a:p>
          <a:p>
            <a:pPr lvl="1"/>
            <a:r>
              <a:rPr lang="pl-PL"/>
              <a:t>Open Policy Agent (OPA): Egzekwowanie reguł bezpieczeństwa dla kontenerów.</a:t>
            </a:r>
          </a:p>
          <a:p>
            <a:r>
              <a:rPr lang="pl-PL"/>
              <a:t>Audyt i logowanie</a:t>
            </a:r>
          </a:p>
          <a:p>
            <a:pPr lvl="1"/>
            <a:r>
              <a:rPr lang="pl-PL"/>
              <a:t>Docker </a:t>
            </a:r>
            <a:r>
              <a:rPr lang="pl-PL" err="1"/>
              <a:t>Audit</a:t>
            </a:r>
            <a:r>
              <a:rPr lang="pl-PL"/>
              <a:t>: Śledzenie aktywności </a:t>
            </a:r>
            <a:r>
              <a:rPr lang="pl-PL" err="1"/>
              <a:t>Dockera</a:t>
            </a:r>
            <a:r>
              <a:rPr lang="pl-PL"/>
              <a:t>.</a:t>
            </a:r>
          </a:p>
          <a:p>
            <a:pPr lvl="1"/>
            <a:r>
              <a:rPr lang="pl-PL" err="1"/>
              <a:t>Elastic</a:t>
            </a:r>
            <a:r>
              <a:rPr lang="pl-PL"/>
              <a:t> </a:t>
            </a:r>
            <a:r>
              <a:rPr lang="pl-PL" err="1"/>
              <a:t>Stack</a:t>
            </a:r>
            <a:r>
              <a:rPr lang="pl-PL"/>
              <a:t> (ELK): Przechwytywanie i analiza logów bezpieczeństwa.</a:t>
            </a:r>
          </a:p>
          <a:p>
            <a:r>
              <a:rPr lang="pl-PL"/>
              <a:t>Kontrola </a:t>
            </a:r>
            <a:r>
              <a:rPr lang="pl-PL" err="1"/>
              <a:t>runtime</a:t>
            </a:r>
            <a:endParaRPr lang="pl-PL"/>
          </a:p>
          <a:p>
            <a:pPr lvl="1"/>
            <a:r>
              <a:rPr lang="pl-PL" err="1"/>
              <a:t>Seccomp</a:t>
            </a:r>
            <a:r>
              <a:rPr lang="pl-PL"/>
              <a:t>: Blokowanie niebezpiecznych </a:t>
            </a:r>
            <a:r>
              <a:rPr lang="pl-PL" err="1"/>
              <a:t>wywołań</a:t>
            </a:r>
            <a:r>
              <a:rPr lang="pl-PL"/>
              <a:t> systemowych.</a:t>
            </a:r>
          </a:p>
          <a:p>
            <a:pPr lvl="1"/>
            <a:r>
              <a:rPr lang="pl-PL" err="1"/>
              <a:t>Kubernetes</a:t>
            </a:r>
            <a:r>
              <a:rPr lang="pl-PL"/>
              <a:t> </a:t>
            </a:r>
            <a:r>
              <a:rPr lang="pl-PL" err="1"/>
              <a:t>PodSecurityPolicies</a:t>
            </a:r>
            <a:r>
              <a:rPr lang="pl-PL"/>
              <a:t>: Zasady bezpieczeństwa dla kontenerów w </a:t>
            </a:r>
            <a:r>
              <a:rPr lang="pl-PL" err="1"/>
              <a:t>Kubernetes</a:t>
            </a:r>
            <a:r>
              <a:rPr lang="pl-PL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00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1AC453-6245-F78E-21DD-90A9ADFD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Przyszłość bezpieczeństwa kontenerów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CE18FB-E82E-9F53-1433-2C06BA93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/>
              <a:t>Wzrost znaczenia izolacji na poziomie hardware</a:t>
            </a:r>
          </a:p>
          <a:p>
            <a:r>
              <a:rPr lang="pl-PL"/>
              <a:t>Polityki bezpieczeństwa i automatyzacja</a:t>
            </a:r>
          </a:p>
          <a:p>
            <a:r>
              <a:rPr lang="pl-PL"/>
              <a:t>Zaawansowane monitorowanie i AI</a:t>
            </a:r>
          </a:p>
          <a:p>
            <a:r>
              <a:rPr lang="pl-PL"/>
              <a:t>Bezpieczeństwo </a:t>
            </a:r>
            <a:r>
              <a:rPr lang="pl-PL" err="1"/>
              <a:t>supply</a:t>
            </a:r>
            <a:r>
              <a:rPr lang="pl-PL"/>
              <a:t> </a:t>
            </a:r>
            <a:r>
              <a:rPr lang="pl-PL" err="1"/>
              <a:t>chain</a:t>
            </a:r>
            <a:endParaRPr lang="pl-PL"/>
          </a:p>
          <a:p>
            <a:r>
              <a:rPr lang="pl-PL" err="1"/>
              <a:t>Rootless</a:t>
            </a:r>
            <a:r>
              <a:rPr lang="pl-PL"/>
              <a:t> </a:t>
            </a:r>
            <a:r>
              <a:rPr lang="pl-PL" err="1"/>
              <a:t>Containers</a:t>
            </a:r>
            <a:endParaRPr lang="pl-PL"/>
          </a:p>
          <a:p>
            <a:r>
              <a:rPr lang="pl-PL"/>
              <a:t>Integracja z zero trust </a:t>
            </a:r>
            <a:r>
              <a:rPr lang="pl-PL" err="1"/>
              <a:t>architecture</a:t>
            </a:r>
            <a:r>
              <a:rPr lang="pl-PL"/>
              <a:t> (ZTA)</a:t>
            </a:r>
          </a:p>
          <a:p>
            <a:endParaRPr lang="pl-PL"/>
          </a:p>
        </p:txBody>
      </p:sp>
      <p:pic>
        <p:nvPicPr>
          <p:cNvPr id="5" name="Picture 4" descr="Niebieskie bloki i sieci w postaci technologii">
            <a:extLst>
              <a:ext uri="{FF2B5EF4-FFF2-40B4-BE49-F238E27FC236}">
                <a16:creationId xmlns:a16="http://schemas.microsoft.com/office/drawing/2014/main" id="{0C42DF09-77CB-8BE8-6C44-7ECF9423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20" r="43330" b="-44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27709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688</Words>
  <Application>Microsoft Office PowerPoint</Application>
  <PresentationFormat>Panoramiczny</PresentationFormat>
  <Paragraphs>122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Trebuchet MS</vt:lpstr>
      <vt:lpstr>Wingdings 3</vt:lpstr>
      <vt:lpstr>Faseta</vt:lpstr>
      <vt:lpstr>DOCKER ESCAPE</vt:lpstr>
      <vt:lpstr>Docker – kluczowe informacje</vt:lpstr>
      <vt:lpstr>Kontenery vs maszyny wirtualne</vt:lpstr>
      <vt:lpstr>Co to „docker escape” i jakie niesie zagrożenia? </vt:lpstr>
      <vt:lpstr>Przegląd znanych podatności</vt:lpstr>
      <vt:lpstr>Mechanizmy bezpieczeństwa w Dockerze</vt:lpstr>
      <vt:lpstr>Najlepsze praktyki zapobiegania ucieczce z kontenera</vt:lpstr>
      <vt:lpstr>Narzędzia i technologie wspierające bezpieczeństwo</vt:lpstr>
      <vt:lpstr>Przyszłość bezpieczeństwa kontenerów</vt:lpstr>
      <vt:lpstr>Podsumowanie i wnioski</vt:lpstr>
      <vt:lpstr>Zadania, które przygotowaliśmy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Piotr Stasiak</dc:creator>
  <cp:lastModifiedBy>Piotr Stasiak</cp:lastModifiedBy>
  <cp:revision>11</cp:revision>
  <dcterms:created xsi:type="dcterms:W3CDTF">2024-12-01T08:20:45Z</dcterms:created>
  <dcterms:modified xsi:type="dcterms:W3CDTF">2025-01-18T19:20:22Z</dcterms:modified>
</cp:coreProperties>
</file>