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9f0a9ca2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9f0a9ca2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9f0a9ca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9f0a9ca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f0a9ca2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f0a9ca2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98325" y="865375"/>
            <a:ext cx="6498300" cy="14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i </a:t>
            </a:r>
            <a:r>
              <a:rPr lang="pl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w Javascript</a:t>
            </a:r>
            <a:r>
              <a:rPr lang="pl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97900" y="3266275"/>
            <a:ext cx="4305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latin typeface="Nunito"/>
                <a:ea typeface="Nunito"/>
                <a:cs typeface="Nunito"/>
                <a:sym typeface="Nunito"/>
              </a:rPr>
              <a:t>Opis </a:t>
            </a:r>
            <a:r>
              <a:rPr lang="pl" sz="3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pl" sz="3700">
                <a:latin typeface="Nunito"/>
                <a:ea typeface="Nunito"/>
                <a:cs typeface="Nunito"/>
                <a:sym typeface="Nunito"/>
              </a:rPr>
              <a:t> porównanie</a:t>
            </a:r>
            <a:r>
              <a:rPr lang="pl" sz="3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3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14300" y="674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()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14300" y="1171014"/>
            <a:ext cx="82221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() - pozwala nam na tworzenie zbiorów z parami [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klucz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 – 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wartość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]. Podobna jest do klasycznych obiektów, lecz różnica polega na tym że w 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() kluczem może być </a:t>
            </a:r>
            <a:r>
              <a:rPr lang="pl" sz="2600" u="sng">
                <a:latin typeface="Nunito"/>
                <a:ea typeface="Nunito"/>
                <a:cs typeface="Nunito"/>
                <a:sym typeface="Nunito"/>
              </a:rPr>
              <a:t>dowolny typ danych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//stworzenie przykładowej mapy</a:t>
            </a:r>
            <a:endParaRPr sz="2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const</a:t>
            </a:r>
            <a:r>
              <a:rPr lang="pl" sz="2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map = </a:t>
            </a:r>
            <a:r>
              <a:rPr lang="pl" sz="2600">
                <a:solidFill>
                  <a:srgbClr val="A4C2F4"/>
                </a:solidFill>
                <a:latin typeface="Nunito"/>
                <a:ea typeface="Nunito"/>
                <a:cs typeface="Nunito"/>
                <a:sym typeface="Nunito"/>
              </a:rPr>
              <a:t>new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();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latin typeface="Nunito"/>
                <a:ea typeface="Nunito"/>
                <a:cs typeface="Nunito"/>
                <a:sym typeface="Nunito"/>
              </a:rPr>
              <a:t>map.</a:t>
            </a:r>
            <a:r>
              <a:rPr lang="pl" sz="2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“opcja1”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“a”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);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26475" y="20995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pl" sz="3200">
                <a:latin typeface="Verdana"/>
                <a:ea typeface="Verdana"/>
                <a:cs typeface="Verdana"/>
                <a:sym typeface="Verdana"/>
              </a:rPr>
              <a:t>()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79825" y="1133700"/>
            <a:ext cx="8123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Obiekt 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to zbiór składający się z </a:t>
            </a:r>
            <a:r>
              <a:rPr lang="pl" sz="2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unikatowych wartości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każda wartość w nim może być prosta jak i złożona. Różni się od mapy tym, że jest to zbiór wartości pojedynczych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26475" y="2919300"/>
            <a:ext cx="606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//stworzenie przykładowego set’a</a:t>
            </a:r>
            <a:endParaRPr sz="2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const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set = </a:t>
            </a:r>
            <a:r>
              <a:rPr lang="pl" sz="26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new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Set();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set.</a:t>
            </a:r>
            <a:r>
              <a:rPr lang="pl" sz="2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add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pl" sz="26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);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set.</a:t>
            </a:r>
            <a:r>
              <a:rPr lang="pl" sz="2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add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“text”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);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set.</a:t>
            </a:r>
            <a:r>
              <a:rPr lang="pl" sz="2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add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({name: 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"abc"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});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26475" y="22852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Różnica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 między</a:t>
            </a: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Map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()</a:t>
            </a: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Set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()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6475" y="1133650"/>
            <a:ext cx="7567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może jedynie przechowywać wartości </a:t>
            </a:r>
            <a:r>
              <a:rPr lang="pl" sz="2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unikatowe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a w przypadku 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tylko klucze muszą być </a:t>
            </a:r>
            <a:r>
              <a:rPr lang="pl" sz="2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unikalne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same wartości mogą się </a:t>
            </a:r>
            <a:r>
              <a:rPr lang="pl" sz="2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powtarzać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