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Nuni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Light-bold.fntdata"/><Relationship Id="rId10" Type="http://schemas.openxmlformats.org/officeDocument/2006/relationships/slide" Target="slides/slide5.xml"/><Relationship Id="rId21" Type="http://schemas.openxmlformats.org/officeDocument/2006/relationships/font" Target="fonts/NunitoLight-regular.fntdata"/><Relationship Id="rId13" Type="http://schemas.openxmlformats.org/officeDocument/2006/relationships/font" Target="fonts/ProximaNova-regular.fntdata"/><Relationship Id="rId24" Type="http://schemas.openxmlformats.org/officeDocument/2006/relationships/font" Target="fonts/Nuni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Nuni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f0a9ca2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f0a9ca2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9f0a9ca2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9f0a9ca2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f0a9ca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f0a9ca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f0a9ca29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f0a9ca29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f0a9ca2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f0a9ca2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f0a9ca2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f0a9ca2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98325" y="865375"/>
            <a:ext cx="64983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Nunito Light"/>
                <a:ea typeface="Nunito Light"/>
                <a:cs typeface="Nunito Light"/>
                <a:sym typeface="Nunito Light"/>
              </a:rPr>
              <a:t>Map</a:t>
            </a:r>
            <a:r>
              <a:rPr lang="pl">
                <a:latin typeface="Nunito Light"/>
                <a:ea typeface="Nunito Light"/>
                <a:cs typeface="Nunito Light"/>
                <a:sym typeface="Nunito Light"/>
              </a:rPr>
              <a:t> i </a:t>
            </a:r>
            <a:r>
              <a:rPr lang="pl">
                <a:solidFill>
                  <a:schemeClr val="lt2"/>
                </a:solidFill>
                <a:latin typeface="Nunito Light"/>
                <a:ea typeface="Nunito Light"/>
                <a:cs typeface="Nunito Light"/>
                <a:sym typeface="Nunito Light"/>
              </a:rPr>
              <a:t>Set</a:t>
            </a:r>
            <a:r>
              <a:rPr lang="pl">
                <a:latin typeface="Nunito Light"/>
                <a:ea typeface="Nunito Light"/>
                <a:cs typeface="Nunito Light"/>
                <a:sym typeface="Nunito Light"/>
              </a:rPr>
              <a:t> w Javascript</a:t>
            </a:r>
            <a:r>
              <a:rPr lang="pl">
                <a:solidFill>
                  <a:schemeClr val="lt2"/>
                </a:solidFill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>
              <a:solidFill>
                <a:schemeClr val="lt2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97900" y="3266275"/>
            <a:ext cx="4305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latin typeface="Nunito Light"/>
                <a:ea typeface="Nunito Light"/>
                <a:cs typeface="Nunito Light"/>
                <a:sym typeface="Nunito Light"/>
              </a:rPr>
              <a:t>Opis </a:t>
            </a:r>
            <a:r>
              <a:rPr lang="pl" sz="3700">
                <a:solidFill>
                  <a:schemeClr val="lt2"/>
                </a:solidFill>
                <a:latin typeface="Nunito Light"/>
                <a:ea typeface="Nunito Light"/>
                <a:cs typeface="Nunito Light"/>
                <a:sym typeface="Nunito Light"/>
              </a:rPr>
              <a:t>i</a:t>
            </a:r>
            <a:r>
              <a:rPr lang="pl" sz="3700">
                <a:latin typeface="Nunito Light"/>
                <a:ea typeface="Nunito Light"/>
                <a:cs typeface="Nunito Light"/>
                <a:sym typeface="Nunito Light"/>
              </a:rPr>
              <a:t> porównanie</a:t>
            </a:r>
            <a:r>
              <a:rPr lang="pl" sz="3700">
                <a:solidFill>
                  <a:schemeClr val="lt2"/>
                </a:solidFill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sz="3700">
              <a:solidFill>
                <a:schemeClr val="lt2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14300" y="674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()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14300" y="1171014"/>
            <a:ext cx="82221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() - pozwala nam na tworzenie zbiorów z parami [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klucz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 – 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wartość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]. Podobna jest do klasycznych obiektów, lecz różnica polega na tym że w 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() kluczem może być </a:t>
            </a:r>
            <a:r>
              <a:rPr lang="pl" sz="2600" u="sng">
                <a:latin typeface="Nunito"/>
                <a:ea typeface="Nunito"/>
                <a:cs typeface="Nunito"/>
                <a:sym typeface="Nunito"/>
              </a:rPr>
              <a:t>dowolny typ danych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//stworzenie przykładowej mapy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const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map = </a:t>
            </a:r>
            <a:r>
              <a:rPr lang="pl" sz="2600">
                <a:solidFill>
                  <a:srgbClr val="A4C2F4"/>
                </a:solidFill>
                <a:latin typeface="Nunito"/>
                <a:ea typeface="Nunito"/>
                <a:cs typeface="Nunito"/>
                <a:sym typeface="Nunito"/>
              </a:rPr>
              <a:t>new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();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latin typeface="Nunito"/>
                <a:ea typeface="Nunito"/>
                <a:cs typeface="Nunito"/>
                <a:sym typeface="Nunito"/>
              </a:rPr>
              <a:t>map.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“opcja1”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“a”</a:t>
            </a:r>
            <a:r>
              <a:rPr lang="pl" sz="2600">
                <a:latin typeface="Nunito"/>
                <a:ea typeface="Nunito"/>
                <a:cs typeface="Nunito"/>
                <a:sym typeface="Nunito"/>
              </a:rPr>
              <a:t>);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16175" y="1972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latin typeface="Nunito"/>
                <a:ea typeface="Nunito"/>
                <a:cs typeface="Nunito"/>
                <a:sym typeface="Nunito"/>
              </a:rPr>
              <a:t>Metody </a:t>
            </a:r>
            <a:r>
              <a:rPr lang="pl" sz="3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3100">
                <a:latin typeface="Nunito"/>
                <a:ea typeface="Nunito"/>
                <a:cs typeface="Nunito"/>
                <a:sym typeface="Nunito"/>
              </a:rPr>
              <a:t>()</a:t>
            </a:r>
            <a:endParaRPr sz="3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16175" y="838875"/>
            <a:ext cx="77721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(key, value) -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tworzy nowy klucz z daną wartością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(key) - Zwraca wartość danego klucza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has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(key) - Sprawdza czy mapa ma dany klucz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(key) - Usuwa dany klucz i zwraca true/false zależnie od tego czy operacja się udała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clear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Czyści mapę, usuwa jej zawartość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7275" y="2996100"/>
            <a:ext cx="81609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entries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zwraca iterator zawierający tablice par [klucz - wartość]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keys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Zwraca iterator zawierający listę kluczy z danej mapy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values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Zwraca iterator zawierający listę wartości z danej mapy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forEach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robi pętlę po elementach mapy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prototype[@@iterator]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Zwraca iterator zawierający tablicę par [klucz-wartość]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26475" y="2099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()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79825" y="1133700"/>
            <a:ext cx="8123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Obiekt 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to zbiór składający się z </a:t>
            </a:r>
            <a:r>
              <a:rPr lang="pl" sz="2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unikatowych wartości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każda wartość w nim może być prosta jak i złożona. Różni się od mapy tym, że jest to zbiór wartości pojedynczych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26475" y="2919300"/>
            <a:ext cx="606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//stworzenie przykładowego set’a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const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set = </a:t>
            </a:r>
            <a:r>
              <a:rPr lang="pl" sz="26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new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Set();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set.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add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l" sz="2600">
                <a:solidFill>
                  <a:srgbClr val="9FC5E8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);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set.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add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“text”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);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set.</a:t>
            </a:r>
            <a:r>
              <a:rPr lang="pl" sz="2600">
                <a:solidFill>
                  <a:srgbClr val="FFE599"/>
                </a:solidFill>
                <a:latin typeface="Nunito"/>
                <a:ea typeface="Nunito"/>
                <a:cs typeface="Nunito"/>
                <a:sym typeface="Nunito"/>
              </a:rPr>
              <a:t>add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({name: </a:t>
            </a:r>
            <a:r>
              <a:rPr lang="pl" sz="2600">
                <a:solidFill>
                  <a:srgbClr val="EA9999"/>
                </a:solidFill>
                <a:latin typeface="Nunito"/>
                <a:ea typeface="Nunito"/>
                <a:cs typeface="Nunito"/>
                <a:sym typeface="Nunito"/>
              </a:rPr>
              <a:t>"abc"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});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16175" y="1972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latin typeface="Nunito"/>
                <a:ea typeface="Nunito"/>
                <a:cs typeface="Nunito"/>
                <a:sym typeface="Nunito"/>
              </a:rPr>
              <a:t>Metody </a:t>
            </a:r>
            <a:r>
              <a:rPr lang="pl" sz="3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3100">
                <a:latin typeface="Nunito"/>
                <a:ea typeface="Nunito"/>
                <a:cs typeface="Nunito"/>
                <a:sym typeface="Nunito"/>
              </a:rPr>
              <a:t>()</a:t>
            </a:r>
            <a:endParaRPr sz="3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16175" y="1078900"/>
            <a:ext cx="77721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add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value) - tworzy 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nową unikalną wartość. 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has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(key) - Sprawdza czy mapa ma dany klucz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(key) - Usuwa dany klucz i zwraca true/false zależnie od tego czy operacja się udała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clear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Czyści mapę, usuwa jej zawartość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97275" y="2996100"/>
            <a:ext cx="81609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entries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zwraca iterator zawierający tablice par [klucz - wartość]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keys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Zwraca iterator zawierający listę kluczy z danej mapy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values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Zwraca iterator zawierający listę wartości z danej mapy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forEach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robi pętlę po elementach mapy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prototype[@@iterator]</a:t>
            </a:r>
            <a:r>
              <a:rPr lang="pl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- Zwraca iterator zawierający tablicę par [klucz-wartość]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26475" y="22852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Różnica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 między</a:t>
            </a: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Map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()</a:t>
            </a: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pl" sz="3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Set</a:t>
            </a:r>
            <a:r>
              <a:rPr lang="pl" sz="3200">
                <a:latin typeface="Nunito"/>
                <a:ea typeface="Nunito"/>
                <a:cs typeface="Nunito"/>
                <a:sym typeface="Nunito"/>
              </a:rPr>
              <a:t>()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26475" y="1133650"/>
            <a:ext cx="7567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może jedynie przechowywać wartości </a:t>
            </a:r>
            <a:r>
              <a:rPr lang="pl" sz="2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unikatowe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a w przypadku 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() tylko klucze muszą być </a:t>
            </a:r>
            <a:r>
              <a:rPr lang="pl" sz="2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unikalne</a:t>
            </a:r>
            <a:r>
              <a:rPr lang="pl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same wartości mogą się </a:t>
            </a:r>
            <a:r>
              <a:rPr lang="pl" sz="2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powtarzać</a:t>
            </a:r>
            <a:r>
              <a:rPr lang="pl" sz="2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Nunito Light"/>
                <a:ea typeface="Nunito Light"/>
                <a:cs typeface="Nunito Light"/>
                <a:sym typeface="Nunito Light"/>
              </a:rPr>
              <a:t>Dziękuję za uwagę :)</a:t>
            </a:r>
            <a:endParaRPr>
              <a:solidFill>
                <a:schemeClr val="lt2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