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9"/>
  </p:notesMasterIdLst>
  <p:handoutMasterIdLst>
    <p:handoutMasterId r:id="rId30"/>
  </p:handoutMasterIdLst>
  <p:sldIdLst>
    <p:sldId id="286" r:id="rId5"/>
    <p:sldId id="287" r:id="rId6"/>
    <p:sldId id="288" r:id="rId7"/>
    <p:sldId id="290" r:id="rId8"/>
    <p:sldId id="302" r:id="rId9"/>
    <p:sldId id="298" r:id="rId10"/>
    <p:sldId id="292" r:id="rId11"/>
    <p:sldId id="291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1" r:id="rId20"/>
    <p:sldId id="307" r:id="rId21"/>
    <p:sldId id="309" r:id="rId22"/>
    <p:sldId id="306" r:id="rId23"/>
    <p:sldId id="303" r:id="rId24"/>
    <p:sldId id="304" r:id="rId25"/>
    <p:sldId id="305" r:id="rId26"/>
    <p:sldId id="308" r:id="rId27"/>
    <p:sldId id="289" r:id="rId28"/>
  </p:sldIdLst>
  <p:sldSz cx="12192000" cy="6858000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90E"/>
    <a:srgbClr val="B11D09"/>
    <a:srgbClr val="FFD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88E16-0742-4CB6-8DE6-5CF4D1221653}" v="24" dt="2023-01-21T22:40:44.992"/>
    <p1510:client id="{CC6A3777-9165-96C5-572F-2A321915687B}" v="10" dt="2023-01-21T22:05:24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Styl z motywem 1 — Ak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Styl ciemny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4675" autoAdjust="0"/>
  </p:normalViewPr>
  <p:slideViewPr>
    <p:cSldViewPr snapToObjects="1">
      <p:cViewPr>
        <p:scale>
          <a:sx n="150" d="100"/>
          <a:sy n="150" d="100"/>
        </p:scale>
        <p:origin x="6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image" Target="../media/image100.png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9575A-4163-42AF-8934-E8E7981265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357AAC9-CF79-463E-86C8-108BD01D0A82}">
          <dgm:prSet/>
          <dgm:spPr/>
          <dgm:t>
            <a:bodyPr/>
            <a:lstStyle/>
            <a:p>
              <a:pPr algn="ctr"/>
              <a:r>
                <a:rPr lang="pl-PL" dirty="0"/>
                <a:t>1	2	  3	  4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1234</a:t>
              </a:r>
              <a:endParaRPr lang="en-US" dirty="0"/>
            </a:p>
          </dgm:t>
        </dgm:pt>
      </mc:Choice>
      <mc:Fallback xmlns="">
        <dgm:pt modelId="{F357AAC9-CF79-463E-86C8-108BD01D0A82}">
          <dgm:prSet/>
          <dgm:spPr/>
          <dgm:t>
            <a:bodyPr/>
            <a:lstStyle/>
            <a:p>
              <a:pPr algn="ctr"/>
              <a:r>
                <a:rPr lang="pl-PL" dirty="0"/>
                <a:t>1	2	  3	  4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1234</a:t>
              </a:r>
              <a:endParaRPr lang="en-US" dirty="0"/>
            </a:p>
          </dgm:t>
        </dgm:pt>
      </mc:Fallback>
    </mc:AlternateContent>
    <dgm:pt modelId="{7DEE89D0-D907-41C6-BF11-8BA1C989C6E1}" type="parTrans" cxnId="{CD12055F-5115-41A3-81E0-6310588BB21A}">
      <dgm:prSet/>
      <dgm:spPr/>
      <dgm:t>
        <a:bodyPr/>
        <a:lstStyle/>
        <a:p>
          <a:pPr algn="ctr"/>
          <a:endParaRPr lang="en-US"/>
        </a:p>
      </dgm:t>
    </dgm:pt>
    <dgm:pt modelId="{42189862-E1CA-4164-8A91-5EDBAA7EA6B5}" type="sibTrans" cxnId="{CD12055F-5115-41A3-81E0-6310588BB21A}">
      <dgm:prSet/>
      <dgm:spPr/>
      <dgm:t>
        <a:bodyPr/>
        <a:lstStyle/>
        <a:p>
          <a:pPr algn="ctr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DE713-9231-473E-8EC2-65F870F03208}">
          <dgm:prSet/>
          <dgm:spPr/>
          <dgm:t>
            <a:bodyPr/>
            <a:lstStyle/>
            <a:p>
              <a:pPr algn="ctr"/>
              <a:r>
                <a:rPr lang="pl-PL" dirty="0"/>
                <a:t>1	2	  4	  3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1243</a:t>
              </a:r>
              <a:endParaRPr lang="en-US" dirty="0"/>
            </a:p>
          </dgm:t>
        </dgm:pt>
      </mc:Choice>
      <mc:Fallback xmlns="">
        <dgm:pt modelId="{E94DE713-9231-473E-8EC2-65F870F03208}">
          <dgm:prSet/>
          <dgm:spPr/>
          <dgm:t>
            <a:bodyPr/>
            <a:lstStyle/>
            <a:p>
              <a:pPr algn="ctr"/>
              <a:r>
                <a:rPr lang="pl-PL" dirty="0"/>
                <a:t>1	2	  4	  3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1243</a:t>
              </a:r>
              <a:endParaRPr lang="en-US" dirty="0"/>
            </a:p>
          </dgm:t>
        </dgm:pt>
      </mc:Fallback>
    </mc:AlternateContent>
    <dgm:pt modelId="{676FD39A-9B47-40B1-8691-E589F6E20B13}" type="parTrans" cxnId="{5396993D-6B47-4414-B29C-B5175CC550F8}">
      <dgm:prSet/>
      <dgm:spPr/>
      <dgm:t>
        <a:bodyPr/>
        <a:lstStyle/>
        <a:p>
          <a:pPr algn="ctr"/>
          <a:endParaRPr lang="en-US"/>
        </a:p>
      </dgm:t>
    </dgm:pt>
    <dgm:pt modelId="{BE3D1340-7EBF-4535-B87F-52080E4CD54F}" type="sibTrans" cxnId="{5396993D-6B47-4414-B29C-B5175CC550F8}">
      <dgm:prSet/>
      <dgm:spPr/>
      <dgm:t>
        <a:bodyPr/>
        <a:lstStyle/>
        <a:p>
          <a:pPr algn="ctr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7545BCB-B32C-4E04-8FF3-2474903ECC07}">
          <dgm:prSet/>
          <dgm:spPr/>
          <dgm:t>
            <a:bodyPr/>
            <a:lstStyle/>
            <a:p>
              <a:pPr algn="ctr"/>
              <a:r>
                <a:rPr lang="pl-PL" dirty="0"/>
                <a:t>1	3	  2	  4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1324</a:t>
              </a:r>
              <a:endParaRPr lang="en-US" dirty="0"/>
            </a:p>
          </dgm:t>
        </dgm:pt>
      </mc:Choice>
      <mc:Fallback xmlns="">
        <dgm:pt modelId="{D7545BCB-B32C-4E04-8FF3-2474903ECC07}">
          <dgm:prSet/>
          <dgm:spPr/>
          <dgm:t>
            <a:bodyPr/>
            <a:lstStyle/>
            <a:p>
              <a:pPr algn="ctr"/>
              <a:r>
                <a:rPr lang="pl-PL" dirty="0"/>
                <a:t>1	3	  2	  4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1324</a:t>
              </a:r>
              <a:endParaRPr lang="en-US" dirty="0"/>
            </a:p>
          </dgm:t>
        </dgm:pt>
      </mc:Fallback>
    </mc:AlternateContent>
    <dgm:pt modelId="{56423CAC-0F54-454F-8912-A354A77D7D33}" type="parTrans" cxnId="{D6959D3E-0C34-49B5-B52D-90B328F10CBA}">
      <dgm:prSet/>
      <dgm:spPr/>
      <dgm:t>
        <a:bodyPr/>
        <a:lstStyle/>
        <a:p>
          <a:pPr algn="ctr"/>
          <a:endParaRPr lang="en-US"/>
        </a:p>
      </dgm:t>
    </dgm:pt>
    <dgm:pt modelId="{72E92234-2D7C-4AA4-A5F5-62C4CCC67DE8}" type="sibTrans" cxnId="{D6959D3E-0C34-49B5-B52D-90B328F10CBA}">
      <dgm:prSet/>
      <dgm:spPr/>
      <dgm:t>
        <a:bodyPr/>
        <a:lstStyle/>
        <a:p>
          <a:pPr algn="ctr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5BB7188-AF60-4B1A-9576-BED7EC03BE26}">
          <dgm:prSet/>
          <dgm:spPr/>
          <dgm:t>
            <a:bodyPr/>
            <a:lstStyle/>
            <a:p>
              <a:pPr algn="ctr"/>
              <a:r>
                <a:rPr lang="pl-PL" dirty="0"/>
                <a:t>1	3	  4	  2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1342</a:t>
              </a:r>
              <a:endParaRPr lang="en-US" dirty="0"/>
            </a:p>
          </dgm:t>
        </dgm:pt>
      </mc:Choice>
      <mc:Fallback xmlns="">
        <dgm:pt modelId="{B5BB7188-AF60-4B1A-9576-BED7EC03BE26}">
          <dgm:prSet/>
          <dgm:spPr/>
          <dgm:t>
            <a:bodyPr/>
            <a:lstStyle/>
            <a:p>
              <a:pPr algn="ctr"/>
              <a:r>
                <a:rPr lang="pl-PL" dirty="0"/>
                <a:t>1	3	  4	  2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1342</a:t>
              </a:r>
              <a:endParaRPr lang="en-US" dirty="0"/>
            </a:p>
          </dgm:t>
        </dgm:pt>
      </mc:Fallback>
    </mc:AlternateContent>
    <dgm:pt modelId="{CE87BC9A-0109-4055-B888-11E69BB9865D}" type="parTrans" cxnId="{02B41ED6-E13F-4734-892A-4D7279338E27}">
      <dgm:prSet/>
      <dgm:spPr/>
      <dgm:t>
        <a:bodyPr/>
        <a:lstStyle/>
        <a:p>
          <a:pPr algn="ctr"/>
          <a:endParaRPr lang="en-US"/>
        </a:p>
      </dgm:t>
    </dgm:pt>
    <dgm:pt modelId="{6BA94D47-5F9C-490E-9041-8E72262C36EA}" type="sibTrans" cxnId="{02B41ED6-E13F-4734-892A-4D7279338E27}">
      <dgm:prSet/>
      <dgm:spPr/>
      <dgm:t>
        <a:bodyPr/>
        <a:lstStyle/>
        <a:p>
          <a:pPr algn="ctr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7607536-2ECA-4088-B17D-96E16A890EC6}">
          <dgm:prSet/>
          <dgm:spPr/>
          <dgm:t>
            <a:bodyPr/>
            <a:lstStyle/>
            <a:p>
              <a:pPr algn="ctr"/>
              <a:r>
                <a:rPr lang="pl-PL" dirty="0"/>
                <a:t>1	4	  2	  3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1423</a:t>
              </a:r>
              <a:endParaRPr lang="en-US" dirty="0"/>
            </a:p>
          </dgm:t>
        </dgm:pt>
      </mc:Choice>
      <mc:Fallback xmlns="">
        <dgm:pt modelId="{37607536-2ECA-4088-B17D-96E16A890EC6}">
          <dgm:prSet/>
          <dgm:spPr/>
          <dgm:t>
            <a:bodyPr/>
            <a:lstStyle/>
            <a:p>
              <a:pPr algn="ctr"/>
              <a:r>
                <a:rPr lang="pl-PL" dirty="0"/>
                <a:t>1	4	  2	  3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1423</a:t>
              </a:r>
              <a:endParaRPr lang="en-US" dirty="0"/>
            </a:p>
          </dgm:t>
        </dgm:pt>
      </mc:Fallback>
    </mc:AlternateContent>
    <dgm:pt modelId="{71106E7B-205D-4E44-9344-019668C30277}" type="parTrans" cxnId="{67779D8D-D0FE-4557-BE3C-4876D8102833}">
      <dgm:prSet/>
      <dgm:spPr/>
      <dgm:t>
        <a:bodyPr/>
        <a:lstStyle/>
        <a:p>
          <a:pPr algn="ctr"/>
          <a:endParaRPr lang="en-US"/>
        </a:p>
      </dgm:t>
    </dgm:pt>
    <dgm:pt modelId="{8AF20FEC-F6B8-4196-9D1C-E630FAD1852F}" type="sibTrans" cxnId="{67779D8D-D0FE-4557-BE3C-4876D8102833}">
      <dgm:prSet/>
      <dgm:spPr/>
      <dgm:t>
        <a:bodyPr/>
        <a:lstStyle/>
        <a:p>
          <a:pPr algn="ctr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5B58D9B-5C46-4630-9588-98BFA000D004}">
          <dgm:prSet/>
          <dgm:spPr/>
          <dgm:t>
            <a:bodyPr/>
            <a:lstStyle/>
            <a:p>
              <a:pPr algn="ctr"/>
              <a:r>
                <a:rPr lang="pl-PL" dirty="0"/>
                <a:t>1	4	  3	  2	</a:t>
              </a:r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</m:oMath>
              </a14:m>
              <a:r>
                <a:rPr lang="pl-PL" dirty="0"/>
                <a:t>	1432</a:t>
              </a:r>
              <a:endParaRPr lang="en-US" dirty="0"/>
            </a:p>
          </dgm:t>
        </dgm:pt>
      </mc:Choice>
      <mc:Fallback xmlns="">
        <dgm:pt modelId="{A5B58D9B-5C46-4630-9588-98BFA000D004}">
          <dgm:prSet/>
          <dgm:spPr/>
          <dgm:t>
            <a:bodyPr/>
            <a:lstStyle/>
            <a:p>
              <a:pPr algn="ctr"/>
              <a:r>
                <a:rPr lang="pl-PL" dirty="0"/>
                <a:t>1	4	  3	  2	</a:t>
              </a:r>
              <a:r>
                <a:rPr lang="pl-PL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pl-PL" dirty="0"/>
                <a:t>	1432</a:t>
              </a:r>
              <a:endParaRPr lang="en-US" dirty="0"/>
            </a:p>
          </dgm:t>
        </dgm:pt>
      </mc:Fallback>
    </mc:AlternateContent>
    <dgm:pt modelId="{23FFB443-8F8B-444D-827C-13FF576E912D}" type="parTrans" cxnId="{2BCA10E9-6060-4A55-A016-91A2705A58B3}">
      <dgm:prSet/>
      <dgm:spPr/>
      <dgm:t>
        <a:bodyPr/>
        <a:lstStyle/>
        <a:p>
          <a:pPr algn="ctr"/>
          <a:endParaRPr lang="en-US"/>
        </a:p>
      </dgm:t>
    </dgm:pt>
    <dgm:pt modelId="{C8A01BDF-BC0E-4CA9-BDB4-C4FDEA14453F}" type="sibTrans" cxnId="{2BCA10E9-6060-4A55-A016-91A2705A58B3}">
      <dgm:prSet/>
      <dgm:spPr/>
      <dgm:t>
        <a:bodyPr/>
        <a:lstStyle/>
        <a:p>
          <a:pPr algn="ctr"/>
          <a:endParaRPr lang="en-US"/>
        </a:p>
      </dgm:t>
    </dgm:pt>
    <dgm:pt modelId="{8C1C864B-1C0B-4845-B5DB-5F8DE41B1C44}">
      <dgm:prSet/>
      <dgm:spPr/>
      <dgm:t>
        <a:bodyPr/>
        <a:lstStyle/>
        <a:p>
          <a:pPr algn="ctr"/>
          <a:r>
            <a:rPr lang="pl-PL" dirty="0"/>
            <a:t>…</a:t>
          </a:r>
          <a:endParaRPr lang="en-US" dirty="0"/>
        </a:p>
      </dgm:t>
    </dgm:pt>
    <dgm:pt modelId="{A7DB2FF7-024B-43E2-A542-765BF12E66A0}" type="parTrans" cxnId="{B427152C-6724-4B0E-8C6E-99E01EB67B25}">
      <dgm:prSet/>
      <dgm:spPr/>
      <dgm:t>
        <a:bodyPr/>
        <a:lstStyle/>
        <a:p>
          <a:pPr algn="ctr"/>
          <a:endParaRPr lang="en-US"/>
        </a:p>
      </dgm:t>
    </dgm:pt>
    <dgm:pt modelId="{D14B94BD-4005-4CF1-B4F2-F34803C1106C}" type="sibTrans" cxnId="{B427152C-6724-4B0E-8C6E-99E01EB67B25}">
      <dgm:prSet/>
      <dgm:spPr/>
      <dgm:t>
        <a:bodyPr/>
        <a:lstStyle/>
        <a:p>
          <a:pPr algn="ctr"/>
          <a:endParaRPr lang="en-US"/>
        </a:p>
      </dgm:t>
    </dgm:pt>
    <dgm:pt modelId="{0ED6668E-03DF-447A-BBAB-B479658E7E74}" type="pres">
      <dgm:prSet presAssocID="{D169575A-4163-42AF-8934-E8E798126562}" presName="vert0" presStyleCnt="0">
        <dgm:presLayoutVars>
          <dgm:dir/>
          <dgm:animOne val="branch"/>
          <dgm:animLvl val="lvl"/>
        </dgm:presLayoutVars>
      </dgm:prSet>
      <dgm:spPr/>
    </dgm:pt>
    <dgm:pt modelId="{0960740B-CF12-462D-883A-402331048044}" type="pres">
      <dgm:prSet presAssocID="{F357AAC9-CF79-463E-86C8-108BD01D0A82}" presName="thickLine" presStyleLbl="alignNode1" presStyleIdx="0" presStyleCnt="7"/>
      <dgm:spPr/>
    </dgm:pt>
    <dgm:pt modelId="{43505FFB-B723-47B9-AD6E-88FBAEBBB26B}" type="pres">
      <dgm:prSet presAssocID="{F357AAC9-CF79-463E-86C8-108BD01D0A82}" presName="horz1" presStyleCnt="0"/>
      <dgm:spPr/>
    </dgm:pt>
    <dgm:pt modelId="{391CC232-CFB4-4A06-9542-B46F8B0B8922}" type="pres">
      <dgm:prSet presAssocID="{F357AAC9-CF79-463E-86C8-108BD01D0A82}" presName="tx1" presStyleLbl="revTx" presStyleIdx="0" presStyleCnt="7"/>
      <dgm:spPr/>
    </dgm:pt>
    <dgm:pt modelId="{5445F378-FB67-4566-AF9C-0271D35394EC}" type="pres">
      <dgm:prSet presAssocID="{F357AAC9-CF79-463E-86C8-108BD01D0A82}" presName="vert1" presStyleCnt="0"/>
      <dgm:spPr/>
    </dgm:pt>
    <dgm:pt modelId="{E7CFAD9E-F1AF-42BE-A823-1502282B16A8}" type="pres">
      <dgm:prSet presAssocID="{E94DE713-9231-473E-8EC2-65F870F03208}" presName="thickLine" presStyleLbl="alignNode1" presStyleIdx="1" presStyleCnt="7"/>
      <dgm:spPr/>
    </dgm:pt>
    <dgm:pt modelId="{DBA95568-D4FA-4958-9209-014632165CAA}" type="pres">
      <dgm:prSet presAssocID="{E94DE713-9231-473E-8EC2-65F870F03208}" presName="horz1" presStyleCnt="0"/>
      <dgm:spPr/>
    </dgm:pt>
    <dgm:pt modelId="{ADAD1F50-F5DD-4E97-829E-531F6AAFF447}" type="pres">
      <dgm:prSet presAssocID="{E94DE713-9231-473E-8EC2-65F870F03208}" presName="tx1" presStyleLbl="revTx" presStyleIdx="1" presStyleCnt="7"/>
      <dgm:spPr/>
    </dgm:pt>
    <dgm:pt modelId="{0931ACFD-7872-47C0-9633-A6054D788A08}" type="pres">
      <dgm:prSet presAssocID="{E94DE713-9231-473E-8EC2-65F870F03208}" presName="vert1" presStyleCnt="0"/>
      <dgm:spPr/>
    </dgm:pt>
    <dgm:pt modelId="{F4E566C5-57D9-40C3-8005-E3B2FDB3879F}" type="pres">
      <dgm:prSet presAssocID="{D7545BCB-B32C-4E04-8FF3-2474903ECC07}" presName="thickLine" presStyleLbl="alignNode1" presStyleIdx="2" presStyleCnt="7"/>
      <dgm:spPr/>
    </dgm:pt>
    <dgm:pt modelId="{DF69C1FB-2BD0-4AC6-8BFB-A7A2CCB5F890}" type="pres">
      <dgm:prSet presAssocID="{D7545BCB-B32C-4E04-8FF3-2474903ECC07}" presName="horz1" presStyleCnt="0"/>
      <dgm:spPr/>
    </dgm:pt>
    <dgm:pt modelId="{AC9B2174-6775-49D6-9C88-9BBDD95D887D}" type="pres">
      <dgm:prSet presAssocID="{D7545BCB-B32C-4E04-8FF3-2474903ECC07}" presName="tx1" presStyleLbl="revTx" presStyleIdx="2" presStyleCnt="7"/>
      <dgm:spPr/>
    </dgm:pt>
    <dgm:pt modelId="{2AD06438-7BD9-4A53-B65F-10965D2E0700}" type="pres">
      <dgm:prSet presAssocID="{D7545BCB-B32C-4E04-8FF3-2474903ECC07}" presName="vert1" presStyleCnt="0"/>
      <dgm:spPr/>
    </dgm:pt>
    <dgm:pt modelId="{1C371F17-BC98-4474-8D60-A4CF26ADE2C0}" type="pres">
      <dgm:prSet presAssocID="{B5BB7188-AF60-4B1A-9576-BED7EC03BE26}" presName="thickLine" presStyleLbl="alignNode1" presStyleIdx="3" presStyleCnt="7"/>
      <dgm:spPr/>
    </dgm:pt>
    <dgm:pt modelId="{FF0B0535-10FA-4128-848C-98FD2ACFFACE}" type="pres">
      <dgm:prSet presAssocID="{B5BB7188-AF60-4B1A-9576-BED7EC03BE26}" presName="horz1" presStyleCnt="0"/>
      <dgm:spPr/>
    </dgm:pt>
    <dgm:pt modelId="{172F21B4-A8A2-45BF-8AA7-25062B11DAC2}" type="pres">
      <dgm:prSet presAssocID="{B5BB7188-AF60-4B1A-9576-BED7EC03BE26}" presName="tx1" presStyleLbl="revTx" presStyleIdx="3" presStyleCnt="7"/>
      <dgm:spPr/>
    </dgm:pt>
    <dgm:pt modelId="{45555A18-C59F-4A39-ABEB-B5C6228F2A83}" type="pres">
      <dgm:prSet presAssocID="{B5BB7188-AF60-4B1A-9576-BED7EC03BE26}" presName="vert1" presStyleCnt="0"/>
      <dgm:spPr/>
    </dgm:pt>
    <dgm:pt modelId="{6BA22962-00A8-42EF-A619-52B63ED4F533}" type="pres">
      <dgm:prSet presAssocID="{37607536-2ECA-4088-B17D-96E16A890EC6}" presName="thickLine" presStyleLbl="alignNode1" presStyleIdx="4" presStyleCnt="7"/>
      <dgm:spPr/>
    </dgm:pt>
    <dgm:pt modelId="{B7FECAB5-E85D-494A-8E74-86E6D1FC3D3D}" type="pres">
      <dgm:prSet presAssocID="{37607536-2ECA-4088-B17D-96E16A890EC6}" presName="horz1" presStyleCnt="0"/>
      <dgm:spPr/>
    </dgm:pt>
    <dgm:pt modelId="{454B97F2-73D4-49AE-A90B-1F4AFD15D23A}" type="pres">
      <dgm:prSet presAssocID="{37607536-2ECA-4088-B17D-96E16A890EC6}" presName="tx1" presStyleLbl="revTx" presStyleIdx="4" presStyleCnt="7"/>
      <dgm:spPr/>
    </dgm:pt>
    <dgm:pt modelId="{292A6E49-CACF-405D-937F-7805054F61A9}" type="pres">
      <dgm:prSet presAssocID="{37607536-2ECA-4088-B17D-96E16A890EC6}" presName="vert1" presStyleCnt="0"/>
      <dgm:spPr/>
    </dgm:pt>
    <dgm:pt modelId="{EC5B0BAD-CD23-4D80-9D24-845733B4D135}" type="pres">
      <dgm:prSet presAssocID="{A5B58D9B-5C46-4630-9588-98BFA000D004}" presName="thickLine" presStyleLbl="alignNode1" presStyleIdx="5" presStyleCnt="7"/>
      <dgm:spPr/>
    </dgm:pt>
    <dgm:pt modelId="{5FF5C2EA-3A5D-4B26-929C-6E42CE3C175B}" type="pres">
      <dgm:prSet presAssocID="{A5B58D9B-5C46-4630-9588-98BFA000D004}" presName="horz1" presStyleCnt="0"/>
      <dgm:spPr/>
    </dgm:pt>
    <dgm:pt modelId="{C534B0B2-C93C-4CD7-8455-AD17A7B0AAFA}" type="pres">
      <dgm:prSet presAssocID="{A5B58D9B-5C46-4630-9588-98BFA000D004}" presName="tx1" presStyleLbl="revTx" presStyleIdx="5" presStyleCnt="7"/>
      <dgm:spPr/>
    </dgm:pt>
    <dgm:pt modelId="{2F005B0D-B9FA-466A-A6FB-CD6F763EEEFD}" type="pres">
      <dgm:prSet presAssocID="{A5B58D9B-5C46-4630-9588-98BFA000D004}" presName="vert1" presStyleCnt="0"/>
      <dgm:spPr/>
    </dgm:pt>
    <dgm:pt modelId="{E590D315-A5A6-465F-9BFB-55A0EF4F6A32}" type="pres">
      <dgm:prSet presAssocID="{8C1C864B-1C0B-4845-B5DB-5F8DE41B1C44}" presName="thickLine" presStyleLbl="alignNode1" presStyleIdx="6" presStyleCnt="7"/>
      <dgm:spPr/>
    </dgm:pt>
    <dgm:pt modelId="{69D51BE7-4489-4155-A9E4-59976AC910A2}" type="pres">
      <dgm:prSet presAssocID="{8C1C864B-1C0B-4845-B5DB-5F8DE41B1C44}" presName="horz1" presStyleCnt="0"/>
      <dgm:spPr/>
    </dgm:pt>
    <dgm:pt modelId="{52446C9F-AE07-421F-8C62-27AA12FB4C4C}" type="pres">
      <dgm:prSet presAssocID="{8C1C864B-1C0B-4845-B5DB-5F8DE41B1C44}" presName="tx1" presStyleLbl="revTx" presStyleIdx="6" presStyleCnt="7"/>
      <dgm:spPr/>
    </dgm:pt>
    <dgm:pt modelId="{DB58485A-6BFF-4402-AA1C-53D110488A7A}" type="pres">
      <dgm:prSet presAssocID="{8C1C864B-1C0B-4845-B5DB-5F8DE41B1C44}" presName="vert1" presStyleCnt="0"/>
      <dgm:spPr/>
    </dgm:pt>
  </dgm:ptLst>
  <dgm:cxnLst>
    <dgm:cxn modelId="{A40CC80D-FF58-42BB-8B7B-D755005F3D76}" type="presOf" srcId="{F357AAC9-CF79-463E-86C8-108BD01D0A82}" destId="{391CC232-CFB4-4A06-9542-B46F8B0B8922}" srcOrd="0" destOrd="0" presId="urn:microsoft.com/office/officeart/2008/layout/LinedList"/>
    <dgm:cxn modelId="{F3C81212-4BFC-404B-8B15-DFF85D428B09}" type="presOf" srcId="{D7545BCB-B32C-4E04-8FF3-2474903ECC07}" destId="{AC9B2174-6775-49D6-9C88-9BBDD95D887D}" srcOrd="0" destOrd="0" presId="urn:microsoft.com/office/officeart/2008/layout/LinedList"/>
    <dgm:cxn modelId="{A66DF613-FEBE-4920-8C53-E356B3702760}" type="presOf" srcId="{B5BB7188-AF60-4B1A-9576-BED7EC03BE26}" destId="{172F21B4-A8A2-45BF-8AA7-25062B11DAC2}" srcOrd="0" destOrd="0" presId="urn:microsoft.com/office/officeart/2008/layout/LinedList"/>
    <dgm:cxn modelId="{B427152C-6724-4B0E-8C6E-99E01EB67B25}" srcId="{D169575A-4163-42AF-8934-E8E798126562}" destId="{8C1C864B-1C0B-4845-B5DB-5F8DE41B1C44}" srcOrd="6" destOrd="0" parTransId="{A7DB2FF7-024B-43E2-A542-765BF12E66A0}" sibTransId="{D14B94BD-4005-4CF1-B4F2-F34803C1106C}"/>
    <dgm:cxn modelId="{9EAB8139-ACA3-461E-AE4B-EA41D3F406F4}" type="presOf" srcId="{E94DE713-9231-473E-8EC2-65F870F03208}" destId="{ADAD1F50-F5DD-4E97-829E-531F6AAFF447}" srcOrd="0" destOrd="0" presId="urn:microsoft.com/office/officeart/2008/layout/LinedList"/>
    <dgm:cxn modelId="{5396993D-6B47-4414-B29C-B5175CC550F8}" srcId="{D169575A-4163-42AF-8934-E8E798126562}" destId="{E94DE713-9231-473E-8EC2-65F870F03208}" srcOrd="1" destOrd="0" parTransId="{676FD39A-9B47-40B1-8691-E589F6E20B13}" sibTransId="{BE3D1340-7EBF-4535-B87F-52080E4CD54F}"/>
    <dgm:cxn modelId="{D6959D3E-0C34-49B5-B52D-90B328F10CBA}" srcId="{D169575A-4163-42AF-8934-E8E798126562}" destId="{D7545BCB-B32C-4E04-8FF3-2474903ECC07}" srcOrd="2" destOrd="0" parTransId="{56423CAC-0F54-454F-8912-A354A77D7D33}" sibTransId="{72E92234-2D7C-4AA4-A5F5-62C4CCC67DE8}"/>
    <dgm:cxn modelId="{CD12055F-5115-41A3-81E0-6310588BB21A}" srcId="{D169575A-4163-42AF-8934-E8E798126562}" destId="{F357AAC9-CF79-463E-86C8-108BD01D0A82}" srcOrd="0" destOrd="0" parTransId="{7DEE89D0-D907-41C6-BF11-8BA1C989C6E1}" sibTransId="{42189862-E1CA-4164-8A91-5EDBAA7EA6B5}"/>
    <dgm:cxn modelId="{F64DB169-1BE1-4C1C-9DBB-17C54DB2E0C0}" type="presOf" srcId="{D169575A-4163-42AF-8934-E8E798126562}" destId="{0ED6668E-03DF-447A-BBAB-B479658E7E74}" srcOrd="0" destOrd="0" presId="urn:microsoft.com/office/officeart/2008/layout/LinedList"/>
    <dgm:cxn modelId="{9286BF71-B1F7-4C68-82D4-CF1F711F09EB}" type="presOf" srcId="{37607536-2ECA-4088-B17D-96E16A890EC6}" destId="{454B97F2-73D4-49AE-A90B-1F4AFD15D23A}" srcOrd="0" destOrd="0" presId="urn:microsoft.com/office/officeart/2008/layout/LinedList"/>
    <dgm:cxn modelId="{67779D8D-D0FE-4557-BE3C-4876D8102833}" srcId="{D169575A-4163-42AF-8934-E8E798126562}" destId="{37607536-2ECA-4088-B17D-96E16A890EC6}" srcOrd="4" destOrd="0" parTransId="{71106E7B-205D-4E44-9344-019668C30277}" sibTransId="{8AF20FEC-F6B8-4196-9D1C-E630FAD1852F}"/>
    <dgm:cxn modelId="{054A6DD2-7083-4D31-B7A6-5396E92F44B5}" type="presOf" srcId="{A5B58D9B-5C46-4630-9588-98BFA000D004}" destId="{C534B0B2-C93C-4CD7-8455-AD17A7B0AAFA}" srcOrd="0" destOrd="0" presId="urn:microsoft.com/office/officeart/2008/layout/LinedList"/>
    <dgm:cxn modelId="{02B41ED6-E13F-4734-892A-4D7279338E27}" srcId="{D169575A-4163-42AF-8934-E8E798126562}" destId="{B5BB7188-AF60-4B1A-9576-BED7EC03BE26}" srcOrd="3" destOrd="0" parTransId="{CE87BC9A-0109-4055-B888-11E69BB9865D}" sibTransId="{6BA94D47-5F9C-490E-9041-8E72262C36EA}"/>
    <dgm:cxn modelId="{6D2E3CE6-5CAA-4FEC-8FC3-E75CAE9C3C0B}" type="presOf" srcId="{8C1C864B-1C0B-4845-B5DB-5F8DE41B1C44}" destId="{52446C9F-AE07-421F-8C62-27AA12FB4C4C}" srcOrd="0" destOrd="0" presId="urn:microsoft.com/office/officeart/2008/layout/LinedList"/>
    <dgm:cxn modelId="{2BCA10E9-6060-4A55-A016-91A2705A58B3}" srcId="{D169575A-4163-42AF-8934-E8E798126562}" destId="{A5B58D9B-5C46-4630-9588-98BFA000D004}" srcOrd="5" destOrd="0" parTransId="{23FFB443-8F8B-444D-827C-13FF576E912D}" sibTransId="{C8A01BDF-BC0E-4CA9-BDB4-C4FDEA14453F}"/>
    <dgm:cxn modelId="{BC1FF553-6775-40BC-9EA0-C1959642EA8D}" type="presParOf" srcId="{0ED6668E-03DF-447A-BBAB-B479658E7E74}" destId="{0960740B-CF12-462D-883A-402331048044}" srcOrd="0" destOrd="0" presId="urn:microsoft.com/office/officeart/2008/layout/LinedList"/>
    <dgm:cxn modelId="{A66E807F-F0DE-4B1B-97C2-13E04A932017}" type="presParOf" srcId="{0ED6668E-03DF-447A-BBAB-B479658E7E74}" destId="{43505FFB-B723-47B9-AD6E-88FBAEBBB26B}" srcOrd="1" destOrd="0" presId="urn:microsoft.com/office/officeart/2008/layout/LinedList"/>
    <dgm:cxn modelId="{506A4508-3B60-4D6D-AD84-FEAD8B3927A5}" type="presParOf" srcId="{43505FFB-B723-47B9-AD6E-88FBAEBBB26B}" destId="{391CC232-CFB4-4A06-9542-B46F8B0B8922}" srcOrd="0" destOrd="0" presId="urn:microsoft.com/office/officeart/2008/layout/LinedList"/>
    <dgm:cxn modelId="{4706188F-C8D0-4C3C-8601-306FC48BBD67}" type="presParOf" srcId="{43505FFB-B723-47B9-AD6E-88FBAEBBB26B}" destId="{5445F378-FB67-4566-AF9C-0271D35394EC}" srcOrd="1" destOrd="0" presId="urn:microsoft.com/office/officeart/2008/layout/LinedList"/>
    <dgm:cxn modelId="{E6D0D9C9-9F46-4654-AE4D-924FD69784C9}" type="presParOf" srcId="{0ED6668E-03DF-447A-BBAB-B479658E7E74}" destId="{E7CFAD9E-F1AF-42BE-A823-1502282B16A8}" srcOrd="2" destOrd="0" presId="urn:microsoft.com/office/officeart/2008/layout/LinedList"/>
    <dgm:cxn modelId="{DB908F75-6C78-4D8B-95DE-654ABB8DDCE9}" type="presParOf" srcId="{0ED6668E-03DF-447A-BBAB-B479658E7E74}" destId="{DBA95568-D4FA-4958-9209-014632165CAA}" srcOrd="3" destOrd="0" presId="urn:microsoft.com/office/officeart/2008/layout/LinedList"/>
    <dgm:cxn modelId="{450E256A-269C-4DAA-94B2-F829967E5878}" type="presParOf" srcId="{DBA95568-D4FA-4958-9209-014632165CAA}" destId="{ADAD1F50-F5DD-4E97-829E-531F6AAFF447}" srcOrd="0" destOrd="0" presId="urn:microsoft.com/office/officeart/2008/layout/LinedList"/>
    <dgm:cxn modelId="{FB4564C0-A5D2-44C3-B71C-3380C0177D19}" type="presParOf" srcId="{DBA95568-D4FA-4958-9209-014632165CAA}" destId="{0931ACFD-7872-47C0-9633-A6054D788A08}" srcOrd="1" destOrd="0" presId="urn:microsoft.com/office/officeart/2008/layout/LinedList"/>
    <dgm:cxn modelId="{1EFE83A3-B836-46EA-9828-4C964E4087DA}" type="presParOf" srcId="{0ED6668E-03DF-447A-BBAB-B479658E7E74}" destId="{F4E566C5-57D9-40C3-8005-E3B2FDB3879F}" srcOrd="4" destOrd="0" presId="urn:microsoft.com/office/officeart/2008/layout/LinedList"/>
    <dgm:cxn modelId="{9CAC8B77-D2A3-453E-85FD-68686CBEA23E}" type="presParOf" srcId="{0ED6668E-03DF-447A-BBAB-B479658E7E74}" destId="{DF69C1FB-2BD0-4AC6-8BFB-A7A2CCB5F890}" srcOrd="5" destOrd="0" presId="urn:microsoft.com/office/officeart/2008/layout/LinedList"/>
    <dgm:cxn modelId="{D508119E-4458-444A-B2DE-5C55CBCE5A9F}" type="presParOf" srcId="{DF69C1FB-2BD0-4AC6-8BFB-A7A2CCB5F890}" destId="{AC9B2174-6775-49D6-9C88-9BBDD95D887D}" srcOrd="0" destOrd="0" presId="urn:microsoft.com/office/officeart/2008/layout/LinedList"/>
    <dgm:cxn modelId="{84B0ECC5-2D7E-4779-8F13-BF010BFF61E1}" type="presParOf" srcId="{DF69C1FB-2BD0-4AC6-8BFB-A7A2CCB5F890}" destId="{2AD06438-7BD9-4A53-B65F-10965D2E0700}" srcOrd="1" destOrd="0" presId="urn:microsoft.com/office/officeart/2008/layout/LinedList"/>
    <dgm:cxn modelId="{C3181569-3DE9-4DE4-9B03-CAE2885D918D}" type="presParOf" srcId="{0ED6668E-03DF-447A-BBAB-B479658E7E74}" destId="{1C371F17-BC98-4474-8D60-A4CF26ADE2C0}" srcOrd="6" destOrd="0" presId="urn:microsoft.com/office/officeart/2008/layout/LinedList"/>
    <dgm:cxn modelId="{36F30C77-3A95-4BD6-A509-8B88DCD69EE5}" type="presParOf" srcId="{0ED6668E-03DF-447A-BBAB-B479658E7E74}" destId="{FF0B0535-10FA-4128-848C-98FD2ACFFACE}" srcOrd="7" destOrd="0" presId="urn:microsoft.com/office/officeart/2008/layout/LinedList"/>
    <dgm:cxn modelId="{10E927B7-FDFA-4CE5-9B74-1B093AF7377A}" type="presParOf" srcId="{FF0B0535-10FA-4128-848C-98FD2ACFFACE}" destId="{172F21B4-A8A2-45BF-8AA7-25062B11DAC2}" srcOrd="0" destOrd="0" presId="urn:microsoft.com/office/officeart/2008/layout/LinedList"/>
    <dgm:cxn modelId="{62E55017-0D46-4482-85E8-E4D51AB060C7}" type="presParOf" srcId="{FF0B0535-10FA-4128-848C-98FD2ACFFACE}" destId="{45555A18-C59F-4A39-ABEB-B5C6228F2A83}" srcOrd="1" destOrd="0" presId="urn:microsoft.com/office/officeart/2008/layout/LinedList"/>
    <dgm:cxn modelId="{FF479AB5-2F37-4924-A0FD-E6757AD95547}" type="presParOf" srcId="{0ED6668E-03DF-447A-BBAB-B479658E7E74}" destId="{6BA22962-00A8-42EF-A619-52B63ED4F533}" srcOrd="8" destOrd="0" presId="urn:microsoft.com/office/officeart/2008/layout/LinedList"/>
    <dgm:cxn modelId="{222378A0-43B4-4EFB-9C37-7E55BFCA2969}" type="presParOf" srcId="{0ED6668E-03DF-447A-BBAB-B479658E7E74}" destId="{B7FECAB5-E85D-494A-8E74-86E6D1FC3D3D}" srcOrd="9" destOrd="0" presId="urn:microsoft.com/office/officeart/2008/layout/LinedList"/>
    <dgm:cxn modelId="{E5D92B31-538A-448C-BB4B-69CBBFF26F2A}" type="presParOf" srcId="{B7FECAB5-E85D-494A-8E74-86E6D1FC3D3D}" destId="{454B97F2-73D4-49AE-A90B-1F4AFD15D23A}" srcOrd="0" destOrd="0" presId="urn:microsoft.com/office/officeart/2008/layout/LinedList"/>
    <dgm:cxn modelId="{3063FD08-E75E-45E3-A296-6E3F28D0DEC6}" type="presParOf" srcId="{B7FECAB5-E85D-494A-8E74-86E6D1FC3D3D}" destId="{292A6E49-CACF-405D-937F-7805054F61A9}" srcOrd="1" destOrd="0" presId="urn:microsoft.com/office/officeart/2008/layout/LinedList"/>
    <dgm:cxn modelId="{5BFC1EF0-06E0-4D3E-8289-7D6F89C87F5C}" type="presParOf" srcId="{0ED6668E-03DF-447A-BBAB-B479658E7E74}" destId="{EC5B0BAD-CD23-4D80-9D24-845733B4D135}" srcOrd="10" destOrd="0" presId="urn:microsoft.com/office/officeart/2008/layout/LinedList"/>
    <dgm:cxn modelId="{B2BFF55D-A4C3-4614-9990-DB8542DF0028}" type="presParOf" srcId="{0ED6668E-03DF-447A-BBAB-B479658E7E74}" destId="{5FF5C2EA-3A5D-4B26-929C-6E42CE3C175B}" srcOrd="11" destOrd="0" presId="urn:microsoft.com/office/officeart/2008/layout/LinedList"/>
    <dgm:cxn modelId="{A4D932DC-2A74-4881-9B2F-0C3E7AE80A0A}" type="presParOf" srcId="{5FF5C2EA-3A5D-4B26-929C-6E42CE3C175B}" destId="{C534B0B2-C93C-4CD7-8455-AD17A7B0AAFA}" srcOrd="0" destOrd="0" presId="urn:microsoft.com/office/officeart/2008/layout/LinedList"/>
    <dgm:cxn modelId="{486FA14F-6D63-46DD-B46E-A5BA0383EF30}" type="presParOf" srcId="{5FF5C2EA-3A5D-4B26-929C-6E42CE3C175B}" destId="{2F005B0D-B9FA-466A-A6FB-CD6F763EEEFD}" srcOrd="1" destOrd="0" presId="urn:microsoft.com/office/officeart/2008/layout/LinedList"/>
    <dgm:cxn modelId="{085891C3-9F58-4550-9F83-3CE779EAFDA3}" type="presParOf" srcId="{0ED6668E-03DF-447A-BBAB-B479658E7E74}" destId="{E590D315-A5A6-465F-9BFB-55A0EF4F6A32}" srcOrd="12" destOrd="0" presId="urn:microsoft.com/office/officeart/2008/layout/LinedList"/>
    <dgm:cxn modelId="{8D315FED-305C-4EEA-8A29-FF4EBAD00CC3}" type="presParOf" srcId="{0ED6668E-03DF-447A-BBAB-B479658E7E74}" destId="{69D51BE7-4489-4155-A9E4-59976AC910A2}" srcOrd="13" destOrd="0" presId="urn:microsoft.com/office/officeart/2008/layout/LinedList"/>
    <dgm:cxn modelId="{82C25B2F-BE13-4B21-A2D6-C3F81B529249}" type="presParOf" srcId="{69D51BE7-4489-4155-A9E4-59976AC910A2}" destId="{52446C9F-AE07-421F-8C62-27AA12FB4C4C}" srcOrd="0" destOrd="0" presId="urn:microsoft.com/office/officeart/2008/layout/LinedList"/>
    <dgm:cxn modelId="{D8AFF10D-3A6D-44D8-9D53-AA34547B24E9}" type="presParOf" srcId="{69D51BE7-4489-4155-A9E4-59976AC910A2}" destId="{DB58485A-6BFF-4402-AA1C-53D110488A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69575A-4163-42AF-8934-E8E7981265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7AAC9-CF79-463E-86C8-108BD01D0A82}">
      <dgm:prSet/>
      <dgm:spPr>
        <a:blipFill>
          <a:blip xmlns:r="http://schemas.openxmlformats.org/officeDocument/2006/relationships" r:embed="rId1"/>
          <a:stretch>
            <a:fillRect t="-6897" b="-1465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7DEE89D0-D907-41C6-BF11-8BA1C989C6E1}" type="parTrans" cxnId="{CD12055F-5115-41A3-81E0-6310588BB21A}">
      <dgm:prSet/>
      <dgm:spPr/>
      <dgm:t>
        <a:bodyPr/>
        <a:lstStyle/>
        <a:p>
          <a:pPr algn="ctr"/>
          <a:endParaRPr lang="en-US"/>
        </a:p>
      </dgm:t>
    </dgm:pt>
    <dgm:pt modelId="{42189862-E1CA-4164-8A91-5EDBAA7EA6B5}" type="sibTrans" cxnId="{CD12055F-5115-41A3-81E0-6310588BB21A}">
      <dgm:prSet/>
      <dgm:spPr/>
      <dgm:t>
        <a:bodyPr/>
        <a:lstStyle/>
        <a:p>
          <a:pPr algn="ctr"/>
          <a:endParaRPr lang="en-US"/>
        </a:p>
      </dgm:t>
    </dgm:pt>
    <dgm:pt modelId="{E94DE713-9231-473E-8EC2-65F870F03208}">
      <dgm:prSet/>
      <dgm:spPr>
        <a:blipFill>
          <a:blip xmlns:r="http://schemas.openxmlformats.org/officeDocument/2006/relationships" r:embed="rId2"/>
          <a:stretch>
            <a:fillRect t="-6838" b="-1367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676FD39A-9B47-40B1-8691-E589F6E20B13}" type="parTrans" cxnId="{5396993D-6B47-4414-B29C-B5175CC550F8}">
      <dgm:prSet/>
      <dgm:spPr/>
      <dgm:t>
        <a:bodyPr/>
        <a:lstStyle/>
        <a:p>
          <a:pPr algn="ctr"/>
          <a:endParaRPr lang="en-US"/>
        </a:p>
      </dgm:t>
    </dgm:pt>
    <dgm:pt modelId="{BE3D1340-7EBF-4535-B87F-52080E4CD54F}" type="sibTrans" cxnId="{5396993D-6B47-4414-B29C-B5175CC550F8}">
      <dgm:prSet/>
      <dgm:spPr/>
      <dgm:t>
        <a:bodyPr/>
        <a:lstStyle/>
        <a:p>
          <a:pPr algn="ctr"/>
          <a:endParaRPr lang="en-US"/>
        </a:p>
      </dgm:t>
    </dgm:pt>
    <dgm:pt modelId="{D7545BCB-B32C-4E04-8FF3-2474903ECC07}">
      <dgm:prSet/>
      <dgm:spPr>
        <a:blipFill>
          <a:blip xmlns:r="http://schemas.openxmlformats.org/officeDocument/2006/relationships" r:embed="rId3"/>
          <a:stretch>
            <a:fillRect t="-6897" b="-1465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56423CAC-0F54-454F-8912-A354A77D7D33}" type="parTrans" cxnId="{D6959D3E-0C34-49B5-B52D-90B328F10CBA}">
      <dgm:prSet/>
      <dgm:spPr/>
      <dgm:t>
        <a:bodyPr/>
        <a:lstStyle/>
        <a:p>
          <a:pPr algn="ctr"/>
          <a:endParaRPr lang="en-US"/>
        </a:p>
      </dgm:t>
    </dgm:pt>
    <dgm:pt modelId="{72E92234-2D7C-4AA4-A5F5-62C4CCC67DE8}" type="sibTrans" cxnId="{D6959D3E-0C34-49B5-B52D-90B328F10CBA}">
      <dgm:prSet/>
      <dgm:spPr/>
      <dgm:t>
        <a:bodyPr/>
        <a:lstStyle/>
        <a:p>
          <a:pPr algn="ctr"/>
          <a:endParaRPr lang="en-US"/>
        </a:p>
      </dgm:t>
    </dgm:pt>
    <dgm:pt modelId="{B5BB7188-AF60-4B1A-9576-BED7EC03BE26}">
      <dgm:prSet/>
      <dgm:spPr>
        <a:blipFill>
          <a:blip xmlns:r="http://schemas.openxmlformats.org/officeDocument/2006/relationships" r:embed="rId4"/>
          <a:stretch>
            <a:fillRect t="-6897" b="-1465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CE87BC9A-0109-4055-B888-11E69BB9865D}" type="parTrans" cxnId="{02B41ED6-E13F-4734-892A-4D7279338E27}">
      <dgm:prSet/>
      <dgm:spPr/>
      <dgm:t>
        <a:bodyPr/>
        <a:lstStyle/>
        <a:p>
          <a:pPr algn="ctr"/>
          <a:endParaRPr lang="en-US"/>
        </a:p>
      </dgm:t>
    </dgm:pt>
    <dgm:pt modelId="{6BA94D47-5F9C-490E-9041-8E72262C36EA}" type="sibTrans" cxnId="{02B41ED6-E13F-4734-892A-4D7279338E27}">
      <dgm:prSet/>
      <dgm:spPr/>
      <dgm:t>
        <a:bodyPr/>
        <a:lstStyle/>
        <a:p>
          <a:pPr algn="ctr"/>
          <a:endParaRPr lang="en-US"/>
        </a:p>
      </dgm:t>
    </dgm:pt>
    <dgm:pt modelId="{37607536-2ECA-4088-B17D-96E16A890EC6}">
      <dgm:prSet/>
      <dgm:spPr>
        <a:blipFill>
          <a:blip xmlns:r="http://schemas.openxmlformats.org/officeDocument/2006/relationships" r:embed="rId5"/>
          <a:stretch>
            <a:fillRect t="-6838" b="-1367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71106E7B-205D-4E44-9344-019668C30277}" type="parTrans" cxnId="{67779D8D-D0FE-4557-BE3C-4876D8102833}">
      <dgm:prSet/>
      <dgm:spPr/>
      <dgm:t>
        <a:bodyPr/>
        <a:lstStyle/>
        <a:p>
          <a:pPr algn="ctr"/>
          <a:endParaRPr lang="en-US"/>
        </a:p>
      </dgm:t>
    </dgm:pt>
    <dgm:pt modelId="{8AF20FEC-F6B8-4196-9D1C-E630FAD1852F}" type="sibTrans" cxnId="{67779D8D-D0FE-4557-BE3C-4876D8102833}">
      <dgm:prSet/>
      <dgm:spPr/>
      <dgm:t>
        <a:bodyPr/>
        <a:lstStyle/>
        <a:p>
          <a:pPr algn="ctr"/>
          <a:endParaRPr lang="en-US"/>
        </a:p>
      </dgm:t>
    </dgm:pt>
    <dgm:pt modelId="{A5B58D9B-5C46-4630-9588-98BFA000D004}">
      <dgm:prSet/>
      <dgm:spPr>
        <a:blipFill>
          <a:blip xmlns:r="http://schemas.openxmlformats.org/officeDocument/2006/relationships" r:embed="rId6"/>
          <a:stretch>
            <a:fillRect t="-6897" b="-14655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23FFB443-8F8B-444D-827C-13FF576E912D}" type="parTrans" cxnId="{2BCA10E9-6060-4A55-A016-91A2705A58B3}">
      <dgm:prSet/>
      <dgm:spPr/>
      <dgm:t>
        <a:bodyPr/>
        <a:lstStyle/>
        <a:p>
          <a:pPr algn="ctr"/>
          <a:endParaRPr lang="en-US"/>
        </a:p>
      </dgm:t>
    </dgm:pt>
    <dgm:pt modelId="{C8A01BDF-BC0E-4CA9-BDB4-C4FDEA14453F}" type="sibTrans" cxnId="{2BCA10E9-6060-4A55-A016-91A2705A58B3}">
      <dgm:prSet/>
      <dgm:spPr/>
      <dgm:t>
        <a:bodyPr/>
        <a:lstStyle/>
        <a:p>
          <a:pPr algn="ctr"/>
          <a:endParaRPr lang="en-US"/>
        </a:p>
      </dgm:t>
    </dgm:pt>
    <dgm:pt modelId="{8C1C864B-1C0B-4845-B5DB-5F8DE41B1C44}">
      <dgm:prSet/>
      <dgm:spPr/>
      <dgm:t>
        <a:bodyPr/>
        <a:lstStyle/>
        <a:p>
          <a:pPr algn="ctr"/>
          <a:r>
            <a:rPr lang="pl-PL" dirty="0"/>
            <a:t>…</a:t>
          </a:r>
          <a:endParaRPr lang="en-US" dirty="0"/>
        </a:p>
      </dgm:t>
    </dgm:pt>
    <dgm:pt modelId="{A7DB2FF7-024B-43E2-A542-765BF12E66A0}" type="parTrans" cxnId="{B427152C-6724-4B0E-8C6E-99E01EB67B25}">
      <dgm:prSet/>
      <dgm:spPr/>
      <dgm:t>
        <a:bodyPr/>
        <a:lstStyle/>
        <a:p>
          <a:pPr algn="ctr"/>
          <a:endParaRPr lang="en-US"/>
        </a:p>
      </dgm:t>
    </dgm:pt>
    <dgm:pt modelId="{D14B94BD-4005-4CF1-B4F2-F34803C1106C}" type="sibTrans" cxnId="{B427152C-6724-4B0E-8C6E-99E01EB67B25}">
      <dgm:prSet/>
      <dgm:spPr/>
      <dgm:t>
        <a:bodyPr/>
        <a:lstStyle/>
        <a:p>
          <a:pPr algn="ctr"/>
          <a:endParaRPr lang="en-US"/>
        </a:p>
      </dgm:t>
    </dgm:pt>
    <dgm:pt modelId="{0ED6668E-03DF-447A-BBAB-B479658E7E74}" type="pres">
      <dgm:prSet presAssocID="{D169575A-4163-42AF-8934-E8E798126562}" presName="vert0" presStyleCnt="0">
        <dgm:presLayoutVars>
          <dgm:dir/>
          <dgm:animOne val="branch"/>
          <dgm:animLvl val="lvl"/>
        </dgm:presLayoutVars>
      </dgm:prSet>
      <dgm:spPr/>
    </dgm:pt>
    <dgm:pt modelId="{0960740B-CF12-462D-883A-402331048044}" type="pres">
      <dgm:prSet presAssocID="{F357AAC9-CF79-463E-86C8-108BD01D0A82}" presName="thickLine" presStyleLbl="alignNode1" presStyleIdx="0" presStyleCnt="7"/>
      <dgm:spPr/>
    </dgm:pt>
    <dgm:pt modelId="{43505FFB-B723-47B9-AD6E-88FBAEBBB26B}" type="pres">
      <dgm:prSet presAssocID="{F357AAC9-CF79-463E-86C8-108BD01D0A82}" presName="horz1" presStyleCnt="0"/>
      <dgm:spPr/>
    </dgm:pt>
    <dgm:pt modelId="{391CC232-CFB4-4A06-9542-B46F8B0B8922}" type="pres">
      <dgm:prSet presAssocID="{F357AAC9-CF79-463E-86C8-108BD01D0A82}" presName="tx1" presStyleLbl="revTx" presStyleIdx="0" presStyleCnt="7"/>
      <dgm:spPr/>
    </dgm:pt>
    <dgm:pt modelId="{5445F378-FB67-4566-AF9C-0271D35394EC}" type="pres">
      <dgm:prSet presAssocID="{F357AAC9-CF79-463E-86C8-108BD01D0A82}" presName="vert1" presStyleCnt="0"/>
      <dgm:spPr/>
    </dgm:pt>
    <dgm:pt modelId="{E7CFAD9E-F1AF-42BE-A823-1502282B16A8}" type="pres">
      <dgm:prSet presAssocID="{E94DE713-9231-473E-8EC2-65F870F03208}" presName="thickLine" presStyleLbl="alignNode1" presStyleIdx="1" presStyleCnt="7"/>
      <dgm:spPr/>
    </dgm:pt>
    <dgm:pt modelId="{DBA95568-D4FA-4958-9209-014632165CAA}" type="pres">
      <dgm:prSet presAssocID="{E94DE713-9231-473E-8EC2-65F870F03208}" presName="horz1" presStyleCnt="0"/>
      <dgm:spPr/>
    </dgm:pt>
    <dgm:pt modelId="{ADAD1F50-F5DD-4E97-829E-531F6AAFF447}" type="pres">
      <dgm:prSet presAssocID="{E94DE713-9231-473E-8EC2-65F870F03208}" presName="tx1" presStyleLbl="revTx" presStyleIdx="1" presStyleCnt="7"/>
      <dgm:spPr/>
    </dgm:pt>
    <dgm:pt modelId="{0931ACFD-7872-47C0-9633-A6054D788A08}" type="pres">
      <dgm:prSet presAssocID="{E94DE713-9231-473E-8EC2-65F870F03208}" presName="vert1" presStyleCnt="0"/>
      <dgm:spPr/>
    </dgm:pt>
    <dgm:pt modelId="{F4E566C5-57D9-40C3-8005-E3B2FDB3879F}" type="pres">
      <dgm:prSet presAssocID="{D7545BCB-B32C-4E04-8FF3-2474903ECC07}" presName="thickLine" presStyleLbl="alignNode1" presStyleIdx="2" presStyleCnt="7"/>
      <dgm:spPr/>
    </dgm:pt>
    <dgm:pt modelId="{DF69C1FB-2BD0-4AC6-8BFB-A7A2CCB5F890}" type="pres">
      <dgm:prSet presAssocID="{D7545BCB-B32C-4E04-8FF3-2474903ECC07}" presName="horz1" presStyleCnt="0"/>
      <dgm:spPr/>
    </dgm:pt>
    <dgm:pt modelId="{AC9B2174-6775-49D6-9C88-9BBDD95D887D}" type="pres">
      <dgm:prSet presAssocID="{D7545BCB-B32C-4E04-8FF3-2474903ECC07}" presName="tx1" presStyleLbl="revTx" presStyleIdx="2" presStyleCnt="7"/>
      <dgm:spPr/>
    </dgm:pt>
    <dgm:pt modelId="{2AD06438-7BD9-4A53-B65F-10965D2E0700}" type="pres">
      <dgm:prSet presAssocID="{D7545BCB-B32C-4E04-8FF3-2474903ECC07}" presName="vert1" presStyleCnt="0"/>
      <dgm:spPr/>
    </dgm:pt>
    <dgm:pt modelId="{1C371F17-BC98-4474-8D60-A4CF26ADE2C0}" type="pres">
      <dgm:prSet presAssocID="{B5BB7188-AF60-4B1A-9576-BED7EC03BE26}" presName="thickLine" presStyleLbl="alignNode1" presStyleIdx="3" presStyleCnt="7"/>
      <dgm:spPr/>
    </dgm:pt>
    <dgm:pt modelId="{FF0B0535-10FA-4128-848C-98FD2ACFFACE}" type="pres">
      <dgm:prSet presAssocID="{B5BB7188-AF60-4B1A-9576-BED7EC03BE26}" presName="horz1" presStyleCnt="0"/>
      <dgm:spPr/>
    </dgm:pt>
    <dgm:pt modelId="{172F21B4-A8A2-45BF-8AA7-25062B11DAC2}" type="pres">
      <dgm:prSet presAssocID="{B5BB7188-AF60-4B1A-9576-BED7EC03BE26}" presName="tx1" presStyleLbl="revTx" presStyleIdx="3" presStyleCnt="7"/>
      <dgm:spPr/>
    </dgm:pt>
    <dgm:pt modelId="{45555A18-C59F-4A39-ABEB-B5C6228F2A83}" type="pres">
      <dgm:prSet presAssocID="{B5BB7188-AF60-4B1A-9576-BED7EC03BE26}" presName="vert1" presStyleCnt="0"/>
      <dgm:spPr/>
    </dgm:pt>
    <dgm:pt modelId="{6BA22962-00A8-42EF-A619-52B63ED4F533}" type="pres">
      <dgm:prSet presAssocID="{37607536-2ECA-4088-B17D-96E16A890EC6}" presName="thickLine" presStyleLbl="alignNode1" presStyleIdx="4" presStyleCnt="7"/>
      <dgm:spPr/>
    </dgm:pt>
    <dgm:pt modelId="{B7FECAB5-E85D-494A-8E74-86E6D1FC3D3D}" type="pres">
      <dgm:prSet presAssocID="{37607536-2ECA-4088-B17D-96E16A890EC6}" presName="horz1" presStyleCnt="0"/>
      <dgm:spPr/>
    </dgm:pt>
    <dgm:pt modelId="{454B97F2-73D4-49AE-A90B-1F4AFD15D23A}" type="pres">
      <dgm:prSet presAssocID="{37607536-2ECA-4088-B17D-96E16A890EC6}" presName="tx1" presStyleLbl="revTx" presStyleIdx="4" presStyleCnt="7"/>
      <dgm:spPr/>
    </dgm:pt>
    <dgm:pt modelId="{292A6E49-CACF-405D-937F-7805054F61A9}" type="pres">
      <dgm:prSet presAssocID="{37607536-2ECA-4088-B17D-96E16A890EC6}" presName="vert1" presStyleCnt="0"/>
      <dgm:spPr/>
    </dgm:pt>
    <dgm:pt modelId="{EC5B0BAD-CD23-4D80-9D24-845733B4D135}" type="pres">
      <dgm:prSet presAssocID="{A5B58D9B-5C46-4630-9588-98BFA000D004}" presName="thickLine" presStyleLbl="alignNode1" presStyleIdx="5" presStyleCnt="7"/>
      <dgm:spPr/>
    </dgm:pt>
    <dgm:pt modelId="{5FF5C2EA-3A5D-4B26-929C-6E42CE3C175B}" type="pres">
      <dgm:prSet presAssocID="{A5B58D9B-5C46-4630-9588-98BFA000D004}" presName="horz1" presStyleCnt="0"/>
      <dgm:spPr/>
    </dgm:pt>
    <dgm:pt modelId="{C534B0B2-C93C-4CD7-8455-AD17A7B0AAFA}" type="pres">
      <dgm:prSet presAssocID="{A5B58D9B-5C46-4630-9588-98BFA000D004}" presName="tx1" presStyleLbl="revTx" presStyleIdx="5" presStyleCnt="7"/>
      <dgm:spPr/>
    </dgm:pt>
    <dgm:pt modelId="{2F005B0D-B9FA-466A-A6FB-CD6F763EEEFD}" type="pres">
      <dgm:prSet presAssocID="{A5B58D9B-5C46-4630-9588-98BFA000D004}" presName="vert1" presStyleCnt="0"/>
      <dgm:spPr/>
    </dgm:pt>
    <dgm:pt modelId="{E590D315-A5A6-465F-9BFB-55A0EF4F6A32}" type="pres">
      <dgm:prSet presAssocID="{8C1C864B-1C0B-4845-B5DB-5F8DE41B1C44}" presName="thickLine" presStyleLbl="alignNode1" presStyleIdx="6" presStyleCnt="7"/>
      <dgm:spPr/>
    </dgm:pt>
    <dgm:pt modelId="{69D51BE7-4489-4155-A9E4-59976AC910A2}" type="pres">
      <dgm:prSet presAssocID="{8C1C864B-1C0B-4845-B5DB-5F8DE41B1C44}" presName="horz1" presStyleCnt="0"/>
      <dgm:spPr/>
    </dgm:pt>
    <dgm:pt modelId="{52446C9F-AE07-421F-8C62-27AA12FB4C4C}" type="pres">
      <dgm:prSet presAssocID="{8C1C864B-1C0B-4845-B5DB-5F8DE41B1C44}" presName="tx1" presStyleLbl="revTx" presStyleIdx="6" presStyleCnt="7"/>
      <dgm:spPr/>
    </dgm:pt>
    <dgm:pt modelId="{DB58485A-6BFF-4402-AA1C-53D110488A7A}" type="pres">
      <dgm:prSet presAssocID="{8C1C864B-1C0B-4845-B5DB-5F8DE41B1C44}" presName="vert1" presStyleCnt="0"/>
      <dgm:spPr/>
    </dgm:pt>
  </dgm:ptLst>
  <dgm:cxnLst>
    <dgm:cxn modelId="{A40CC80D-FF58-42BB-8B7B-D755005F3D76}" type="presOf" srcId="{F357AAC9-CF79-463E-86C8-108BD01D0A82}" destId="{391CC232-CFB4-4A06-9542-B46F8B0B8922}" srcOrd="0" destOrd="0" presId="urn:microsoft.com/office/officeart/2008/layout/LinedList"/>
    <dgm:cxn modelId="{F3C81212-4BFC-404B-8B15-DFF85D428B09}" type="presOf" srcId="{D7545BCB-B32C-4E04-8FF3-2474903ECC07}" destId="{AC9B2174-6775-49D6-9C88-9BBDD95D887D}" srcOrd="0" destOrd="0" presId="urn:microsoft.com/office/officeart/2008/layout/LinedList"/>
    <dgm:cxn modelId="{A66DF613-FEBE-4920-8C53-E356B3702760}" type="presOf" srcId="{B5BB7188-AF60-4B1A-9576-BED7EC03BE26}" destId="{172F21B4-A8A2-45BF-8AA7-25062B11DAC2}" srcOrd="0" destOrd="0" presId="urn:microsoft.com/office/officeart/2008/layout/LinedList"/>
    <dgm:cxn modelId="{B427152C-6724-4B0E-8C6E-99E01EB67B25}" srcId="{D169575A-4163-42AF-8934-E8E798126562}" destId="{8C1C864B-1C0B-4845-B5DB-5F8DE41B1C44}" srcOrd="6" destOrd="0" parTransId="{A7DB2FF7-024B-43E2-A542-765BF12E66A0}" sibTransId="{D14B94BD-4005-4CF1-B4F2-F34803C1106C}"/>
    <dgm:cxn modelId="{9EAB8139-ACA3-461E-AE4B-EA41D3F406F4}" type="presOf" srcId="{E94DE713-9231-473E-8EC2-65F870F03208}" destId="{ADAD1F50-F5DD-4E97-829E-531F6AAFF447}" srcOrd="0" destOrd="0" presId="urn:microsoft.com/office/officeart/2008/layout/LinedList"/>
    <dgm:cxn modelId="{5396993D-6B47-4414-B29C-B5175CC550F8}" srcId="{D169575A-4163-42AF-8934-E8E798126562}" destId="{E94DE713-9231-473E-8EC2-65F870F03208}" srcOrd="1" destOrd="0" parTransId="{676FD39A-9B47-40B1-8691-E589F6E20B13}" sibTransId="{BE3D1340-7EBF-4535-B87F-52080E4CD54F}"/>
    <dgm:cxn modelId="{D6959D3E-0C34-49B5-B52D-90B328F10CBA}" srcId="{D169575A-4163-42AF-8934-E8E798126562}" destId="{D7545BCB-B32C-4E04-8FF3-2474903ECC07}" srcOrd="2" destOrd="0" parTransId="{56423CAC-0F54-454F-8912-A354A77D7D33}" sibTransId="{72E92234-2D7C-4AA4-A5F5-62C4CCC67DE8}"/>
    <dgm:cxn modelId="{CD12055F-5115-41A3-81E0-6310588BB21A}" srcId="{D169575A-4163-42AF-8934-E8E798126562}" destId="{F357AAC9-CF79-463E-86C8-108BD01D0A82}" srcOrd="0" destOrd="0" parTransId="{7DEE89D0-D907-41C6-BF11-8BA1C989C6E1}" sibTransId="{42189862-E1CA-4164-8A91-5EDBAA7EA6B5}"/>
    <dgm:cxn modelId="{F64DB169-1BE1-4C1C-9DBB-17C54DB2E0C0}" type="presOf" srcId="{D169575A-4163-42AF-8934-E8E798126562}" destId="{0ED6668E-03DF-447A-BBAB-B479658E7E74}" srcOrd="0" destOrd="0" presId="urn:microsoft.com/office/officeart/2008/layout/LinedList"/>
    <dgm:cxn modelId="{9286BF71-B1F7-4C68-82D4-CF1F711F09EB}" type="presOf" srcId="{37607536-2ECA-4088-B17D-96E16A890EC6}" destId="{454B97F2-73D4-49AE-A90B-1F4AFD15D23A}" srcOrd="0" destOrd="0" presId="urn:microsoft.com/office/officeart/2008/layout/LinedList"/>
    <dgm:cxn modelId="{67779D8D-D0FE-4557-BE3C-4876D8102833}" srcId="{D169575A-4163-42AF-8934-E8E798126562}" destId="{37607536-2ECA-4088-B17D-96E16A890EC6}" srcOrd="4" destOrd="0" parTransId="{71106E7B-205D-4E44-9344-019668C30277}" sibTransId="{8AF20FEC-F6B8-4196-9D1C-E630FAD1852F}"/>
    <dgm:cxn modelId="{054A6DD2-7083-4D31-B7A6-5396E92F44B5}" type="presOf" srcId="{A5B58D9B-5C46-4630-9588-98BFA000D004}" destId="{C534B0B2-C93C-4CD7-8455-AD17A7B0AAFA}" srcOrd="0" destOrd="0" presId="urn:microsoft.com/office/officeart/2008/layout/LinedList"/>
    <dgm:cxn modelId="{02B41ED6-E13F-4734-892A-4D7279338E27}" srcId="{D169575A-4163-42AF-8934-E8E798126562}" destId="{B5BB7188-AF60-4B1A-9576-BED7EC03BE26}" srcOrd="3" destOrd="0" parTransId="{CE87BC9A-0109-4055-B888-11E69BB9865D}" sibTransId="{6BA94D47-5F9C-490E-9041-8E72262C36EA}"/>
    <dgm:cxn modelId="{6D2E3CE6-5CAA-4FEC-8FC3-E75CAE9C3C0B}" type="presOf" srcId="{8C1C864B-1C0B-4845-B5DB-5F8DE41B1C44}" destId="{52446C9F-AE07-421F-8C62-27AA12FB4C4C}" srcOrd="0" destOrd="0" presId="urn:microsoft.com/office/officeart/2008/layout/LinedList"/>
    <dgm:cxn modelId="{2BCA10E9-6060-4A55-A016-91A2705A58B3}" srcId="{D169575A-4163-42AF-8934-E8E798126562}" destId="{A5B58D9B-5C46-4630-9588-98BFA000D004}" srcOrd="5" destOrd="0" parTransId="{23FFB443-8F8B-444D-827C-13FF576E912D}" sibTransId="{C8A01BDF-BC0E-4CA9-BDB4-C4FDEA14453F}"/>
    <dgm:cxn modelId="{BC1FF553-6775-40BC-9EA0-C1959642EA8D}" type="presParOf" srcId="{0ED6668E-03DF-447A-BBAB-B479658E7E74}" destId="{0960740B-CF12-462D-883A-402331048044}" srcOrd="0" destOrd="0" presId="urn:microsoft.com/office/officeart/2008/layout/LinedList"/>
    <dgm:cxn modelId="{A66E807F-F0DE-4B1B-97C2-13E04A932017}" type="presParOf" srcId="{0ED6668E-03DF-447A-BBAB-B479658E7E74}" destId="{43505FFB-B723-47B9-AD6E-88FBAEBBB26B}" srcOrd="1" destOrd="0" presId="urn:microsoft.com/office/officeart/2008/layout/LinedList"/>
    <dgm:cxn modelId="{506A4508-3B60-4D6D-AD84-FEAD8B3927A5}" type="presParOf" srcId="{43505FFB-B723-47B9-AD6E-88FBAEBBB26B}" destId="{391CC232-CFB4-4A06-9542-B46F8B0B8922}" srcOrd="0" destOrd="0" presId="urn:microsoft.com/office/officeart/2008/layout/LinedList"/>
    <dgm:cxn modelId="{4706188F-C8D0-4C3C-8601-306FC48BBD67}" type="presParOf" srcId="{43505FFB-B723-47B9-AD6E-88FBAEBBB26B}" destId="{5445F378-FB67-4566-AF9C-0271D35394EC}" srcOrd="1" destOrd="0" presId="urn:microsoft.com/office/officeart/2008/layout/LinedList"/>
    <dgm:cxn modelId="{E6D0D9C9-9F46-4654-AE4D-924FD69784C9}" type="presParOf" srcId="{0ED6668E-03DF-447A-BBAB-B479658E7E74}" destId="{E7CFAD9E-F1AF-42BE-A823-1502282B16A8}" srcOrd="2" destOrd="0" presId="urn:microsoft.com/office/officeart/2008/layout/LinedList"/>
    <dgm:cxn modelId="{DB908F75-6C78-4D8B-95DE-654ABB8DDCE9}" type="presParOf" srcId="{0ED6668E-03DF-447A-BBAB-B479658E7E74}" destId="{DBA95568-D4FA-4958-9209-014632165CAA}" srcOrd="3" destOrd="0" presId="urn:microsoft.com/office/officeart/2008/layout/LinedList"/>
    <dgm:cxn modelId="{450E256A-269C-4DAA-94B2-F829967E5878}" type="presParOf" srcId="{DBA95568-D4FA-4958-9209-014632165CAA}" destId="{ADAD1F50-F5DD-4E97-829E-531F6AAFF447}" srcOrd="0" destOrd="0" presId="urn:microsoft.com/office/officeart/2008/layout/LinedList"/>
    <dgm:cxn modelId="{FB4564C0-A5D2-44C3-B71C-3380C0177D19}" type="presParOf" srcId="{DBA95568-D4FA-4958-9209-014632165CAA}" destId="{0931ACFD-7872-47C0-9633-A6054D788A08}" srcOrd="1" destOrd="0" presId="urn:microsoft.com/office/officeart/2008/layout/LinedList"/>
    <dgm:cxn modelId="{1EFE83A3-B836-46EA-9828-4C964E4087DA}" type="presParOf" srcId="{0ED6668E-03DF-447A-BBAB-B479658E7E74}" destId="{F4E566C5-57D9-40C3-8005-E3B2FDB3879F}" srcOrd="4" destOrd="0" presId="urn:microsoft.com/office/officeart/2008/layout/LinedList"/>
    <dgm:cxn modelId="{9CAC8B77-D2A3-453E-85FD-68686CBEA23E}" type="presParOf" srcId="{0ED6668E-03DF-447A-BBAB-B479658E7E74}" destId="{DF69C1FB-2BD0-4AC6-8BFB-A7A2CCB5F890}" srcOrd="5" destOrd="0" presId="urn:microsoft.com/office/officeart/2008/layout/LinedList"/>
    <dgm:cxn modelId="{D508119E-4458-444A-B2DE-5C55CBCE5A9F}" type="presParOf" srcId="{DF69C1FB-2BD0-4AC6-8BFB-A7A2CCB5F890}" destId="{AC9B2174-6775-49D6-9C88-9BBDD95D887D}" srcOrd="0" destOrd="0" presId="urn:microsoft.com/office/officeart/2008/layout/LinedList"/>
    <dgm:cxn modelId="{84B0ECC5-2D7E-4779-8F13-BF010BFF61E1}" type="presParOf" srcId="{DF69C1FB-2BD0-4AC6-8BFB-A7A2CCB5F890}" destId="{2AD06438-7BD9-4A53-B65F-10965D2E0700}" srcOrd="1" destOrd="0" presId="urn:microsoft.com/office/officeart/2008/layout/LinedList"/>
    <dgm:cxn modelId="{C3181569-3DE9-4DE4-9B03-CAE2885D918D}" type="presParOf" srcId="{0ED6668E-03DF-447A-BBAB-B479658E7E74}" destId="{1C371F17-BC98-4474-8D60-A4CF26ADE2C0}" srcOrd="6" destOrd="0" presId="urn:microsoft.com/office/officeart/2008/layout/LinedList"/>
    <dgm:cxn modelId="{36F30C77-3A95-4BD6-A509-8B88DCD69EE5}" type="presParOf" srcId="{0ED6668E-03DF-447A-BBAB-B479658E7E74}" destId="{FF0B0535-10FA-4128-848C-98FD2ACFFACE}" srcOrd="7" destOrd="0" presId="urn:microsoft.com/office/officeart/2008/layout/LinedList"/>
    <dgm:cxn modelId="{10E927B7-FDFA-4CE5-9B74-1B093AF7377A}" type="presParOf" srcId="{FF0B0535-10FA-4128-848C-98FD2ACFFACE}" destId="{172F21B4-A8A2-45BF-8AA7-25062B11DAC2}" srcOrd="0" destOrd="0" presId="urn:microsoft.com/office/officeart/2008/layout/LinedList"/>
    <dgm:cxn modelId="{62E55017-0D46-4482-85E8-E4D51AB060C7}" type="presParOf" srcId="{FF0B0535-10FA-4128-848C-98FD2ACFFACE}" destId="{45555A18-C59F-4A39-ABEB-B5C6228F2A83}" srcOrd="1" destOrd="0" presId="urn:microsoft.com/office/officeart/2008/layout/LinedList"/>
    <dgm:cxn modelId="{FF479AB5-2F37-4924-A0FD-E6757AD95547}" type="presParOf" srcId="{0ED6668E-03DF-447A-BBAB-B479658E7E74}" destId="{6BA22962-00A8-42EF-A619-52B63ED4F533}" srcOrd="8" destOrd="0" presId="urn:microsoft.com/office/officeart/2008/layout/LinedList"/>
    <dgm:cxn modelId="{222378A0-43B4-4EFB-9C37-7E55BFCA2969}" type="presParOf" srcId="{0ED6668E-03DF-447A-BBAB-B479658E7E74}" destId="{B7FECAB5-E85D-494A-8E74-86E6D1FC3D3D}" srcOrd="9" destOrd="0" presId="urn:microsoft.com/office/officeart/2008/layout/LinedList"/>
    <dgm:cxn modelId="{E5D92B31-538A-448C-BB4B-69CBBFF26F2A}" type="presParOf" srcId="{B7FECAB5-E85D-494A-8E74-86E6D1FC3D3D}" destId="{454B97F2-73D4-49AE-A90B-1F4AFD15D23A}" srcOrd="0" destOrd="0" presId="urn:microsoft.com/office/officeart/2008/layout/LinedList"/>
    <dgm:cxn modelId="{3063FD08-E75E-45E3-A296-6E3F28D0DEC6}" type="presParOf" srcId="{B7FECAB5-E85D-494A-8E74-86E6D1FC3D3D}" destId="{292A6E49-CACF-405D-937F-7805054F61A9}" srcOrd="1" destOrd="0" presId="urn:microsoft.com/office/officeart/2008/layout/LinedList"/>
    <dgm:cxn modelId="{5BFC1EF0-06E0-4D3E-8289-7D6F89C87F5C}" type="presParOf" srcId="{0ED6668E-03DF-447A-BBAB-B479658E7E74}" destId="{EC5B0BAD-CD23-4D80-9D24-845733B4D135}" srcOrd="10" destOrd="0" presId="urn:microsoft.com/office/officeart/2008/layout/LinedList"/>
    <dgm:cxn modelId="{B2BFF55D-A4C3-4614-9990-DB8542DF0028}" type="presParOf" srcId="{0ED6668E-03DF-447A-BBAB-B479658E7E74}" destId="{5FF5C2EA-3A5D-4B26-929C-6E42CE3C175B}" srcOrd="11" destOrd="0" presId="urn:microsoft.com/office/officeart/2008/layout/LinedList"/>
    <dgm:cxn modelId="{A4D932DC-2A74-4881-9B2F-0C3E7AE80A0A}" type="presParOf" srcId="{5FF5C2EA-3A5D-4B26-929C-6E42CE3C175B}" destId="{C534B0B2-C93C-4CD7-8455-AD17A7B0AAFA}" srcOrd="0" destOrd="0" presId="urn:microsoft.com/office/officeart/2008/layout/LinedList"/>
    <dgm:cxn modelId="{486FA14F-6D63-46DD-B46E-A5BA0383EF30}" type="presParOf" srcId="{5FF5C2EA-3A5D-4B26-929C-6E42CE3C175B}" destId="{2F005B0D-B9FA-466A-A6FB-CD6F763EEEFD}" srcOrd="1" destOrd="0" presId="urn:microsoft.com/office/officeart/2008/layout/LinedList"/>
    <dgm:cxn modelId="{085891C3-9F58-4550-9F83-3CE779EAFDA3}" type="presParOf" srcId="{0ED6668E-03DF-447A-BBAB-B479658E7E74}" destId="{E590D315-A5A6-465F-9BFB-55A0EF4F6A32}" srcOrd="12" destOrd="0" presId="urn:microsoft.com/office/officeart/2008/layout/LinedList"/>
    <dgm:cxn modelId="{8D315FED-305C-4EEA-8A29-FF4EBAD00CC3}" type="presParOf" srcId="{0ED6668E-03DF-447A-BBAB-B479658E7E74}" destId="{69D51BE7-4489-4155-A9E4-59976AC910A2}" srcOrd="13" destOrd="0" presId="urn:microsoft.com/office/officeart/2008/layout/LinedList"/>
    <dgm:cxn modelId="{82C25B2F-BE13-4B21-A2D6-C3F81B529249}" type="presParOf" srcId="{69D51BE7-4489-4155-A9E4-59976AC910A2}" destId="{52446C9F-AE07-421F-8C62-27AA12FB4C4C}" srcOrd="0" destOrd="0" presId="urn:microsoft.com/office/officeart/2008/layout/LinedList"/>
    <dgm:cxn modelId="{D8AFF10D-3A6D-44D8-9D53-AA34547B24E9}" type="presParOf" srcId="{69D51BE7-4489-4155-A9E4-59976AC910A2}" destId="{DB58485A-6BFF-4402-AA1C-53D110488A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0740B-CF12-462D-883A-402331048044}">
      <dsp:nvSpPr>
        <dsp:cNvPr id="0" name=""/>
        <dsp:cNvSpPr/>
      </dsp:nvSpPr>
      <dsp:spPr>
        <a:xfrm>
          <a:off x="0" y="60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CC232-CFB4-4A06-9542-B46F8B0B8922}">
      <dsp:nvSpPr>
        <dsp:cNvPr id="0" name=""/>
        <dsp:cNvSpPr/>
      </dsp:nvSpPr>
      <dsp:spPr>
        <a:xfrm>
          <a:off x="0" y="60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2	  3	  4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1234</a:t>
          </a:r>
          <a:endParaRPr lang="en-US" sz="3300" kern="1200" dirty="0"/>
        </a:p>
      </dsp:txBody>
      <dsp:txXfrm>
        <a:off x="0" y="606"/>
        <a:ext cx="10993221" cy="709619"/>
      </dsp:txXfrm>
    </dsp:sp>
    <dsp:sp modelId="{E7CFAD9E-F1AF-42BE-A823-1502282B16A8}">
      <dsp:nvSpPr>
        <dsp:cNvPr id="0" name=""/>
        <dsp:cNvSpPr/>
      </dsp:nvSpPr>
      <dsp:spPr>
        <a:xfrm>
          <a:off x="0" y="71022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D1F50-F5DD-4E97-829E-531F6AAFF447}">
      <dsp:nvSpPr>
        <dsp:cNvPr id="0" name=""/>
        <dsp:cNvSpPr/>
      </dsp:nvSpPr>
      <dsp:spPr>
        <a:xfrm>
          <a:off x="0" y="71022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2	  4	  3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1243</a:t>
          </a:r>
          <a:endParaRPr lang="en-US" sz="3300" kern="1200" dirty="0"/>
        </a:p>
      </dsp:txBody>
      <dsp:txXfrm>
        <a:off x="0" y="710226"/>
        <a:ext cx="10993221" cy="709619"/>
      </dsp:txXfrm>
    </dsp:sp>
    <dsp:sp modelId="{F4E566C5-57D9-40C3-8005-E3B2FDB3879F}">
      <dsp:nvSpPr>
        <dsp:cNvPr id="0" name=""/>
        <dsp:cNvSpPr/>
      </dsp:nvSpPr>
      <dsp:spPr>
        <a:xfrm>
          <a:off x="0" y="141984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B2174-6775-49D6-9C88-9BBDD95D887D}">
      <dsp:nvSpPr>
        <dsp:cNvPr id="0" name=""/>
        <dsp:cNvSpPr/>
      </dsp:nvSpPr>
      <dsp:spPr>
        <a:xfrm>
          <a:off x="0" y="141984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3	  2	  4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1324</a:t>
          </a:r>
          <a:endParaRPr lang="en-US" sz="3300" kern="1200" dirty="0"/>
        </a:p>
      </dsp:txBody>
      <dsp:txXfrm>
        <a:off x="0" y="1419846"/>
        <a:ext cx="10993221" cy="709619"/>
      </dsp:txXfrm>
    </dsp:sp>
    <dsp:sp modelId="{1C371F17-BC98-4474-8D60-A4CF26ADE2C0}">
      <dsp:nvSpPr>
        <dsp:cNvPr id="0" name=""/>
        <dsp:cNvSpPr/>
      </dsp:nvSpPr>
      <dsp:spPr>
        <a:xfrm>
          <a:off x="0" y="212946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F21B4-A8A2-45BF-8AA7-25062B11DAC2}">
      <dsp:nvSpPr>
        <dsp:cNvPr id="0" name=""/>
        <dsp:cNvSpPr/>
      </dsp:nvSpPr>
      <dsp:spPr>
        <a:xfrm>
          <a:off x="0" y="212946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3	  4	  2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1342</a:t>
          </a:r>
          <a:endParaRPr lang="en-US" sz="3300" kern="1200" dirty="0"/>
        </a:p>
      </dsp:txBody>
      <dsp:txXfrm>
        <a:off x="0" y="2129466"/>
        <a:ext cx="10993221" cy="709619"/>
      </dsp:txXfrm>
    </dsp:sp>
    <dsp:sp modelId="{6BA22962-00A8-42EF-A619-52B63ED4F533}">
      <dsp:nvSpPr>
        <dsp:cNvPr id="0" name=""/>
        <dsp:cNvSpPr/>
      </dsp:nvSpPr>
      <dsp:spPr>
        <a:xfrm>
          <a:off x="0" y="283908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B97F2-73D4-49AE-A90B-1F4AFD15D23A}">
      <dsp:nvSpPr>
        <dsp:cNvPr id="0" name=""/>
        <dsp:cNvSpPr/>
      </dsp:nvSpPr>
      <dsp:spPr>
        <a:xfrm>
          <a:off x="0" y="283908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4	  2	  3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1423</a:t>
          </a:r>
          <a:endParaRPr lang="en-US" sz="3300" kern="1200" dirty="0"/>
        </a:p>
      </dsp:txBody>
      <dsp:txXfrm>
        <a:off x="0" y="2839086"/>
        <a:ext cx="10993221" cy="709619"/>
      </dsp:txXfrm>
    </dsp:sp>
    <dsp:sp modelId="{EC5B0BAD-CD23-4D80-9D24-845733B4D135}">
      <dsp:nvSpPr>
        <dsp:cNvPr id="0" name=""/>
        <dsp:cNvSpPr/>
      </dsp:nvSpPr>
      <dsp:spPr>
        <a:xfrm>
          <a:off x="0" y="354870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4B0B2-C93C-4CD7-8455-AD17A7B0AAFA}">
      <dsp:nvSpPr>
        <dsp:cNvPr id="0" name=""/>
        <dsp:cNvSpPr/>
      </dsp:nvSpPr>
      <dsp:spPr>
        <a:xfrm>
          <a:off x="0" y="354870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1	4	  3	  2	</a:t>
          </a:r>
          <a14:m xmlns:a14="http://schemas.microsoft.com/office/drawing/2010/main">
            <m:oMath xmlns:m="http://schemas.openxmlformats.org/officeDocument/2006/math">
              <m:r>
                <a:rPr lang="pl-PL" sz="33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</m:oMath>
          </a14:m>
          <a:r>
            <a:rPr lang="pl-PL" sz="3300" kern="1200" dirty="0"/>
            <a:t>	1432</a:t>
          </a:r>
          <a:endParaRPr lang="en-US" sz="3300" kern="1200" dirty="0"/>
        </a:p>
      </dsp:txBody>
      <dsp:txXfrm>
        <a:off x="0" y="3548706"/>
        <a:ext cx="10993221" cy="709619"/>
      </dsp:txXfrm>
    </dsp:sp>
    <dsp:sp modelId="{E590D315-A5A6-465F-9BFB-55A0EF4F6A32}">
      <dsp:nvSpPr>
        <dsp:cNvPr id="0" name=""/>
        <dsp:cNvSpPr/>
      </dsp:nvSpPr>
      <dsp:spPr>
        <a:xfrm>
          <a:off x="0" y="4258326"/>
          <a:ext cx="10993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46C9F-AE07-421F-8C62-27AA12FB4C4C}">
      <dsp:nvSpPr>
        <dsp:cNvPr id="0" name=""/>
        <dsp:cNvSpPr/>
      </dsp:nvSpPr>
      <dsp:spPr>
        <a:xfrm>
          <a:off x="0" y="4258326"/>
          <a:ext cx="10993221" cy="70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…</a:t>
          </a:r>
          <a:endParaRPr lang="en-US" sz="3300" kern="1200" dirty="0"/>
        </a:p>
      </dsp:txBody>
      <dsp:txXfrm>
        <a:off x="0" y="4258326"/>
        <a:ext cx="10993221" cy="70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410370A-4EA9-4720-9F5E-1510D96B4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0C2684-42A7-4DF6-9FE1-7001D1867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051A36-CCDA-46D6-8751-4C8D74526861}" type="datetimeFigureOut">
              <a:rPr lang="pl-PL"/>
              <a:pPr>
                <a:defRPr/>
              </a:pPr>
              <a:t>21.01.2023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ACFDFD6-3813-49B7-BB0F-191E9B212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82F540B-711C-459B-8E06-9C4104A3CF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8F4FCD9-BA7F-48A7-B3B3-82ADBA7B3B21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818A71B-DC1F-408C-B3D1-E849FB7B4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9C2135F-0056-4A00-9936-7DC2A5ED36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58589B-E6FC-4863-935D-DE3851DA945C}" type="datetimeFigureOut">
              <a:rPr lang="pl-PL"/>
              <a:pPr>
                <a:defRPr/>
              </a:pPr>
              <a:t>21.01.2023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2A0AA2D0-0220-4B41-946E-A13520E09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ED235504-81E4-44E6-8904-ECD328F55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D310A0-03E4-4B1C-8E07-370908C2D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850364-4A0B-4F60-93B9-58F4EA961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580E2B2-3987-459E-9E73-FCE4CF2EC872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2633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16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3109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5731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EA6637E-99C6-4B08-BC51-E998A8FE0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/>
          <a:stretch/>
        </p:blipFill>
        <p:spPr bwMode="auto">
          <a:xfrm>
            <a:off x="1678918" y="0"/>
            <a:ext cx="1051308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138B1951-AD23-4425-9B6F-B6FE41B8412E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28D5811-6A0A-468C-90DC-4B945CF41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F1A1287-80D1-49F2-BADB-63A496BF1E38}"/>
              </a:ext>
            </a:extLst>
          </p:cNvPr>
          <p:cNvSpPr/>
          <p:nvPr userDrawn="1"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54E3832-9100-4002-B6F1-CF8628753A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F10C1B53-3CDA-4BAF-9482-605EC261C712}"/>
              </a:ext>
            </a:extLst>
          </p:cNvPr>
          <p:cNvGrpSpPr/>
          <p:nvPr userDrawn="1"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233517F7-AC92-4711-A134-3525EF63D49D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F658F536-18F1-4B96-B8C6-61566C060077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4" name="Symbol zastępczy obrazu 4">
                <a:extLst>
                  <a:ext uri="{FF2B5EF4-FFF2-40B4-BE49-F238E27FC236}">
                    <a16:creationId xmlns:a16="http://schemas.microsoft.com/office/drawing/2014/main" id="{4978960D-5E62-47B8-B987-8B51D5F41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5A4122E7-9E6B-43B2-84C0-537E3099D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6" name="Obraz 15">
                <a:extLst>
                  <a:ext uri="{FF2B5EF4-FFF2-40B4-BE49-F238E27FC236}">
                    <a16:creationId xmlns:a16="http://schemas.microsoft.com/office/drawing/2014/main" id="{2605CCBC-FBAF-433D-A32C-CDE70FA47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8266992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A03D60D8-E317-4445-909E-D66868448B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BB935609-CB55-405F-8B5E-32481A6CD997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B33CD6CA-CE75-4C42-A1BA-022400A1DA83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00981068-72BD-43CC-B5F6-A284719F0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D3AAED1-1E56-4E0F-BA47-B297E2E3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EFA466E-1A63-45EC-9BBE-3350A790265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2"/>
            <a:ext cx="3209461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16632"/>
            <a:ext cx="7628565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3636459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AE3CF27-ECB8-4D98-8115-8CF6A846E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3"/>
          <a:stretch/>
        </p:blipFill>
        <p:spPr bwMode="auto">
          <a:xfrm>
            <a:off x="1678918" y="0"/>
            <a:ext cx="1051308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554F3A11-EEA8-42B0-904A-8D56848B8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44D2146-237E-446E-96A3-073E895DF9EF}"/>
              </a:ext>
            </a:extLst>
          </p:cNvPr>
          <p:cNvSpPr/>
          <p:nvPr userDrawn="1"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10C243E-6135-4B5D-8478-8D1C90B512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CF61AA24-B944-4BF7-AD32-C27F202FD78B}"/>
              </a:ext>
            </a:extLst>
          </p:cNvPr>
          <p:cNvGrpSpPr/>
          <p:nvPr userDrawn="1"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AF3C6A4B-FC08-48D8-A527-DA3D7971813E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4" name="Grupa 13">
              <a:extLst>
                <a:ext uri="{FF2B5EF4-FFF2-40B4-BE49-F238E27FC236}">
                  <a16:creationId xmlns:a16="http://schemas.microsoft.com/office/drawing/2014/main" id="{0589BAA7-CA12-4898-A36F-03D6F463A9B3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6" name="Symbol zastępczy obrazu 4">
                <a:extLst>
                  <a:ext uri="{FF2B5EF4-FFF2-40B4-BE49-F238E27FC236}">
                    <a16:creationId xmlns:a16="http://schemas.microsoft.com/office/drawing/2014/main" id="{2184D892-7109-4CC6-9103-83F99A949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3A4644F6-CFCF-4891-91F2-89376F993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4139D3DF-0425-4096-BAB9-B8724A7BD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108043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1515406-D7D2-4646-82AD-46F8A2D35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C86E8BA2-DF0C-4553-ABEE-2AA703CA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A7CBBD8-F20F-4CFA-A1C0-A2BD928C98E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15B8C060-797C-495C-BC8A-2154F3CEEC35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92C32551-02FA-4391-BD24-420530585A4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C94A9103-2040-4CBB-8F48-63134FA77A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86177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3">
            <a:extLst>
              <a:ext uri="{FF2B5EF4-FFF2-40B4-BE49-F238E27FC236}">
                <a16:creationId xmlns:a16="http://schemas.microsoft.com/office/drawing/2014/main" id="{9364A15B-FD20-4239-9F4E-0CE22608D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3AF413EC-A0EB-48C8-AAFB-7634DB218E41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446A836-1F6A-44FD-A507-72760F9AD1E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7E9E2F66-D036-47BF-9010-265CC9DE87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8C20DE13-7457-4626-BE75-0D6CC48F2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E4C6FF5-B562-440C-B37F-2991087E69D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4" y="1844824"/>
            <a:ext cx="4896545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7735381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3">
            <a:extLst>
              <a:ext uri="{FF2B5EF4-FFF2-40B4-BE49-F238E27FC236}">
                <a16:creationId xmlns:a16="http://schemas.microsoft.com/office/drawing/2014/main" id="{33DE7139-8CFC-4B68-BD4C-66281A54D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A8E7C890-083C-489A-BD2F-599A7E8934D0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5B50D36-29A4-4384-AB09-BBD22698996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A75D0FEB-0A6B-409B-AB8B-9AA6F6F460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3ECACFEE-8855-436E-B24A-E1DC4A4F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1D416BD-FDA9-41E2-9ABB-44EC43B1E1F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576054" y="1628801"/>
            <a:ext cx="547767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6155439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3">
            <a:extLst>
              <a:ext uri="{FF2B5EF4-FFF2-40B4-BE49-F238E27FC236}">
                <a16:creationId xmlns:a16="http://schemas.microsoft.com/office/drawing/2014/main" id="{0B54D6CF-F51B-4565-AEFD-6EBE559051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a 9">
            <a:extLst>
              <a:ext uri="{FF2B5EF4-FFF2-40B4-BE49-F238E27FC236}">
                <a16:creationId xmlns:a16="http://schemas.microsoft.com/office/drawing/2014/main" id="{76BF23AB-D7A2-473F-B25D-1D68588F1728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C6E2C7D1-3BD9-4A24-B4CF-104AFC655614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08AE5F37-8A98-4B89-827B-0F6589C8C2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8" name="pole tekstowe 4">
            <a:extLst>
              <a:ext uri="{FF2B5EF4-FFF2-40B4-BE49-F238E27FC236}">
                <a16:creationId xmlns:a16="http://schemas.microsoft.com/office/drawing/2014/main" id="{719BE861-94A7-4968-91BA-65140916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B2396A7-488D-4B29-B27E-B1F82536D5B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672064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672064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753937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63EE2050-1575-49A1-8FF6-5D6B94F82C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C8288E89-3B0A-407D-A2A1-C9C3C74060EB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A3CF7106-AAC5-4336-AEA0-B600B7DBB6D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1FF25586-59C3-4EC8-AB49-11F0E61497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CB9EE27C-4280-4699-B0FB-00C29EC0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900F33-D32C-4F5F-BC7D-BCD466A030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9936" y="116632"/>
            <a:ext cx="6528725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1424" y="1435100"/>
            <a:ext cx="4416491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8823153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07AD48D5-D1B9-419D-B03E-FDB5C7720B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B7638175-FCC2-4A2E-BD4B-C014158136BF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FAC1082C-5AA9-4C8A-9F4F-BC1FBB2899FF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C1D5298B-83A2-4B46-9D5B-305383378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38114D0A-9A9F-4AC0-AB2B-9D7ECEC1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70C72BC-1685-4E5C-9AB7-8C22C053D08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526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5" y="283"/>
            <a:ext cx="11184061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0526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2943110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151327B-D3D6-4306-81EF-6FE0D8382F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794969D8-3780-45AC-AF1F-E1C5AA28CBA9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3BFB7953-19B6-41F5-AAD5-D23DCF4695E6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5F7E8FE9-0E36-44CC-98EC-31461F67D0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776E1DE-8E59-4FAF-828C-A1E3A9F6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378A4F9-4C6D-448A-9C2B-718DC76E7A0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435" y="116632"/>
            <a:ext cx="11041227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772817"/>
            <a:ext cx="11041227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21464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A9D2542B-478A-4E26-A12F-4232999A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3201AC01-9E6A-4CE5-A822-FEB3753C6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C8470A-D0D2-4ECC-A4D3-F4CC7849E82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sz="5400" dirty="0"/>
              <a:t>Obliczenia wysokiej wydajności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56D317A-DB87-89BE-EE2E-ECF3EF2A87C7}"/>
              </a:ext>
            </a:extLst>
          </p:cNvPr>
          <p:cNvSpPr txBox="1"/>
          <p:nvPr/>
        </p:nvSpPr>
        <p:spPr>
          <a:xfrm>
            <a:off x="1871531" y="1844824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TSP </a:t>
            </a:r>
            <a:r>
              <a:rPr lang="pl-PL" sz="3200" dirty="0" err="1"/>
              <a:t>brute-force</a:t>
            </a:r>
            <a:endParaRPr lang="pl-PL" sz="32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A7AC11E-9DC3-A073-5F14-9F52B419E415}"/>
              </a:ext>
            </a:extLst>
          </p:cNvPr>
          <p:cNvSpPr txBox="1"/>
          <p:nvPr/>
        </p:nvSpPr>
        <p:spPr>
          <a:xfrm>
            <a:off x="1871531" y="5589240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Michał Bagiński</a:t>
            </a:r>
          </a:p>
          <a:p>
            <a:r>
              <a:rPr lang="pl-PL" dirty="0"/>
              <a:t>Szymon Wąchała</a:t>
            </a:r>
          </a:p>
          <a:p>
            <a:r>
              <a:rPr lang="pl-PL" dirty="0"/>
              <a:t>Filip Wolski</a:t>
            </a:r>
          </a:p>
        </p:txBody>
      </p:sp>
    </p:spTree>
    <p:extLst>
      <p:ext uri="{BB962C8B-B14F-4D97-AF65-F5344CB8AC3E}">
        <p14:creationId xmlns:p14="http://schemas.microsoft.com/office/powerpoint/2010/main" val="2619901615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Sortowanie pozostałych elementów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944" y="1775442"/>
            <a:ext cx="8768203" cy="46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49250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Wyjątek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944" y="1775442"/>
            <a:ext cx="8768203" cy="466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47318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Wyjątek - zamiana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945" y="1775442"/>
            <a:ext cx="8768201" cy="466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14953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Wyjątek - sortowanie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945" y="1775442"/>
            <a:ext cx="8768201" cy="46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022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i-tej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 err="1"/>
              <a:t>Factorial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system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3FB64B30-E30C-5142-A82A-DF1840BA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75818"/>
              </p:ext>
            </p:extLst>
          </p:nvPr>
        </p:nvGraphicFramePr>
        <p:xfrm>
          <a:off x="2032000" y="2420888"/>
          <a:ext cx="812799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4317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26126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857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Dzielna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Dzielnik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Reszta z dzielenia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0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1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3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5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91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07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6590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FC7F09B-057F-C91B-FDA9-C709C3620F8E}"/>
              </a:ext>
            </a:extLst>
          </p:cNvPr>
          <p:cNvSpPr txBox="1"/>
          <p:nvPr/>
        </p:nvSpPr>
        <p:spPr>
          <a:xfrm>
            <a:off x="1559496" y="5589240"/>
            <a:ext cx="1058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Reprezentacją liczby 123</a:t>
            </a:r>
            <a:r>
              <a:rPr lang="pl-PL" baseline="-25000" dirty="0"/>
              <a:t>(10) </a:t>
            </a:r>
            <a:r>
              <a:rPr lang="pl-PL" dirty="0"/>
              <a:t>w systemie </a:t>
            </a:r>
            <a:r>
              <a:rPr lang="pl-PL" dirty="0" err="1"/>
              <a:t>silniowym</a:t>
            </a:r>
            <a:r>
              <a:rPr lang="pl-PL" dirty="0"/>
              <a:t> jest ciąg liczb: 100110</a:t>
            </a:r>
            <a:r>
              <a:rPr lang="pl-PL" baseline="-25000" dirty="0"/>
              <a:t>(!)</a:t>
            </a:r>
          </a:p>
        </p:txBody>
      </p:sp>
    </p:spTree>
    <p:extLst>
      <p:ext uri="{BB962C8B-B14F-4D97-AF65-F5344CB8AC3E}">
        <p14:creationId xmlns:p14="http://schemas.microsoft.com/office/powerpoint/2010/main" val="980053451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3371C38-9994-2BEB-16CB-C195B64D7FE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i-tej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E0FCB07-8594-03FD-2AA2-67366F02C79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Co to ma wspólnego z i-tą permutacją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B0D81923-78DC-48FC-8EB0-76BF73148BDC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433374186"/>
              </p:ext>
            </p:extLst>
          </p:nvPr>
        </p:nvGraphicFramePr>
        <p:xfrm>
          <a:off x="1487488" y="2780928"/>
          <a:ext cx="4296941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2669">
                  <a:extLst>
                    <a:ext uri="{9D8B030D-6E8A-4147-A177-3AD203B41FA5}">
                      <a16:colId xmlns:a16="http://schemas.microsoft.com/office/drawing/2014/main" val="451515901"/>
                    </a:ext>
                  </a:extLst>
                </a:gridCol>
                <a:gridCol w="630934">
                  <a:extLst>
                    <a:ext uri="{9D8B030D-6E8A-4147-A177-3AD203B41FA5}">
                      <a16:colId xmlns:a16="http://schemas.microsoft.com/office/drawing/2014/main" val="1283909660"/>
                    </a:ext>
                  </a:extLst>
                </a:gridCol>
                <a:gridCol w="630934">
                  <a:extLst>
                    <a:ext uri="{9D8B030D-6E8A-4147-A177-3AD203B41FA5}">
                      <a16:colId xmlns:a16="http://schemas.microsoft.com/office/drawing/2014/main" val="1462353957"/>
                    </a:ext>
                  </a:extLst>
                </a:gridCol>
                <a:gridCol w="630934">
                  <a:extLst>
                    <a:ext uri="{9D8B030D-6E8A-4147-A177-3AD203B41FA5}">
                      <a16:colId xmlns:a16="http://schemas.microsoft.com/office/drawing/2014/main" val="4212184973"/>
                    </a:ext>
                  </a:extLst>
                </a:gridCol>
                <a:gridCol w="601470">
                  <a:extLst>
                    <a:ext uri="{9D8B030D-6E8A-4147-A177-3AD203B41FA5}">
                      <a16:colId xmlns:a16="http://schemas.microsoft.com/office/drawing/2014/main" val="271761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Zbiór początkowy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96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Permutacja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87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Permutacja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7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Permutacja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Permutacja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793769"/>
                  </a:ext>
                </a:extLst>
              </a:tr>
            </a:tbl>
          </a:graphicData>
        </a:graphic>
      </p:graphicFrame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2C2F2B97-DB4B-01E9-3DCF-253C10F76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54"/>
              </p:ext>
            </p:extLst>
          </p:nvPr>
        </p:nvGraphicFramePr>
        <p:xfrm>
          <a:off x="7032104" y="2966348"/>
          <a:ext cx="4296942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2314">
                  <a:extLst>
                    <a:ext uri="{9D8B030D-6E8A-4147-A177-3AD203B41FA5}">
                      <a16:colId xmlns:a16="http://schemas.microsoft.com/office/drawing/2014/main" val="385431734"/>
                    </a:ext>
                  </a:extLst>
                </a:gridCol>
                <a:gridCol w="1432314">
                  <a:extLst>
                    <a:ext uri="{9D8B030D-6E8A-4147-A177-3AD203B41FA5}">
                      <a16:colId xmlns:a16="http://schemas.microsoft.com/office/drawing/2014/main" val="492612677"/>
                    </a:ext>
                  </a:extLst>
                </a:gridCol>
                <a:gridCol w="1432314">
                  <a:extLst>
                    <a:ext uri="{9D8B030D-6E8A-4147-A177-3AD203B41FA5}">
                      <a16:colId xmlns:a16="http://schemas.microsoft.com/office/drawing/2014/main" val="243857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Dzielna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Dzielnik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Reszta z dzielenia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0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1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3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57381"/>
                  </a:ext>
                </a:extLst>
              </a:tr>
            </a:tbl>
          </a:graphicData>
        </a:graphic>
      </p:graphicFrame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98136F2-B133-591F-1EF3-C92E29421C0B}"/>
              </a:ext>
            </a:extLst>
          </p:cNvPr>
          <p:cNvSpPr txBox="1"/>
          <p:nvPr/>
        </p:nvSpPr>
        <p:spPr>
          <a:xfrm>
            <a:off x="2639616" y="5589240"/>
            <a:ext cx="1058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Reprezentacją liczby 4</a:t>
            </a:r>
            <a:r>
              <a:rPr lang="pl-PL" baseline="-25000" dirty="0"/>
              <a:t>(10) </a:t>
            </a:r>
            <a:r>
              <a:rPr lang="pl-PL" dirty="0"/>
              <a:t>w systemie </a:t>
            </a:r>
            <a:r>
              <a:rPr lang="pl-PL" dirty="0" err="1"/>
              <a:t>silniowym</a:t>
            </a:r>
            <a:r>
              <a:rPr lang="pl-PL" dirty="0"/>
              <a:t> jest ciąg liczb: 200</a:t>
            </a:r>
            <a:r>
              <a:rPr lang="pl-PL" baseline="-25000" dirty="0"/>
              <a:t>(!)</a:t>
            </a:r>
          </a:p>
        </p:txBody>
      </p:sp>
    </p:spTree>
    <p:extLst>
      <p:ext uri="{BB962C8B-B14F-4D97-AF65-F5344CB8AC3E}">
        <p14:creationId xmlns:p14="http://schemas.microsoft.com/office/powerpoint/2010/main" val="4100282504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i-tej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Tworzenie i-tej permutacji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4362" y="2035745"/>
            <a:ext cx="8767367" cy="414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17984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Rozkład obliczeń </a:t>
            </a:r>
            <a:r>
              <a:rPr lang="pl-PL"/>
              <a:t>pomiędzy wątkami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Dobrany metodą prób i błędów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CBBEA4A7-E63D-1195-C749-E480F1FA0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51440"/>
              </p:ext>
            </p:extLst>
          </p:nvPr>
        </p:nvGraphicFramePr>
        <p:xfrm>
          <a:off x="2243572" y="2060848"/>
          <a:ext cx="7704856" cy="432049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26214">
                  <a:extLst>
                    <a:ext uri="{9D8B030D-6E8A-4147-A177-3AD203B41FA5}">
                      <a16:colId xmlns:a16="http://schemas.microsoft.com/office/drawing/2014/main" val="2504946822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2565042054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1228643776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838706592"/>
                    </a:ext>
                  </a:extLst>
                </a:gridCol>
              </a:tblGrid>
              <a:tr h="41063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n-1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(n-1)!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permutacje dla 1 wątka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potrzeba wątków: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402284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3366941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8271435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550164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9646302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2250509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720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177571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5040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42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9172842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40320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56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720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2460999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362880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5040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361819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3628800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10080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154341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39916800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1980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20160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3660507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479001600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23760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20160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7393008"/>
                  </a:ext>
                </a:extLst>
              </a:tr>
              <a:tr h="30075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6227020800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95040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65520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858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232839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0B4495-95FD-4216-945A-2CC16A8E68E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07434" y="1844824"/>
            <a:ext cx="11041227" cy="4968553"/>
          </a:xfrm>
        </p:spPr>
        <p:txBody>
          <a:bodyPr/>
          <a:lstStyle/>
          <a:p>
            <a:r>
              <a:rPr lang="pl-PL" dirty="0"/>
              <a:t>Procesor i5 9600k + 16GB RAM</a:t>
            </a:r>
          </a:p>
          <a:p>
            <a:r>
              <a:rPr lang="pl-PL" dirty="0"/>
              <a:t>RTX2080 + 8GB VRAM (2944 CUDA </a:t>
            </a:r>
            <a:r>
              <a:rPr lang="pl-PL" dirty="0" err="1"/>
              <a:t>cores</a:t>
            </a:r>
            <a:r>
              <a:rPr lang="pl-PL" dirty="0"/>
              <a:t>)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EB15800-CFA5-0F77-B2DB-72E88CCBBDE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Komputer wykorzystany do obliczeń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4C1962B-89C5-58BE-E7C8-ED15E0D24C6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5244200"/>
      </p:ext>
    </p:extLst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7B54DD-68A5-440D-121F-04E05FDB3E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46" t="27" r="-10577" b="-244"/>
          <a:stretch/>
        </p:blipFill>
        <p:spPr>
          <a:xfrm>
            <a:off x="1007433" y="620688"/>
            <a:ext cx="11016635" cy="6192688"/>
          </a:xfrm>
          <a:prstGeom prst="rect">
            <a:avLst/>
          </a:prstGeom>
          <a:noFill/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440144982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17F106A-6FBB-4E1D-61F7-7E86A93F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16632"/>
            <a:ext cx="9937104" cy="1318468"/>
          </a:xfrm>
        </p:spPr>
        <p:txBody>
          <a:bodyPr/>
          <a:lstStyle/>
          <a:p>
            <a:r>
              <a:rPr lang="pl-PL" sz="6000" dirty="0"/>
              <a:t>TSP - problem komiwojażera</a:t>
            </a:r>
            <a:endParaRPr lang="en-US" sz="6000" dirty="0"/>
          </a:p>
        </p:txBody>
      </p:sp>
      <p:pic>
        <p:nvPicPr>
          <p:cNvPr id="6" name="Symbol zastępczy obrazu 5">
            <a:extLst>
              <a:ext uri="{FF2B5EF4-FFF2-40B4-BE49-F238E27FC236}">
                <a16:creationId xmlns:a16="http://schemas.microsoft.com/office/drawing/2014/main" id="{5F65417F-EA2D-3356-DBDF-503C7C84C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/>
        </p:blipFill>
        <p:spPr>
          <a:xfrm>
            <a:off x="5519936" y="1628800"/>
            <a:ext cx="6528725" cy="5112568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00D6B7-12BD-3481-2C16-1812131F2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424" y="2636912"/>
            <a:ext cx="4416491" cy="41044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Dane jest n miast, które komiwojażer ma odwiedzić, oraz odległość pomiędzy każdą parą miast.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Celem jest znalezienie najkrótszej drogi łączącej wszystkie miasta, zaczynającej się i kończącej się w określonym punkcie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218529"/>
      </p:ext>
    </p:extLst>
  </p:cSld>
  <p:clrMapOvr>
    <a:masterClrMapping/>
  </p:clrMapOvr>
  <p:transition>
    <p:randomBa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7B54DD-68A5-440D-121F-04E05FDB3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348" r="-2348"/>
          <a:stretch/>
        </p:blipFill>
        <p:spPr>
          <a:xfrm>
            <a:off x="1007433" y="1556792"/>
            <a:ext cx="11016635" cy="5256584"/>
          </a:xfrm>
          <a:prstGeom prst="rect">
            <a:avLst/>
          </a:prstGeom>
          <a:noFill/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Efekty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Uzyskane czasy obliczeń</a:t>
            </a:r>
          </a:p>
        </p:txBody>
      </p:sp>
    </p:spTree>
    <p:extLst>
      <p:ext uri="{BB962C8B-B14F-4D97-AF65-F5344CB8AC3E}">
        <p14:creationId xmlns:p14="http://schemas.microsoft.com/office/powerpoint/2010/main" val="38189605"/>
      </p:ext>
    </p:extLst>
  </p:cSld>
  <p:clrMapOvr>
    <a:masterClrMapping/>
  </p:clrMapOvr>
  <p:transition>
    <p:randomBa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7B54DD-68A5-440D-121F-04E05FDB3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348" r="-2348"/>
          <a:stretch/>
        </p:blipFill>
        <p:spPr>
          <a:xfrm>
            <a:off x="1007433" y="1556792"/>
            <a:ext cx="11016635" cy="5256584"/>
          </a:xfrm>
          <a:prstGeom prst="rect">
            <a:avLst/>
          </a:prstGeom>
          <a:noFill/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Efekty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Uzyskane czasy obliczeń</a:t>
            </a:r>
          </a:p>
        </p:txBody>
      </p:sp>
    </p:spTree>
    <p:extLst>
      <p:ext uri="{BB962C8B-B14F-4D97-AF65-F5344CB8AC3E}">
        <p14:creationId xmlns:p14="http://schemas.microsoft.com/office/powerpoint/2010/main" val="3575586137"/>
      </p:ext>
    </p:extLst>
  </p:cSld>
  <p:clrMapOvr>
    <a:masterClrMapping/>
  </p:clrMapOvr>
  <p:transition>
    <p:randomBa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7B54DD-68A5-440D-121F-04E05FDB3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441" r="-2441"/>
          <a:stretch/>
        </p:blipFill>
        <p:spPr>
          <a:xfrm>
            <a:off x="1007433" y="1556792"/>
            <a:ext cx="11016635" cy="5256584"/>
          </a:xfrm>
          <a:prstGeom prst="rect">
            <a:avLst/>
          </a:prstGeom>
          <a:noFill/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Efekty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pl-PL" dirty="0" err="1"/>
              <a:t>Speed-up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085125"/>
      </p:ext>
    </p:extLst>
  </p:cSld>
  <p:clrMapOvr>
    <a:masterClrMapping/>
  </p:clrMapOvr>
  <p:transition>
    <p:randomBa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7B54DD-68A5-440D-121F-04E05FDB3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4037" t="-469" r="-4964" b="-1396"/>
          <a:stretch/>
        </p:blipFill>
        <p:spPr>
          <a:xfrm>
            <a:off x="1007433" y="1556792"/>
            <a:ext cx="11016635" cy="5256584"/>
          </a:xfrm>
          <a:prstGeom prst="rect">
            <a:avLst/>
          </a:prstGeom>
          <a:noFill/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Weźmy (n-1)! wątków i niech wyznaczą (n-1)! permutacji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Porównanie podejść</a:t>
            </a:r>
          </a:p>
        </p:txBody>
      </p:sp>
    </p:spTree>
    <p:extLst>
      <p:ext uri="{BB962C8B-B14F-4D97-AF65-F5344CB8AC3E}">
        <p14:creationId xmlns:p14="http://schemas.microsoft.com/office/powerpoint/2010/main" val="2761146844"/>
      </p:ext>
    </p:extLst>
  </p:cSld>
  <p:clrMapOvr>
    <a:masterClrMapping/>
  </p:clrMapOvr>
  <p:transition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E8BD6A20-E41C-250B-77F8-C91FE34F7B1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72226" y="1772816"/>
            <a:ext cx="5751841" cy="1152128"/>
          </a:xfrm>
        </p:spPr>
        <p:txBody>
          <a:bodyPr/>
          <a:lstStyle/>
          <a:p>
            <a:r>
              <a:rPr lang="pl-PL" sz="4400" dirty="0"/>
              <a:t>Dziękujemy za uwagę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3E1F0B4-DFE2-442F-01BE-CFB99650629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72224" y="3356992"/>
            <a:ext cx="5751843" cy="288032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Michał Bagiński</a:t>
            </a:r>
          </a:p>
          <a:p>
            <a:pPr marL="0" indent="0">
              <a:buNone/>
            </a:pPr>
            <a:r>
              <a:rPr lang="pl-PL" dirty="0"/>
              <a:t>Szymon Wąchała</a:t>
            </a:r>
          </a:p>
          <a:p>
            <a:pPr marL="0" indent="0">
              <a:buNone/>
            </a:pPr>
            <a:r>
              <a:rPr lang="pl-PL" dirty="0"/>
              <a:t>Filip Wolski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Symbol zastępczy obrazu 5">
            <a:extLst>
              <a:ext uri="{FF2B5EF4-FFF2-40B4-BE49-F238E27FC236}">
                <a16:creationId xmlns:a16="http://schemas.microsoft.com/office/drawing/2014/main" id="{8E2C2F42-3C85-7551-0134-9B06B6AD8A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1871663" y="115888"/>
            <a:ext cx="4224337" cy="6626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4167360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6CEE2DB9-1BED-52CE-1753-8A5066146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/>
              <a:t>1. </a:t>
            </a:r>
            <a:r>
              <a:rPr lang="pl-PL" sz="2000" dirty="0">
                <a:solidFill>
                  <a:srgbClr val="A7190E"/>
                </a:solidFill>
              </a:rPr>
              <a:t>Wrocław, Kraków, Warszawa, Poznań, Wrocław</a:t>
            </a:r>
          </a:p>
          <a:p>
            <a:pPr marL="0" indent="0">
              <a:buNone/>
            </a:pPr>
            <a:r>
              <a:rPr lang="pl-PL" sz="2000" dirty="0"/>
              <a:t>2. </a:t>
            </a:r>
            <a:r>
              <a:rPr lang="pl-PL" sz="2000" dirty="0">
                <a:solidFill>
                  <a:srgbClr val="FFC000"/>
                </a:solidFill>
              </a:rPr>
              <a:t>Wrocław, Kraków, Poznań, Warszawa, Wrocław</a:t>
            </a:r>
          </a:p>
          <a:p>
            <a:pPr marL="0" indent="0">
              <a:buNone/>
            </a:pPr>
            <a:r>
              <a:rPr lang="pl-PL" sz="2000" dirty="0"/>
              <a:t>3. </a:t>
            </a:r>
            <a:r>
              <a:rPr lang="pl-PL" sz="2000" dirty="0">
                <a:solidFill>
                  <a:srgbClr val="00B050"/>
                </a:solidFill>
              </a:rPr>
              <a:t>Wrocław, Warszawa, Kraków, Poznań, Wrocław</a:t>
            </a:r>
          </a:p>
          <a:p>
            <a:pPr marL="0" indent="0">
              <a:buNone/>
            </a:pPr>
            <a:r>
              <a:rPr lang="pl-PL" sz="2000" dirty="0"/>
              <a:t>4. </a:t>
            </a:r>
            <a:r>
              <a:rPr lang="pl-PL" sz="2000" dirty="0">
                <a:solidFill>
                  <a:srgbClr val="FFC000"/>
                </a:solidFill>
              </a:rPr>
              <a:t>Wrocław, Warszawa, Poznań, Kraków, Wrocław</a:t>
            </a:r>
          </a:p>
          <a:p>
            <a:pPr marL="0" indent="0">
              <a:buNone/>
            </a:pPr>
            <a:r>
              <a:rPr lang="pl-PL" sz="2000" dirty="0"/>
              <a:t>5. </a:t>
            </a:r>
            <a:r>
              <a:rPr lang="pl-PL" sz="2000" dirty="0">
                <a:solidFill>
                  <a:srgbClr val="00B050"/>
                </a:solidFill>
              </a:rPr>
              <a:t>Wrocław, Poznań, Kraków, Warszawa, Wrocław</a:t>
            </a:r>
          </a:p>
          <a:p>
            <a:pPr marL="0" indent="0">
              <a:buNone/>
            </a:pPr>
            <a:r>
              <a:rPr lang="pl-PL" sz="2000" dirty="0"/>
              <a:t>6. </a:t>
            </a:r>
            <a:r>
              <a:rPr lang="pl-PL" sz="2000" dirty="0">
                <a:solidFill>
                  <a:srgbClr val="A7190E"/>
                </a:solidFill>
              </a:rPr>
              <a:t>Wrocław, Poznań, Warszawa, Kraków, Wrocław</a:t>
            </a:r>
          </a:p>
          <a:p>
            <a:pPr marL="0" indent="0">
              <a:buNone/>
            </a:pPr>
            <a:endParaRPr lang="pl-PL" sz="2000" dirty="0">
              <a:solidFill>
                <a:srgbClr val="A7190E"/>
              </a:solidFill>
            </a:endParaRPr>
          </a:p>
          <a:p>
            <a:pPr marL="0" indent="0">
              <a:buNone/>
            </a:pPr>
            <a:r>
              <a:rPr lang="pl-PL" sz="2000" dirty="0"/>
              <a:t>Łączna liczba miast:	N = 4,</a:t>
            </a:r>
          </a:p>
          <a:p>
            <a:pPr marL="0" indent="0">
              <a:buNone/>
            </a:pPr>
            <a:r>
              <a:rPr lang="pl-PL" sz="2000" dirty="0"/>
              <a:t>Możliwe permutacje:	m = (N-1)! = 3! = 6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6B3135E-99D2-8405-CB5D-09D12EF31C1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8FF9982-73A1-3748-A906-D36BEF83276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Brute-</a:t>
            </a:r>
            <a:r>
              <a:rPr lang="pl-PL" dirty="0" err="1"/>
              <a:t>force</a:t>
            </a:r>
            <a:endParaRPr lang="en-US" dirty="0"/>
          </a:p>
        </p:txBody>
      </p:sp>
      <p:pic>
        <p:nvPicPr>
          <p:cNvPr id="4" name="Symbol zastępczy zawartości 3" descr="Obraz zawierający zewnętrzne, nocne niebo&#10;&#10;Opis wygenerowany automatycznie">
            <a:extLst>
              <a:ext uri="{FF2B5EF4-FFF2-40B4-BE49-F238E27FC236}">
                <a16:creationId xmlns:a16="http://schemas.microsoft.com/office/drawing/2014/main" id="{890EF480-85F9-682E-C18A-17F958221CD6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980728"/>
            <a:ext cx="5113338" cy="5113338"/>
          </a:xfrm>
        </p:spPr>
      </p:pic>
    </p:spTree>
    <p:extLst>
      <p:ext uri="{BB962C8B-B14F-4D97-AF65-F5344CB8AC3E}">
        <p14:creationId xmlns:p14="http://schemas.microsoft.com/office/powerpoint/2010/main" val="274818332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C14D4B8-789D-7F19-6C9C-847D1F6EAFB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Wyznaczanie permutacji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6BFAC82-05B2-9E7A-DA72-A0248435635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</p:spPr>
        <p:txBody>
          <a:bodyPr/>
          <a:lstStyle/>
          <a:p>
            <a:r>
              <a:rPr lang="pl-PL" dirty="0"/>
              <a:t>Kolejność leksykograficzna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Symbol zastępczy zawartości 1">
                <a:extLst>
                  <a:ext uri="{FF2B5EF4-FFF2-40B4-BE49-F238E27FC236}">
                    <a16:creationId xmlns:a16="http://schemas.microsoft.com/office/drawing/2014/main" id="{66603C30-5498-88D3-39E8-5E8F4CC58E53}"/>
                  </a:ext>
                </a:extLst>
              </p:cNvPr>
              <p:cNvGraphicFramePr>
                <a:graphicFrameLocks noGrp="1"/>
              </p:cNvGraphicFramePr>
              <p:nvPr>
                <p:ph idx="11"/>
                <p:extLst>
                  <p:ext uri="{D42A27DB-BD31-4B8C-83A1-F6EECF244321}">
                    <p14:modId xmlns:p14="http://schemas.microsoft.com/office/powerpoint/2010/main" val="2398457025"/>
                  </p:ext>
                </p:extLst>
              </p:nvPr>
            </p:nvGraphicFramePr>
            <p:xfrm>
              <a:off x="1055440" y="1844824"/>
              <a:ext cx="10993221" cy="496855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Symbol zastępczy zawartości 1">
                <a:extLst>
                  <a:ext uri="{FF2B5EF4-FFF2-40B4-BE49-F238E27FC236}">
                    <a16:creationId xmlns:a16="http://schemas.microsoft.com/office/drawing/2014/main" id="{66603C30-5498-88D3-39E8-5E8F4CC58E53}"/>
                  </a:ext>
                </a:extLst>
              </p:cNvPr>
              <p:cNvGraphicFramePr>
                <a:graphicFrameLocks noGrp="1"/>
              </p:cNvGraphicFramePr>
              <p:nvPr>
                <p:ph idx="11"/>
                <p:extLst>
                  <p:ext uri="{D42A27DB-BD31-4B8C-83A1-F6EECF244321}">
                    <p14:modId xmlns:p14="http://schemas.microsoft.com/office/powerpoint/2010/main" val="2398457025"/>
                  </p:ext>
                </p:extLst>
              </p:nvPr>
            </p:nvGraphicFramePr>
            <p:xfrm>
              <a:off x="1055440" y="1844824"/>
              <a:ext cx="10993221" cy="496855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655978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2B698-F2B0-1B9B-C2BC-176DBD2D13F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Sekwencyjne wyznaczanie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98648D7-7A39-C7B7-60D4-0E26550A32D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Podejście wykorzystane dla obliczeń realizowanych wyłącznie przez CPU</a:t>
            </a:r>
          </a:p>
        </p:txBody>
      </p:sp>
      <p:sp>
        <p:nvSpPr>
          <p:cNvPr id="41" name="Strzałka: zakrzywiona w dół 40">
            <a:extLst>
              <a:ext uri="{FF2B5EF4-FFF2-40B4-BE49-F238E27FC236}">
                <a16:creationId xmlns:a16="http://schemas.microsoft.com/office/drawing/2014/main" id="{3BA120D8-71AC-D7D4-EC20-5CAB4DEC7A87}"/>
              </a:ext>
            </a:extLst>
          </p:cNvPr>
          <p:cNvSpPr/>
          <p:nvPr/>
        </p:nvSpPr>
        <p:spPr>
          <a:xfrm>
            <a:off x="1271465" y="3397424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8735DA6B-A5A1-7223-02EC-83F619DF8B41}"/>
              </a:ext>
            </a:extLst>
          </p:cNvPr>
          <p:cNvSpPr txBox="1"/>
          <p:nvPr/>
        </p:nvSpPr>
        <p:spPr>
          <a:xfrm>
            <a:off x="3976691" y="2885944"/>
            <a:ext cx="379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Wyznaczanie kolejnej permutacji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8049487-D4BB-64E2-AA43-79B1F3719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3" y="3787390"/>
            <a:ext cx="10997763" cy="468721"/>
          </a:xfrm>
          <a:prstGeom prst="rect">
            <a:avLst/>
          </a:prstGeom>
        </p:spPr>
      </p:pic>
      <p:sp>
        <p:nvSpPr>
          <p:cNvPr id="7" name="Strzałka: zakrzywiona w dół 6">
            <a:extLst>
              <a:ext uri="{FF2B5EF4-FFF2-40B4-BE49-F238E27FC236}">
                <a16:creationId xmlns:a16="http://schemas.microsoft.com/office/drawing/2014/main" id="{B564E30B-946B-D235-B1D0-DE99FCEE0FEF}"/>
              </a:ext>
            </a:extLst>
          </p:cNvPr>
          <p:cNvSpPr/>
          <p:nvPr/>
        </p:nvSpPr>
        <p:spPr>
          <a:xfrm>
            <a:off x="1719289" y="3401517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Strzałka: zakrzywiona w dół 7">
            <a:extLst>
              <a:ext uri="{FF2B5EF4-FFF2-40B4-BE49-F238E27FC236}">
                <a16:creationId xmlns:a16="http://schemas.microsoft.com/office/drawing/2014/main" id="{FB47F1A4-3A8A-E7D2-3832-6D54B1E62CE5}"/>
              </a:ext>
            </a:extLst>
          </p:cNvPr>
          <p:cNvSpPr/>
          <p:nvPr/>
        </p:nvSpPr>
        <p:spPr>
          <a:xfrm>
            <a:off x="2183683" y="3401281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" name="Strzałka: zakrzywiona w dół 8">
            <a:extLst>
              <a:ext uri="{FF2B5EF4-FFF2-40B4-BE49-F238E27FC236}">
                <a16:creationId xmlns:a16="http://schemas.microsoft.com/office/drawing/2014/main" id="{31237A24-54BD-C697-AA24-0B9CB3E10681}"/>
              </a:ext>
            </a:extLst>
          </p:cNvPr>
          <p:cNvSpPr/>
          <p:nvPr/>
        </p:nvSpPr>
        <p:spPr>
          <a:xfrm>
            <a:off x="2631507" y="3405374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: zakrzywiona w dół 18">
            <a:extLst>
              <a:ext uri="{FF2B5EF4-FFF2-40B4-BE49-F238E27FC236}">
                <a16:creationId xmlns:a16="http://schemas.microsoft.com/office/drawing/2014/main" id="{70B36CB6-BB8D-0B0B-0224-C4481C609B9B}"/>
              </a:ext>
            </a:extLst>
          </p:cNvPr>
          <p:cNvSpPr/>
          <p:nvPr/>
        </p:nvSpPr>
        <p:spPr>
          <a:xfrm>
            <a:off x="3096819" y="3401281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Strzałka: zakrzywiona w dół 20">
            <a:extLst>
              <a:ext uri="{FF2B5EF4-FFF2-40B4-BE49-F238E27FC236}">
                <a16:creationId xmlns:a16="http://schemas.microsoft.com/office/drawing/2014/main" id="{70E64BD2-BBC9-66F8-1672-7584E67008E8}"/>
              </a:ext>
            </a:extLst>
          </p:cNvPr>
          <p:cNvSpPr/>
          <p:nvPr/>
        </p:nvSpPr>
        <p:spPr>
          <a:xfrm>
            <a:off x="3544643" y="3405374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Strzałka: zakrzywiona w dół 25">
            <a:extLst>
              <a:ext uri="{FF2B5EF4-FFF2-40B4-BE49-F238E27FC236}">
                <a16:creationId xmlns:a16="http://schemas.microsoft.com/office/drawing/2014/main" id="{12551D63-E424-8516-8254-2CBBEA38D242}"/>
              </a:ext>
            </a:extLst>
          </p:cNvPr>
          <p:cNvSpPr/>
          <p:nvPr/>
        </p:nvSpPr>
        <p:spPr>
          <a:xfrm>
            <a:off x="4009037" y="3405138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Strzałka: zakrzywiona w dół 27">
            <a:extLst>
              <a:ext uri="{FF2B5EF4-FFF2-40B4-BE49-F238E27FC236}">
                <a16:creationId xmlns:a16="http://schemas.microsoft.com/office/drawing/2014/main" id="{21D7CDDC-4610-C6E3-79F7-AD109FAFF604}"/>
              </a:ext>
            </a:extLst>
          </p:cNvPr>
          <p:cNvSpPr/>
          <p:nvPr/>
        </p:nvSpPr>
        <p:spPr>
          <a:xfrm>
            <a:off x="4456861" y="3409231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Strzałka: zakrzywiona w dół 28">
            <a:extLst>
              <a:ext uri="{FF2B5EF4-FFF2-40B4-BE49-F238E27FC236}">
                <a16:creationId xmlns:a16="http://schemas.microsoft.com/office/drawing/2014/main" id="{8D8DDEF4-21CA-B4CB-1935-5DD79623246B}"/>
              </a:ext>
            </a:extLst>
          </p:cNvPr>
          <p:cNvSpPr/>
          <p:nvPr/>
        </p:nvSpPr>
        <p:spPr>
          <a:xfrm>
            <a:off x="4921255" y="3388705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0" name="Strzałka: zakrzywiona w dół 29">
            <a:extLst>
              <a:ext uri="{FF2B5EF4-FFF2-40B4-BE49-F238E27FC236}">
                <a16:creationId xmlns:a16="http://schemas.microsoft.com/office/drawing/2014/main" id="{16DAEC17-16CE-D55A-F0D1-0BDAAEEA0390}"/>
              </a:ext>
            </a:extLst>
          </p:cNvPr>
          <p:cNvSpPr/>
          <p:nvPr/>
        </p:nvSpPr>
        <p:spPr>
          <a:xfrm>
            <a:off x="5369079" y="3392798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Strzałka: zakrzywiona w dół 30">
            <a:extLst>
              <a:ext uri="{FF2B5EF4-FFF2-40B4-BE49-F238E27FC236}">
                <a16:creationId xmlns:a16="http://schemas.microsoft.com/office/drawing/2014/main" id="{B54140D6-4E03-7CF3-FFEF-A23F12C69ED9}"/>
              </a:ext>
            </a:extLst>
          </p:cNvPr>
          <p:cNvSpPr/>
          <p:nvPr/>
        </p:nvSpPr>
        <p:spPr>
          <a:xfrm>
            <a:off x="5833473" y="3392562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Strzałka: zakrzywiona w dół 31">
            <a:extLst>
              <a:ext uri="{FF2B5EF4-FFF2-40B4-BE49-F238E27FC236}">
                <a16:creationId xmlns:a16="http://schemas.microsoft.com/office/drawing/2014/main" id="{0780DD8F-47E9-1BD5-946D-59C4B8A164D9}"/>
              </a:ext>
            </a:extLst>
          </p:cNvPr>
          <p:cNvSpPr/>
          <p:nvPr/>
        </p:nvSpPr>
        <p:spPr>
          <a:xfrm>
            <a:off x="6281297" y="3396655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3" name="Strzałka: zakrzywiona w dół 32">
            <a:extLst>
              <a:ext uri="{FF2B5EF4-FFF2-40B4-BE49-F238E27FC236}">
                <a16:creationId xmlns:a16="http://schemas.microsoft.com/office/drawing/2014/main" id="{C5A1640C-18CB-2446-E785-F841873FB350}"/>
              </a:ext>
            </a:extLst>
          </p:cNvPr>
          <p:cNvSpPr/>
          <p:nvPr/>
        </p:nvSpPr>
        <p:spPr>
          <a:xfrm>
            <a:off x="6746609" y="3392562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Strzałka: zakrzywiona w dół 33">
            <a:extLst>
              <a:ext uri="{FF2B5EF4-FFF2-40B4-BE49-F238E27FC236}">
                <a16:creationId xmlns:a16="http://schemas.microsoft.com/office/drawing/2014/main" id="{48DF91CF-CC61-89A3-680E-79E6EE6E4F8F}"/>
              </a:ext>
            </a:extLst>
          </p:cNvPr>
          <p:cNvSpPr/>
          <p:nvPr/>
        </p:nvSpPr>
        <p:spPr>
          <a:xfrm>
            <a:off x="7194433" y="3396655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Strzałka: zakrzywiona w dół 34">
            <a:extLst>
              <a:ext uri="{FF2B5EF4-FFF2-40B4-BE49-F238E27FC236}">
                <a16:creationId xmlns:a16="http://schemas.microsoft.com/office/drawing/2014/main" id="{92612203-D57E-FAF8-606B-E4FF90B55D6F}"/>
              </a:ext>
            </a:extLst>
          </p:cNvPr>
          <p:cNvSpPr/>
          <p:nvPr/>
        </p:nvSpPr>
        <p:spPr>
          <a:xfrm>
            <a:off x="7658827" y="3396419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6" name="Strzałka: zakrzywiona w dół 35">
            <a:extLst>
              <a:ext uri="{FF2B5EF4-FFF2-40B4-BE49-F238E27FC236}">
                <a16:creationId xmlns:a16="http://schemas.microsoft.com/office/drawing/2014/main" id="{CA69744A-42A7-69ED-C479-1C8C8C989343}"/>
              </a:ext>
            </a:extLst>
          </p:cNvPr>
          <p:cNvSpPr/>
          <p:nvPr/>
        </p:nvSpPr>
        <p:spPr>
          <a:xfrm>
            <a:off x="8106651" y="3400512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Strzałka: zakrzywiona w dół 36">
            <a:extLst>
              <a:ext uri="{FF2B5EF4-FFF2-40B4-BE49-F238E27FC236}">
                <a16:creationId xmlns:a16="http://schemas.microsoft.com/office/drawing/2014/main" id="{4A84ED51-1F01-148C-5FEA-D295894251F9}"/>
              </a:ext>
            </a:extLst>
          </p:cNvPr>
          <p:cNvSpPr/>
          <p:nvPr/>
        </p:nvSpPr>
        <p:spPr>
          <a:xfrm>
            <a:off x="8586821" y="3384848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Strzałka: zakrzywiona w dół 37">
            <a:extLst>
              <a:ext uri="{FF2B5EF4-FFF2-40B4-BE49-F238E27FC236}">
                <a16:creationId xmlns:a16="http://schemas.microsoft.com/office/drawing/2014/main" id="{6EE28EBA-2ACA-EE5C-62AF-39A9DC956898}"/>
              </a:ext>
            </a:extLst>
          </p:cNvPr>
          <p:cNvSpPr/>
          <p:nvPr/>
        </p:nvSpPr>
        <p:spPr>
          <a:xfrm>
            <a:off x="9034645" y="3388941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9" name="Strzałka: zakrzywiona w dół 38">
            <a:extLst>
              <a:ext uri="{FF2B5EF4-FFF2-40B4-BE49-F238E27FC236}">
                <a16:creationId xmlns:a16="http://schemas.microsoft.com/office/drawing/2014/main" id="{04DDAA6D-8159-3418-3C22-4B7C371FA210}"/>
              </a:ext>
            </a:extLst>
          </p:cNvPr>
          <p:cNvSpPr/>
          <p:nvPr/>
        </p:nvSpPr>
        <p:spPr>
          <a:xfrm>
            <a:off x="9499039" y="3388705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0" name="Strzałka: zakrzywiona w dół 39">
            <a:extLst>
              <a:ext uri="{FF2B5EF4-FFF2-40B4-BE49-F238E27FC236}">
                <a16:creationId xmlns:a16="http://schemas.microsoft.com/office/drawing/2014/main" id="{9E51058E-E0F6-47D7-0E20-A156BA3B2876}"/>
              </a:ext>
            </a:extLst>
          </p:cNvPr>
          <p:cNvSpPr/>
          <p:nvPr/>
        </p:nvSpPr>
        <p:spPr>
          <a:xfrm>
            <a:off x="9946863" y="3392798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3" name="Strzałka: zakrzywiona w dół 42">
            <a:extLst>
              <a:ext uri="{FF2B5EF4-FFF2-40B4-BE49-F238E27FC236}">
                <a16:creationId xmlns:a16="http://schemas.microsoft.com/office/drawing/2014/main" id="{5335BAE8-1CD6-2180-FE3A-98D325AFF2BC}"/>
              </a:ext>
            </a:extLst>
          </p:cNvPr>
          <p:cNvSpPr/>
          <p:nvPr/>
        </p:nvSpPr>
        <p:spPr>
          <a:xfrm>
            <a:off x="10412175" y="3388705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Strzałka: zakrzywiona w dół 46">
            <a:extLst>
              <a:ext uri="{FF2B5EF4-FFF2-40B4-BE49-F238E27FC236}">
                <a16:creationId xmlns:a16="http://schemas.microsoft.com/office/drawing/2014/main" id="{A30D06A2-7855-4086-A48D-69352BBD6B78}"/>
              </a:ext>
            </a:extLst>
          </p:cNvPr>
          <p:cNvSpPr/>
          <p:nvPr/>
        </p:nvSpPr>
        <p:spPr>
          <a:xfrm>
            <a:off x="10859999" y="3392798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9" name="Strzałka: zakrzywiona w dół 48">
            <a:extLst>
              <a:ext uri="{FF2B5EF4-FFF2-40B4-BE49-F238E27FC236}">
                <a16:creationId xmlns:a16="http://schemas.microsoft.com/office/drawing/2014/main" id="{F1AFBDA8-69EC-EE3D-7EF2-30710019B221}"/>
              </a:ext>
            </a:extLst>
          </p:cNvPr>
          <p:cNvSpPr/>
          <p:nvPr/>
        </p:nvSpPr>
        <p:spPr>
          <a:xfrm>
            <a:off x="11324393" y="3392562"/>
            <a:ext cx="43204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1371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2B698-F2B0-1B9B-C2BC-176DBD2D13F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Równoległe wyznaczanie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98648D7-7A39-C7B7-60D4-0E26550A32D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Podejście wykorzystane do obliczeń przez GPU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8B9B614-F444-2397-4F61-A2794EFC7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" y="3789040"/>
            <a:ext cx="11016633" cy="469524"/>
          </a:xfrm>
          <a:prstGeom prst="rect">
            <a:avLst/>
          </a:prstGeom>
        </p:spPr>
      </p:pic>
      <p:sp>
        <p:nvSpPr>
          <p:cNvPr id="11" name="Nawias klamrowy otwierający 10">
            <a:extLst>
              <a:ext uri="{FF2B5EF4-FFF2-40B4-BE49-F238E27FC236}">
                <a16:creationId xmlns:a16="http://schemas.microsoft.com/office/drawing/2014/main" id="{54F21EB6-BF61-A5D8-39A6-EADED79C7CCC}"/>
              </a:ext>
            </a:extLst>
          </p:cNvPr>
          <p:cNvSpPr/>
          <p:nvPr/>
        </p:nvSpPr>
        <p:spPr>
          <a:xfrm rot="16200000">
            <a:off x="2224716" y="3158115"/>
            <a:ext cx="360040" cy="27740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10D9FDD-1B5F-6EE9-169D-73816E4F4FFC}"/>
              </a:ext>
            </a:extLst>
          </p:cNvPr>
          <p:cNvSpPr txBox="1"/>
          <p:nvPr/>
        </p:nvSpPr>
        <p:spPr>
          <a:xfrm>
            <a:off x="1747236" y="4742231"/>
            <a:ext cx="13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Procesor 1</a:t>
            </a:r>
          </a:p>
        </p:txBody>
      </p:sp>
      <p:sp>
        <p:nvSpPr>
          <p:cNvPr id="13" name="Nawias klamrowy otwierający 12">
            <a:extLst>
              <a:ext uri="{FF2B5EF4-FFF2-40B4-BE49-F238E27FC236}">
                <a16:creationId xmlns:a16="http://schemas.microsoft.com/office/drawing/2014/main" id="{6BD74EA5-8DE5-83B9-81F1-29E89D182692}"/>
              </a:ext>
            </a:extLst>
          </p:cNvPr>
          <p:cNvSpPr/>
          <p:nvPr/>
        </p:nvSpPr>
        <p:spPr>
          <a:xfrm rot="16200000">
            <a:off x="4979879" y="3194060"/>
            <a:ext cx="360040" cy="273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6C2693E-0B0B-FE6D-ABF5-C5442F98B201}"/>
              </a:ext>
            </a:extLst>
          </p:cNvPr>
          <p:cNvSpPr txBox="1"/>
          <p:nvPr/>
        </p:nvSpPr>
        <p:spPr>
          <a:xfrm>
            <a:off x="4521254" y="4759319"/>
            <a:ext cx="13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Procesor 2</a:t>
            </a:r>
          </a:p>
        </p:txBody>
      </p:sp>
      <p:sp>
        <p:nvSpPr>
          <p:cNvPr id="15" name="Nawias klamrowy otwierający 14">
            <a:extLst>
              <a:ext uri="{FF2B5EF4-FFF2-40B4-BE49-F238E27FC236}">
                <a16:creationId xmlns:a16="http://schemas.microsoft.com/office/drawing/2014/main" id="{BA44915C-202F-302B-594B-A558D933E7CB}"/>
              </a:ext>
            </a:extLst>
          </p:cNvPr>
          <p:cNvSpPr/>
          <p:nvPr/>
        </p:nvSpPr>
        <p:spPr>
          <a:xfrm rot="16200000">
            <a:off x="7716183" y="3194059"/>
            <a:ext cx="360040" cy="273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4F59469-F95D-5398-A044-92928F16A5E8}"/>
              </a:ext>
            </a:extLst>
          </p:cNvPr>
          <p:cNvSpPr txBox="1"/>
          <p:nvPr/>
        </p:nvSpPr>
        <p:spPr>
          <a:xfrm>
            <a:off x="7257558" y="4759318"/>
            <a:ext cx="13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Procesor 3</a:t>
            </a:r>
          </a:p>
        </p:txBody>
      </p:sp>
      <p:sp>
        <p:nvSpPr>
          <p:cNvPr id="17" name="Nawias klamrowy otwierający 16">
            <a:extLst>
              <a:ext uri="{FF2B5EF4-FFF2-40B4-BE49-F238E27FC236}">
                <a16:creationId xmlns:a16="http://schemas.microsoft.com/office/drawing/2014/main" id="{88CEE575-ACEA-BCD3-390C-B4365AEFB3B1}"/>
              </a:ext>
            </a:extLst>
          </p:cNvPr>
          <p:cNvSpPr/>
          <p:nvPr/>
        </p:nvSpPr>
        <p:spPr>
          <a:xfrm rot="16200000">
            <a:off x="10452487" y="3194059"/>
            <a:ext cx="360040" cy="273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3215254-8F31-48C6-1E8F-9E7008E5FF2C}"/>
              </a:ext>
            </a:extLst>
          </p:cNvPr>
          <p:cNvSpPr txBox="1"/>
          <p:nvPr/>
        </p:nvSpPr>
        <p:spPr>
          <a:xfrm>
            <a:off x="9993862" y="4759318"/>
            <a:ext cx="13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Procesor 3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F4D2E78A-8441-1F8C-5BB4-C1F21EF04389}"/>
              </a:ext>
            </a:extLst>
          </p:cNvPr>
          <p:cNvCxnSpPr>
            <a:cxnSpLocks/>
          </p:cNvCxnSpPr>
          <p:nvPr/>
        </p:nvCxnSpPr>
        <p:spPr>
          <a:xfrm>
            <a:off x="3959920" y="242088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AAD82ABC-D048-A13C-0C3E-DF6A017C1E8C}"/>
              </a:ext>
            </a:extLst>
          </p:cNvPr>
          <p:cNvCxnSpPr>
            <a:cxnSpLocks/>
          </p:cNvCxnSpPr>
          <p:nvPr/>
        </p:nvCxnSpPr>
        <p:spPr>
          <a:xfrm>
            <a:off x="1199456" y="242088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ABE8D74A-7FC8-F5C1-5E4B-22554CB7B9B0}"/>
              </a:ext>
            </a:extLst>
          </p:cNvPr>
          <p:cNvCxnSpPr>
            <a:cxnSpLocks/>
          </p:cNvCxnSpPr>
          <p:nvPr/>
        </p:nvCxnSpPr>
        <p:spPr>
          <a:xfrm>
            <a:off x="6672064" y="242088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6F138A65-4974-2BFD-3556-7F3CCDCE75A3}"/>
              </a:ext>
            </a:extLst>
          </p:cNvPr>
          <p:cNvCxnSpPr>
            <a:cxnSpLocks/>
          </p:cNvCxnSpPr>
          <p:nvPr/>
        </p:nvCxnSpPr>
        <p:spPr>
          <a:xfrm>
            <a:off x="9408368" y="242088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B347F82-3080-89C7-7BCA-610BEF6F9A62}"/>
              </a:ext>
            </a:extLst>
          </p:cNvPr>
          <p:cNvSpPr txBox="1"/>
          <p:nvPr/>
        </p:nvSpPr>
        <p:spPr>
          <a:xfrm>
            <a:off x="3765231" y="20344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Wyznaczanie i-tej permutacji</a:t>
            </a:r>
          </a:p>
        </p:txBody>
      </p: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21019974-6501-CD75-F126-2AA7CEBFAF67}"/>
              </a:ext>
            </a:extLst>
          </p:cNvPr>
          <p:cNvCxnSpPr/>
          <p:nvPr/>
        </p:nvCxnSpPr>
        <p:spPr>
          <a:xfrm>
            <a:off x="1199456" y="2420888"/>
            <a:ext cx="8208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trzałka: zakrzywiona w dół 40">
            <a:extLst>
              <a:ext uri="{FF2B5EF4-FFF2-40B4-BE49-F238E27FC236}">
                <a16:creationId xmlns:a16="http://schemas.microsoft.com/office/drawing/2014/main" id="{3BA120D8-71AC-D7D4-EC20-5CAB4DEC7A87}"/>
              </a:ext>
            </a:extLst>
          </p:cNvPr>
          <p:cNvSpPr/>
          <p:nvPr/>
        </p:nvSpPr>
        <p:spPr>
          <a:xfrm>
            <a:off x="9645867" y="3356992"/>
            <a:ext cx="36507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Strzałka: zakrzywiona w dół 41">
            <a:extLst>
              <a:ext uri="{FF2B5EF4-FFF2-40B4-BE49-F238E27FC236}">
                <a16:creationId xmlns:a16="http://schemas.microsoft.com/office/drawing/2014/main" id="{10EC0DF2-AD23-97C4-E78C-CFF1BB5C554B}"/>
              </a:ext>
            </a:extLst>
          </p:cNvPr>
          <p:cNvSpPr/>
          <p:nvPr/>
        </p:nvSpPr>
        <p:spPr>
          <a:xfrm>
            <a:off x="10077915" y="3356992"/>
            <a:ext cx="36507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4" name="Strzałka: zakrzywiona w dół 43">
            <a:extLst>
              <a:ext uri="{FF2B5EF4-FFF2-40B4-BE49-F238E27FC236}">
                <a16:creationId xmlns:a16="http://schemas.microsoft.com/office/drawing/2014/main" id="{6889BED4-A6C2-EBCA-D393-B3081A0C5A2F}"/>
              </a:ext>
            </a:extLst>
          </p:cNvPr>
          <p:cNvSpPr/>
          <p:nvPr/>
        </p:nvSpPr>
        <p:spPr>
          <a:xfrm>
            <a:off x="10522043" y="3356992"/>
            <a:ext cx="36507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5" name="Strzałka: zakrzywiona w dół 44">
            <a:extLst>
              <a:ext uri="{FF2B5EF4-FFF2-40B4-BE49-F238E27FC236}">
                <a16:creationId xmlns:a16="http://schemas.microsoft.com/office/drawing/2014/main" id="{B10D4461-2CB9-EAE0-8FC3-078189241C86}"/>
              </a:ext>
            </a:extLst>
          </p:cNvPr>
          <p:cNvSpPr/>
          <p:nvPr/>
        </p:nvSpPr>
        <p:spPr>
          <a:xfrm>
            <a:off x="10966171" y="3356992"/>
            <a:ext cx="36507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Strzałka: zakrzywiona w dół 45">
            <a:extLst>
              <a:ext uri="{FF2B5EF4-FFF2-40B4-BE49-F238E27FC236}">
                <a16:creationId xmlns:a16="http://schemas.microsoft.com/office/drawing/2014/main" id="{0F95C904-C016-1F2B-B080-919220F71860}"/>
              </a:ext>
            </a:extLst>
          </p:cNvPr>
          <p:cNvSpPr/>
          <p:nvPr/>
        </p:nvSpPr>
        <p:spPr>
          <a:xfrm>
            <a:off x="11393331" y="3354040"/>
            <a:ext cx="365078" cy="360040"/>
          </a:xfrm>
          <a:prstGeom prst="curvedDownArrow">
            <a:avLst>
              <a:gd name="adj1" fmla="val 0"/>
              <a:gd name="adj2" fmla="val 19382"/>
              <a:gd name="adj3" fmla="val 22354"/>
            </a:avLst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8735DA6B-A5A1-7223-02EC-83F619DF8B41}"/>
              </a:ext>
            </a:extLst>
          </p:cNvPr>
          <p:cNvSpPr txBox="1"/>
          <p:nvPr/>
        </p:nvSpPr>
        <p:spPr>
          <a:xfrm>
            <a:off x="9408368" y="2670229"/>
            <a:ext cx="250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Wyznaczanie kolejnej</a:t>
            </a:r>
            <a:br>
              <a:rPr lang="pl-PL" dirty="0"/>
            </a:br>
            <a:r>
              <a:rPr lang="pl-PL" dirty="0"/>
              <a:t>permutacji</a:t>
            </a:r>
          </a:p>
        </p:txBody>
      </p:sp>
    </p:spTree>
    <p:extLst>
      <p:ext uri="{BB962C8B-B14F-4D97-AF65-F5344CB8AC3E}">
        <p14:creationId xmlns:p14="http://schemas.microsoft.com/office/powerpoint/2010/main" val="2648857481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Przykładowa permutacja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B01F17D-B175-DBE6-B207-C52A6B45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70" y="1768699"/>
            <a:ext cx="881895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10176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Znalezienie „Wierzchołka” w permutacji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73" y="1768699"/>
            <a:ext cx="879354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35388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2017F-B0FE-4F19-25DB-0C943B6C00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Wyznaczanie następnej permutacji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F36585-F31C-AF35-526F-3AF7F566D0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Zamiana wierzchołka z elementem poprzedzającym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6AB69A-D351-F05D-0869-25040CAC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1273" y="1775442"/>
            <a:ext cx="8793545" cy="46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90674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ja_16x9_2022_pl_v1" id="{31567941-4FFE-41E0-A0A2-2857A897D009}" vid="{5AC82ED4-7B44-474C-BFF9-1206CABD7E6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0E4D3D7BBEC648BE489ED8187733C7" ma:contentTypeVersion="14" ma:contentTypeDescription="Create a new document." ma:contentTypeScope="" ma:versionID="e94d3abba9c84fa58c731a5b1489a912">
  <xsd:schema xmlns:xsd="http://www.w3.org/2001/XMLSchema" xmlns:xs="http://www.w3.org/2001/XMLSchema" xmlns:p="http://schemas.microsoft.com/office/2006/metadata/properties" xmlns:ns3="e475cd52-1a09-4048-9c89-80edf2243579" xmlns:ns4="464a2fb9-29fd-4a44-bc59-ea3ae81d3a5b" targetNamespace="http://schemas.microsoft.com/office/2006/metadata/properties" ma:root="true" ma:fieldsID="4492715738e373848e5c95b9b9eb8118" ns3:_="" ns4:_="">
    <xsd:import namespace="e475cd52-1a09-4048-9c89-80edf2243579"/>
    <xsd:import namespace="464a2fb9-29fd-4a44-bc59-ea3ae81d3a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5cd52-1a09-4048-9c89-80edf2243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a2fb9-29fd-4a44-bc59-ea3ae81d3a5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75cd52-1a09-4048-9c89-80edf2243579" xsi:nil="true"/>
  </documentManagement>
</p:properties>
</file>

<file path=customXml/itemProps1.xml><?xml version="1.0" encoding="utf-8"?>
<ds:datastoreItem xmlns:ds="http://schemas.openxmlformats.org/officeDocument/2006/customXml" ds:itemID="{85D565B1-A1B5-4255-BB4A-2A2CB99A1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75cd52-1a09-4048-9c89-80edf2243579"/>
    <ds:schemaRef ds:uri="464a2fb9-29fd-4a44-bc59-ea3ae81d3a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D6354D-AD2A-4B3B-9E27-53E7281593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F4A95-32AC-4873-A7B1-FE59784FCD6A}">
  <ds:schemaRefs>
    <ds:schemaRef ds:uri="http://purl.org/dc/elements/1.1/"/>
    <ds:schemaRef ds:uri="http://purl.org/dc/dcmitype/"/>
    <ds:schemaRef ds:uri="464a2fb9-29fd-4a44-bc59-ea3ae81d3a5b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475cd52-1a09-4048-9c89-80edf224357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prezentacja_16x9_2022_v2_pl(1)</Template>
  <TotalTime>128</TotalTime>
  <Words>547</Words>
  <Application>Microsoft Office PowerPoint</Application>
  <PresentationFormat>Panoramiczny</PresentationFormat>
  <Paragraphs>195</Paragraphs>
  <Slides>24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szablon1-PL</vt:lpstr>
      <vt:lpstr>Prezentacja programu PowerPoint</vt:lpstr>
      <vt:lpstr>TSP - problem komiwojażera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Wąchała</dc:creator>
  <cp:lastModifiedBy>Szymon Wąchała</cp:lastModifiedBy>
  <cp:revision>5</cp:revision>
  <cp:lastPrinted>2017-02-27T13:04:48Z</cp:lastPrinted>
  <dcterms:created xsi:type="dcterms:W3CDTF">2023-01-21T19:52:50Z</dcterms:created>
  <dcterms:modified xsi:type="dcterms:W3CDTF">2023-01-21T22:42:46Z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0x0101005C0E4D3D7BBEC648BE489ED8187733C7</vt:lpwstr>
  </property>
</Properties>
</file>