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8" r:id="rId11"/>
    <p:sldId id="266" r:id="rId12"/>
    <p:sldId id="270" r:id="rId13"/>
    <p:sldId id="269" r:id="rId14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5E7C15D-99B8-486B-B012-0FAFF9012012}" type="doc">
      <dgm:prSet loTypeId="urn:microsoft.com/office/officeart/2018/2/layout/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A495654-F8FA-46C3-B94E-6F0BB5E8119C}">
      <dgm:prSet custT="1"/>
      <dgm:spPr/>
      <dgm:t>
        <a:bodyPr/>
        <a:lstStyle/>
        <a:p>
          <a:pPr algn="l">
            <a:lnSpc>
              <a:spcPct val="100000"/>
            </a:lnSpc>
            <a:defRPr b="1"/>
          </a:pPr>
          <a:r>
            <a:rPr lang="pl-PL" sz="1600" dirty="0"/>
            <a:t>NOWE GRY</a:t>
          </a:r>
          <a:endParaRPr lang="en-US" sz="1600" dirty="0"/>
        </a:p>
      </dgm:t>
    </dgm:pt>
    <dgm:pt modelId="{39D81FC3-9ABE-4E4C-8A6C-A14A739F9729}" type="parTrans" cxnId="{DECB0FC2-347B-4662-8504-0EAE6507FE92}">
      <dgm:prSet/>
      <dgm:spPr/>
      <dgm:t>
        <a:bodyPr/>
        <a:lstStyle/>
        <a:p>
          <a:endParaRPr lang="en-US"/>
        </a:p>
      </dgm:t>
    </dgm:pt>
    <dgm:pt modelId="{06D82969-0A92-49BF-82C4-E1FA5F380A14}" type="sibTrans" cxnId="{DECB0FC2-347B-4662-8504-0EAE6507FE92}">
      <dgm:prSet/>
      <dgm:spPr/>
      <dgm:t>
        <a:bodyPr/>
        <a:lstStyle/>
        <a:p>
          <a:endParaRPr lang="en-US"/>
        </a:p>
      </dgm:t>
    </dgm:pt>
    <dgm:pt modelId="{31C2DBF1-8EA5-4113-959A-E2346C97744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pl-PL" sz="1600" dirty="0"/>
            <a:t>TU</a:t>
          </a:r>
          <a:r>
            <a:rPr lang="pl-PL" sz="1600" baseline="0" dirty="0"/>
            <a:t> NIE MA </a:t>
          </a:r>
        </a:p>
        <a:p>
          <a:pPr>
            <a:lnSpc>
              <a:spcPct val="100000"/>
            </a:lnSpc>
          </a:pPr>
          <a:r>
            <a:rPr lang="pl-PL" sz="1600" baseline="0" dirty="0"/>
            <a:t>LIMITÓW</a:t>
          </a:r>
          <a:endParaRPr lang="en-US" sz="1600" dirty="0"/>
        </a:p>
      </dgm:t>
    </dgm:pt>
    <dgm:pt modelId="{41EEBCD0-F17F-44B5-BBA1-FFA63371CBBB}" type="parTrans" cxnId="{F86E7C7C-7AE9-448B-A1D4-DA5CCBCAC81A}">
      <dgm:prSet/>
      <dgm:spPr/>
      <dgm:t>
        <a:bodyPr/>
        <a:lstStyle/>
        <a:p>
          <a:endParaRPr lang="en-US"/>
        </a:p>
      </dgm:t>
    </dgm:pt>
    <dgm:pt modelId="{C2B7820D-3BCD-47D4-91C6-BB9D5237A7DF}" type="sibTrans" cxnId="{F86E7C7C-7AE9-448B-A1D4-DA5CCBCAC81A}">
      <dgm:prSet/>
      <dgm:spPr/>
      <dgm:t>
        <a:bodyPr/>
        <a:lstStyle/>
        <a:p>
          <a:endParaRPr lang="en-US"/>
        </a:p>
      </dgm:t>
    </dgm:pt>
    <dgm:pt modelId="{A9402FC4-05F6-47E7-85F9-0E77DE1828F9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pl-PL" sz="1600" dirty="0"/>
            <a:t>RANKINGI GRACZY</a:t>
          </a:r>
          <a:endParaRPr lang="en-US" sz="1600" dirty="0"/>
        </a:p>
      </dgm:t>
    </dgm:pt>
    <dgm:pt modelId="{2F525238-1990-414D-81C8-9AAE007E4CB9}" type="parTrans" cxnId="{154A047E-0094-41F5-8272-1B697E620DF8}">
      <dgm:prSet/>
      <dgm:spPr/>
      <dgm:t>
        <a:bodyPr/>
        <a:lstStyle/>
        <a:p>
          <a:endParaRPr lang="en-US"/>
        </a:p>
      </dgm:t>
    </dgm:pt>
    <dgm:pt modelId="{DF2A0B8B-3DE6-4048-9E2F-80EA0782074E}" type="sibTrans" cxnId="{154A047E-0094-41F5-8272-1B697E620DF8}">
      <dgm:prSet/>
      <dgm:spPr/>
      <dgm:t>
        <a:bodyPr/>
        <a:lstStyle/>
        <a:p>
          <a:endParaRPr lang="en-US"/>
        </a:p>
      </dgm:t>
    </dgm:pt>
    <dgm:pt modelId="{3B95B01A-51BE-4E4B-9D7C-EF538F9A087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pl-PL" sz="1600" dirty="0"/>
            <a:t>GRATYFIKACJE</a:t>
          </a:r>
        </a:p>
        <a:p>
          <a:pPr>
            <a:lnSpc>
              <a:spcPct val="100000"/>
            </a:lnSpc>
          </a:pPr>
          <a:r>
            <a:rPr lang="pl-PL" sz="1600" dirty="0"/>
            <a:t>DAY STREAKI</a:t>
          </a:r>
        </a:p>
        <a:p>
          <a:pPr>
            <a:lnSpc>
              <a:spcPct val="100000"/>
            </a:lnSpc>
          </a:pPr>
          <a:r>
            <a:rPr lang="pl-PL" sz="1600" dirty="0"/>
            <a:t>PREZENTY</a:t>
          </a:r>
        </a:p>
        <a:p>
          <a:pPr>
            <a:lnSpc>
              <a:spcPct val="100000"/>
            </a:lnSpc>
          </a:pPr>
          <a:r>
            <a:rPr lang="pl-PL" sz="1600" dirty="0"/>
            <a:t> </a:t>
          </a:r>
          <a:endParaRPr lang="en-US" sz="1600" dirty="0"/>
        </a:p>
      </dgm:t>
    </dgm:pt>
    <dgm:pt modelId="{818C974D-B71A-42C1-9BD1-140AC6575288}" type="parTrans" cxnId="{0F0FCCC3-0FF2-48B8-B2E5-779F725CF149}">
      <dgm:prSet/>
      <dgm:spPr/>
      <dgm:t>
        <a:bodyPr/>
        <a:lstStyle/>
        <a:p>
          <a:endParaRPr lang="en-US"/>
        </a:p>
      </dgm:t>
    </dgm:pt>
    <dgm:pt modelId="{49133963-9E28-4F4B-8641-4172823AA694}" type="sibTrans" cxnId="{0F0FCCC3-0FF2-48B8-B2E5-779F725CF149}">
      <dgm:prSet/>
      <dgm:spPr/>
      <dgm:t>
        <a:bodyPr/>
        <a:lstStyle/>
        <a:p>
          <a:endParaRPr lang="en-US"/>
        </a:p>
      </dgm:t>
    </dgm:pt>
    <dgm:pt modelId="{5D9EA517-16A3-4826-9897-ED08DF37EACF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pl-PL" sz="1600" dirty="0"/>
            <a:t>POWIADOMIENIA O ZMIANACH</a:t>
          </a:r>
          <a:endParaRPr lang="en-US" sz="1600" dirty="0"/>
        </a:p>
      </dgm:t>
    </dgm:pt>
    <dgm:pt modelId="{F07FE0D7-6EDD-480C-847D-891CB66E6216}" type="parTrans" cxnId="{9DF0B910-770E-49A5-B0F5-4F0CC480753A}">
      <dgm:prSet/>
      <dgm:spPr/>
      <dgm:t>
        <a:bodyPr/>
        <a:lstStyle/>
        <a:p>
          <a:endParaRPr lang="en-US"/>
        </a:p>
      </dgm:t>
    </dgm:pt>
    <dgm:pt modelId="{ED5AD646-45DD-4227-99DD-29A5FA1F800B}" type="sibTrans" cxnId="{9DF0B910-770E-49A5-B0F5-4F0CC480753A}">
      <dgm:prSet/>
      <dgm:spPr/>
      <dgm:t>
        <a:bodyPr/>
        <a:lstStyle/>
        <a:p>
          <a:endParaRPr lang="en-US"/>
        </a:p>
      </dgm:t>
    </dgm:pt>
    <dgm:pt modelId="{5C319494-A8A1-40D5-85B8-683523B65068}" type="pres">
      <dgm:prSet presAssocID="{A5E7C15D-99B8-486B-B012-0FAFF9012012}" presName="root" presStyleCnt="0">
        <dgm:presLayoutVars>
          <dgm:dir/>
          <dgm:resizeHandles val="exact"/>
        </dgm:presLayoutVars>
      </dgm:prSet>
      <dgm:spPr/>
    </dgm:pt>
    <dgm:pt modelId="{5FB0043E-C73E-40BE-BDCC-A64BE5596A20}" type="pres">
      <dgm:prSet presAssocID="{9A495654-F8FA-46C3-B94E-6F0BB5E8119C}" presName="compNode" presStyleCnt="0"/>
      <dgm:spPr/>
    </dgm:pt>
    <dgm:pt modelId="{17102B0D-3481-45C1-BFBE-7E4F6C3BB123}" type="pres">
      <dgm:prSet presAssocID="{9A495654-F8FA-46C3-B94E-6F0BB5E8119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ame controller"/>
        </a:ext>
      </dgm:extLst>
    </dgm:pt>
    <dgm:pt modelId="{DBFEB1BC-7112-4AB7-8818-2EE2F7A8E96B}" type="pres">
      <dgm:prSet presAssocID="{9A495654-F8FA-46C3-B94E-6F0BB5E8119C}" presName="iconSpace" presStyleCnt="0"/>
      <dgm:spPr/>
    </dgm:pt>
    <dgm:pt modelId="{1337D4B8-54DB-4189-9CD8-A9E18C5ADE11}" type="pres">
      <dgm:prSet presAssocID="{9A495654-F8FA-46C3-B94E-6F0BB5E8119C}" presName="parTx" presStyleLbl="revTx" presStyleIdx="0" presStyleCnt="6" custLinFactNeighborX="-36620" custLinFactNeighborY="-2009">
        <dgm:presLayoutVars>
          <dgm:chMax val="0"/>
          <dgm:chPref val="0"/>
        </dgm:presLayoutVars>
      </dgm:prSet>
      <dgm:spPr/>
    </dgm:pt>
    <dgm:pt modelId="{8A57B6EE-DAAD-4C77-B150-50A37C2079F6}" type="pres">
      <dgm:prSet presAssocID="{9A495654-F8FA-46C3-B94E-6F0BB5E8119C}" presName="txSpace" presStyleCnt="0"/>
      <dgm:spPr/>
    </dgm:pt>
    <dgm:pt modelId="{E6839386-BBE0-4391-BE9A-23C24496E1C5}" type="pres">
      <dgm:prSet presAssocID="{9A495654-F8FA-46C3-B94E-6F0BB5E8119C}" presName="desTx" presStyleLbl="revTx" presStyleIdx="1" presStyleCnt="6">
        <dgm:presLayoutVars/>
      </dgm:prSet>
      <dgm:spPr/>
    </dgm:pt>
    <dgm:pt modelId="{3A5A66C1-AAB4-4ECE-8C72-6CBB9A40FB7F}" type="pres">
      <dgm:prSet presAssocID="{06D82969-0A92-49BF-82C4-E1FA5F380A14}" presName="sibTrans" presStyleCnt="0"/>
      <dgm:spPr/>
    </dgm:pt>
    <dgm:pt modelId="{8139E597-6F1A-4756-AEA4-96A2E82BDE3A}" type="pres">
      <dgm:prSet presAssocID="{A9402FC4-05F6-47E7-85F9-0E77DE1828F9}" presName="compNode" presStyleCnt="0"/>
      <dgm:spPr/>
    </dgm:pt>
    <dgm:pt modelId="{122E70C9-959A-4D9C-923A-B4F5DBE066A5}" type="pres">
      <dgm:prSet presAssocID="{A9402FC4-05F6-47E7-85F9-0E77DE1828F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Znacznik wyboru"/>
        </a:ext>
      </dgm:extLst>
    </dgm:pt>
    <dgm:pt modelId="{48066509-7283-4A66-9F31-83AACBA177D9}" type="pres">
      <dgm:prSet presAssocID="{A9402FC4-05F6-47E7-85F9-0E77DE1828F9}" presName="iconSpace" presStyleCnt="0"/>
      <dgm:spPr/>
    </dgm:pt>
    <dgm:pt modelId="{1638FAF5-A92F-4FA6-A9BC-1E6E79BA26F1}" type="pres">
      <dgm:prSet presAssocID="{A9402FC4-05F6-47E7-85F9-0E77DE1828F9}" presName="parTx" presStyleLbl="revTx" presStyleIdx="2" presStyleCnt="6" custLinFactNeighborX="-18099" custLinFactNeighborY="18970">
        <dgm:presLayoutVars>
          <dgm:chMax val="0"/>
          <dgm:chPref val="0"/>
        </dgm:presLayoutVars>
      </dgm:prSet>
      <dgm:spPr/>
    </dgm:pt>
    <dgm:pt modelId="{AA8F53B2-2960-4665-A930-50ED95F9D3CE}" type="pres">
      <dgm:prSet presAssocID="{A9402FC4-05F6-47E7-85F9-0E77DE1828F9}" presName="txSpace" presStyleCnt="0"/>
      <dgm:spPr/>
    </dgm:pt>
    <dgm:pt modelId="{99A81F7A-EAAB-4DC5-B4CD-943F9273D0D1}" type="pres">
      <dgm:prSet presAssocID="{A9402FC4-05F6-47E7-85F9-0E77DE1828F9}" presName="desTx" presStyleLbl="revTx" presStyleIdx="3" presStyleCnt="6" custLinFactNeighborX="-16435" custLinFactNeighborY="1272">
        <dgm:presLayoutVars/>
      </dgm:prSet>
      <dgm:spPr/>
    </dgm:pt>
    <dgm:pt modelId="{E289B498-9937-4AB2-AFE0-E2618ACFA280}" type="pres">
      <dgm:prSet presAssocID="{DF2A0B8B-3DE6-4048-9E2F-80EA0782074E}" presName="sibTrans" presStyleCnt="0"/>
      <dgm:spPr/>
    </dgm:pt>
    <dgm:pt modelId="{30C60DE1-E7F7-4684-97BC-B5BCD264C86A}" type="pres">
      <dgm:prSet presAssocID="{5D9EA517-16A3-4826-9897-ED08DF37EACF}" presName="compNode" presStyleCnt="0"/>
      <dgm:spPr/>
    </dgm:pt>
    <dgm:pt modelId="{49082B19-5F44-462E-B2CA-AED14E5431D2}" type="pres">
      <dgm:prSet presAssocID="{5D9EA517-16A3-4826-9897-ED08DF37EAC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zwonek"/>
        </a:ext>
      </dgm:extLst>
    </dgm:pt>
    <dgm:pt modelId="{45F1FDDE-FD3A-4032-8CF1-4EB5EC138A70}" type="pres">
      <dgm:prSet presAssocID="{5D9EA517-16A3-4826-9897-ED08DF37EACF}" presName="iconSpace" presStyleCnt="0"/>
      <dgm:spPr/>
    </dgm:pt>
    <dgm:pt modelId="{03BC6EDF-455E-4AC5-99F4-D7A9C7D2255E}" type="pres">
      <dgm:prSet presAssocID="{5D9EA517-16A3-4826-9897-ED08DF37EACF}" presName="parTx" presStyleLbl="revTx" presStyleIdx="4" presStyleCnt="6" custLinFactNeighborX="-11553" custLinFactNeighborY="16068">
        <dgm:presLayoutVars>
          <dgm:chMax val="0"/>
          <dgm:chPref val="0"/>
        </dgm:presLayoutVars>
      </dgm:prSet>
      <dgm:spPr/>
    </dgm:pt>
    <dgm:pt modelId="{952A8520-DF50-4A03-AFD3-464445D763EF}" type="pres">
      <dgm:prSet presAssocID="{5D9EA517-16A3-4826-9897-ED08DF37EACF}" presName="txSpace" presStyleCnt="0"/>
      <dgm:spPr/>
    </dgm:pt>
    <dgm:pt modelId="{17D85302-6C5C-40FC-9634-DCD2735CE3A4}" type="pres">
      <dgm:prSet presAssocID="{5D9EA517-16A3-4826-9897-ED08DF37EACF}" presName="desTx" presStyleLbl="revTx" presStyleIdx="5" presStyleCnt="6">
        <dgm:presLayoutVars/>
      </dgm:prSet>
      <dgm:spPr/>
    </dgm:pt>
  </dgm:ptLst>
  <dgm:cxnLst>
    <dgm:cxn modelId="{951D0307-84B6-4977-B13E-6C9328F6DC70}" type="presOf" srcId="{9A495654-F8FA-46C3-B94E-6F0BB5E8119C}" destId="{1337D4B8-54DB-4189-9CD8-A9E18C5ADE11}" srcOrd="0" destOrd="0" presId="urn:microsoft.com/office/officeart/2018/2/layout/IconLabelDescriptionList"/>
    <dgm:cxn modelId="{9DF0B910-770E-49A5-B0F5-4F0CC480753A}" srcId="{A5E7C15D-99B8-486B-B012-0FAFF9012012}" destId="{5D9EA517-16A3-4826-9897-ED08DF37EACF}" srcOrd="2" destOrd="0" parTransId="{F07FE0D7-6EDD-480C-847D-891CB66E6216}" sibTransId="{ED5AD646-45DD-4227-99DD-29A5FA1F800B}"/>
    <dgm:cxn modelId="{FD379D4B-8DC0-4237-8611-3AD4102865A7}" type="presOf" srcId="{A5E7C15D-99B8-486B-B012-0FAFF9012012}" destId="{5C319494-A8A1-40D5-85B8-683523B65068}" srcOrd="0" destOrd="0" presId="urn:microsoft.com/office/officeart/2018/2/layout/IconLabelDescriptionList"/>
    <dgm:cxn modelId="{3CE6716D-14E9-4D55-9DC5-08CD88A2CDAB}" type="presOf" srcId="{5D9EA517-16A3-4826-9897-ED08DF37EACF}" destId="{03BC6EDF-455E-4AC5-99F4-D7A9C7D2255E}" srcOrd="0" destOrd="0" presId="urn:microsoft.com/office/officeart/2018/2/layout/IconLabelDescriptionList"/>
    <dgm:cxn modelId="{F86E7C7C-7AE9-448B-A1D4-DA5CCBCAC81A}" srcId="{9A495654-F8FA-46C3-B94E-6F0BB5E8119C}" destId="{31C2DBF1-8EA5-4113-959A-E2346C977440}" srcOrd="0" destOrd="0" parTransId="{41EEBCD0-F17F-44B5-BBA1-FFA63371CBBB}" sibTransId="{C2B7820D-3BCD-47D4-91C6-BB9D5237A7DF}"/>
    <dgm:cxn modelId="{154A047E-0094-41F5-8272-1B697E620DF8}" srcId="{A5E7C15D-99B8-486B-B012-0FAFF9012012}" destId="{A9402FC4-05F6-47E7-85F9-0E77DE1828F9}" srcOrd="1" destOrd="0" parTransId="{2F525238-1990-414D-81C8-9AAE007E4CB9}" sibTransId="{DF2A0B8B-3DE6-4048-9E2F-80EA0782074E}"/>
    <dgm:cxn modelId="{49AAA184-D12F-4D7F-B199-705DFF01A5FF}" type="presOf" srcId="{31C2DBF1-8EA5-4113-959A-E2346C977440}" destId="{E6839386-BBE0-4391-BE9A-23C24496E1C5}" srcOrd="0" destOrd="0" presId="urn:microsoft.com/office/officeart/2018/2/layout/IconLabelDescriptionList"/>
    <dgm:cxn modelId="{3960A59C-018A-42F1-9B44-B2412EA0E83C}" type="presOf" srcId="{A9402FC4-05F6-47E7-85F9-0E77DE1828F9}" destId="{1638FAF5-A92F-4FA6-A9BC-1E6E79BA26F1}" srcOrd="0" destOrd="0" presId="urn:microsoft.com/office/officeart/2018/2/layout/IconLabelDescriptionList"/>
    <dgm:cxn modelId="{DECB0FC2-347B-4662-8504-0EAE6507FE92}" srcId="{A5E7C15D-99B8-486B-B012-0FAFF9012012}" destId="{9A495654-F8FA-46C3-B94E-6F0BB5E8119C}" srcOrd="0" destOrd="0" parTransId="{39D81FC3-9ABE-4E4C-8A6C-A14A739F9729}" sibTransId="{06D82969-0A92-49BF-82C4-E1FA5F380A14}"/>
    <dgm:cxn modelId="{0F0FCCC3-0FF2-48B8-B2E5-779F725CF149}" srcId="{A9402FC4-05F6-47E7-85F9-0E77DE1828F9}" destId="{3B95B01A-51BE-4E4B-9D7C-EF538F9A0877}" srcOrd="0" destOrd="0" parTransId="{818C974D-B71A-42C1-9BD1-140AC6575288}" sibTransId="{49133963-9E28-4F4B-8641-4172823AA694}"/>
    <dgm:cxn modelId="{A47199CA-B6A2-4DE1-BE1F-AA0ABA1C5FBE}" type="presOf" srcId="{3B95B01A-51BE-4E4B-9D7C-EF538F9A0877}" destId="{99A81F7A-EAAB-4DC5-B4CD-943F9273D0D1}" srcOrd="0" destOrd="0" presId="urn:microsoft.com/office/officeart/2018/2/layout/IconLabelDescriptionList"/>
    <dgm:cxn modelId="{B9847C88-DA65-4E35-A3BB-8BABF40EDF8C}" type="presParOf" srcId="{5C319494-A8A1-40D5-85B8-683523B65068}" destId="{5FB0043E-C73E-40BE-BDCC-A64BE5596A20}" srcOrd="0" destOrd="0" presId="urn:microsoft.com/office/officeart/2018/2/layout/IconLabelDescriptionList"/>
    <dgm:cxn modelId="{3F5CE54B-6BFA-4867-A725-8382AFCC1446}" type="presParOf" srcId="{5FB0043E-C73E-40BE-BDCC-A64BE5596A20}" destId="{17102B0D-3481-45C1-BFBE-7E4F6C3BB123}" srcOrd="0" destOrd="0" presId="urn:microsoft.com/office/officeart/2018/2/layout/IconLabelDescriptionList"/>
    <dgm:cxn modelId="{EB2B7813-CA4B-4F56-9927-424BE315F128}" type="presParOf" srcId="{5FB0043E-C73E-40BE-BDCC-A64BE5596A20}" destId="{DBFEB1BC-7112-4AB7-8818-2EE2F7A8E96B}" srcOrd="1" destOrd="0" presId="urn:microsoft.com/office/officeart/2018/2/layout/IconLabelDescriptionList"/>
    <dgm:cxn modelId="{76469425-9DCF-411A-B3A7-4A49C9F6D136}" type="presParOf" srcId="{5FB0043E-C73E-40BE-BDCC-A64BE5596A20}" destId="{1337D4B8-54DB-4189-9CD8-A9E18C5ADE11}" srcOrd="2" destOrd="0" presId="urn:microsoft.com/office/officeart/2018/2/layout/IconLabelDescriptionList"/>
    <dgm:cxn modelId="{0E47D5DE-F56A-4BE4-9B18-B79671475032}" type="presParOf" srcId="{5FB0043E-C73E-40BE-BDCC-A64BE5596A20}" destId="{8A57B6EE-DAAD-4C77-B150-50A37C2079F6}" srcOrd="3" destOrd="0" presId="urn:microsoft.com/office/officeart/2018/2/layout/IconLabelDescriptionList"/>
    <dgm:cxn modelId="{2E211B09-F278-441A-9177-21344D341F92}" type="presParOf" srcId="{5FB0043E-C73E-40BE-BDCC-A64BE5596A20}" destId="{E6839386-BBE0-4391-BE9A-23C24496E1C5}" srcOrd="4" destOrd="0" presId="urn:microsoft.com/office/officeart/2018/2/layout/IconLabelDescriptionList"/>
    <dgm:cxn modelId="{51020113-BD0C-41AD-BCEB-E07A18D9BD73}" type="presParOf" srcId="{5C319494-A8A1-40D5-85B8-683523B65068}" destId="{3A5A66C1-AAB4-4ECE-8C72-6CBB9A40FB7F}" srcOrd="1" destOrd="0" presId="urn:microsoft.com/office/officeart/2018/2/layout/IconLabelDescriptionList"/>
    <dgm:cxn modelId="{86C3A5FE-F11F-49F7-B5E7-7BEF71EBE3EF}" type="presParOf" srcId="{5C319494-A8A1-40D5-85B8-683523B65068}" destId="{8139E597-6F1A-4756-AEA4-96A2E82BDE3A}" srcOrd="2" destOrd="0" presId="urn:microsoft.com/office/officeart/2018/2/layout/IconLabelDescriptionList"/>
    <dgm:cxn modelId="{F297B55C-FDEB-4FD5-87EB-A0647DFD4991}" type="presParOf" srcId="{8139E597-6F1A-4756-AEA4-96A2E82BDE3A}" destId="{122E70C9-959A-4D9C-923A-B4F5DBE066A5}" srcOrd="0" destOrd="0" presId="urn:microsoft.com/office/officeart/2018/2/layout/IconLabelDescriptionList"/>
    <dgm:cxn modelId="{C449AE78-67E8-4807-A240-010719681738}" type="presParOf" srcId="{8139E597-6F1A-4756-AEA4-96A2E82BDE3A}" destId="{48066509-7283-4A66-9F31-83AACBA177D9}" srcOrd="1" destOrd="0" presId="urn:microsoft.com/office/officeart/2018/2/layout/IconLabelDescriptionList"/>
    <dgm:cxn modelId="{01F5B096-7401-4265-AD58-FF062D121D5A}" type="presParOf" srcId="{8139E597-6F1A-4756-AEA4-96A2E82BDE3A}" destId="{1638FAF5-A92F-4FA6-A9BC-1E6E79BA26F1}" srcOrd="2" destOrd="0" presId="urn:microsoft.com/office/officeart/2018/2/layout/IconLabelDescriptionList"/>
    <dgm:cxn modelId="{2A7C0208-5014-47DE-BF7A-0A1216FFAA00}" type="presParOf" srcId="{8139E597-6F1A-4756-AEA4-96A2E82BDE3A}" destId="{AA8F53B2-2960-4665-A930-50ED95F9D3CE}" srcOrd="3" destOrd="0" presId="urn:microsoft.com/office/officeart/2018/2/layout/IconLabelDescriptionList"/>
    <dgm:cxn modelId="{5A34C2CF-3DC1-4DEE-80F0-22786DD2E4FB}" type="presParOf" srcId="{8139E597-6F1A-4756-AEA4-96A2E82BDE3A}" destId="{99A81F7A-EAAB-4DC5-B4CD-943F9273D0D1}" srcOrd="4" destOrd="0" presId="urn:microsoft.com/office/officeart/2018/2/layout/IconLabelDescriptionList"/>
    <dgm:cxn modelId="{C9B6AB38-BB71-4EE3-A751-0A4DD1E64BED}" type="presParOf" srcId="{5C319494-A8A1-40D5-85B8-683523B65068}" destId="{E289B498-9937-4AB2-AFE0-E2618ACFA280}" srcOrd="3" destOrd="0" presId="urn:microsoft.com/office/officeart/2018/2/layout/IconLabelDescriptionList"/>
    <dgm:cxn modelId="{90DE2822-BA15-4712-812F-D72481569870}" type="presParOf" srcId="{5C319494-A8A1-40D5-85B8-683523B65068}" destId="{30C60DE1-E7F7-4684-97BC-B5BCD264C86A}" srcOrd="4" destOrd="0" presId="urn:microsoft.com/office/officeart/2018/2/layout/IconLabelDescriptionList"/>
    <dgm:cxn modelId="{1AED97FA-B0EA-4850-ADA8-B8C175189EDE}" type="presParOf" srcId="{30C60DE1-E7F7-4684-97BC-B5BCD264C86A}" destId="{49082B19-5F44-462E-B2CA-AED14E5431D2}" srcOrd="0" destOrd="0" presId="urn:microsoft.com/office/officeart/2018/2/layout/IconLabelDescriptionList"/>
    <dgm:cxn modelId="{B7A68D7A-3EA9-4BC0-A7BB-9AC48EB5D654}" type="presParOf" srcId="{30C60DE1-E7F7-4684-97BC-B5BCD264C86A}" destId="{45F1FDDE-FD3A-4032-8CF1-4EB5EC138A70}" srcOrd="1" destOrd="0" presId="urn:microsoft.com/office/officeart/2018/2/layout/IconLabelDescriptionList"/>
    <dgm:cxn modelId="{393EC85D-E9B9-4F67-A73B-F6CCE4A53E6F}" type="presParOf" srcId="{30C60DE1-E7F7-4684-97BC-B5BCD264C86A}" destId="{03BC6EDF-455E-4AC5-99F4-D7A9C7D2255E}" srcOrd="2" destOrd="0" presId="urn:microsoft.com/office/officeart/2018/2/layout/IconLabelDescriptionList"/>
    <dgm:cxn modelId="{146B5DCE-BFDF-434C-82D3-B33EBDCD5716}" type="presParOf" srcId="{30C60DE1-E7F7-4684-97BC-B5BCD264C86A}" destId="{952A8520-DF50-4A03-AFD3-464445D763EF}" srcOrd="3" destOrd="0" presId="urn:microsoft.com/office/officeart/2018/2/layout/IconLabelDescriptionList"/>
    <dgm:cxn modelId="{676D2B2E-7668-45EC-AA5D-AB634719D508}" type="presParOf" srcId="{30C60DE1-E7F7-4684-97BC-B5BCD264C86A}" destId="{17D85302-6C5C-40FC-9634-DCD2735CE3A4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102B0D-3481-45C1-BFBE-7E4F6C3BB123}">
      <dsp:nvSpPr>
        <dsp:cNvPr id="0" name=""/>
        <dsp:cNvSpPr/>
      </dsp:nvSpPr>
      <dsp:spPr>
        <a:xfrm>
          <a:off x="72" y="1209515"/>
          <a:ext cx="604652" cy="60465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37D4B8-54DB-4189-9CD8-A9E18C5ADE11}">
      <dsp:nvSpPr>
        <dsp:cNvPr id="0" name=""/>
        <dsp:cNvSpPr/>
      </dsp:nvSpPr>
      <dsp:spPr>
        <a:xfrm>
          <a:off x="0" y="1903691"/>
          <a:ext cx="1727578" cy="5182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pl-PL" sz="1600" kern="1200" dirty="0"/>
            <a:t>NOWE GRY</a:t>
          </a:r>
          <a:endParaRPr lang="en-US" sz="1600" kern="1200" dirty="0"/>
        </a:p>
      </dsp:txBody>
      <dsp:txXfrm>
        <a:off x="0" y="1903691"/>
        <a:ext cx="1727578" cy="518273"/>
      </dsp:txXfrm>
    </dsp:sp>
    <dsp:sp modelId="{E6839386-BBE0-4391-BE9A-23C24496E1C5}">
      <dsp:nvSpPr>
        <dsp:cNvPr id="0" name=""/>
        <dsp:cNvSpPr/>
      </dsp:nvSpPr>
      <dsp:spPr>
        <a:xfrm>
          <a:off x="72" y="2478858"/>
          <a:ext cx="1727578" cy="10547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kern="1200" dirty="0"/>
            <a:t>TU</a:t>
          </a:r>
          <a:r>
            <a:rPr lang="pl-PL" sz="1600" kern="1200" baseline="0" dirty="0"/>
            <a:t> NIE MA </a:t>
          </a:r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kern="1200" baseline="0" dirty="0"/>
            <a:t>LIMITÓW</a:t>
          </a:r>
          <a:endParaRPr lang="en-US" sz="1600" kern="1200" dirty="0"/>
        </a:p>
      </dsp:txBody>
      <dsp:txXfrm>
        <a:off x="72" y="2478858"/>
        <a:ext cx="1727578" cy="1054734"/>
      </dsp:txXfrm>
    </dsp:sp>
    <dsp:sp modelId="{122E70C9-959A-4D9C-923A-B4F5DBE066A5}">
      <dsp:nvSpPr>
        <dsp:cNvPr id="0" name=""/>
        <dsp:cNvSpPr/>
      </dsp:nvSpPr>
      <dsp:spPr>
        <a:xfrm>
          <a:off x="2029976" y="1081060"/>
          <a:ext cx="604652" cy="60465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38FAF5-A92F-4FA6-A9BC-1E6E79BA26F1}">
      <dsp:nvSpPr>
        <dsp:cNvPr id="0" name=""/>
        <dsp:cNvSpPr/>
      </dsp:nvSpPr>
      <dsp:spPr>
        <a:xfrm>
          <a:off x="1717302" y="1895011"/>
          <a:ext cx="1727578" cy="5182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pl-PL" sz="1600" kern="1200" dirty="0"/>
            <a:t>RANKINGI GRACZY</a:t>
          </a:r>
          <a:endParaRPr lang="en-US" sz="1600" kern="1200" dirty="0"/>
        </a:p>
      </dsp:txBody>
      <dsp:txXfrm>
        <a:off x="1717302" y="1895011"/>
        <a:ext cx="1727578" cy="518273"/>
      </dsp:txXfrm>
    </dsp:sp>
    <dsp:sp modelId="{99A81F7A-EAAB-4DC5-B4CD-943F9273D0D1}">
      <dsp:nvSpPr>
        <dsp:cNvPr id="0" name=""/>
        <dsp:cNvSpPr/>
      </dsp:nvSpPr>
      <dsp:spPr>
        <a:xfrm>
          <a:off x="1746048" y="2383066"/>
          <a:ext cx="1727578" cy="12954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kern="1200" dirty="0"/>
            <a:t>GRATYFIKACJE</a:t>
          </a:r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kern="1200" dirty="0"/>
            <a:t>DAY STREAKI</a:t>
          </a:r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kern="1200" dirty="0"/>
            <a:t>PREZENTY</a:t>
          </a:r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kern="1200" dirty="0"/>
            <a:t> </a:t>
          </a:r>
          <a:endParaRPr lang="en-US" sz="1600" kern="1200" dirty="0"/>
        </a:p>
      </dsp:txBody>
      <dsp:txXfrm>
        <a:off x="1746048" y="2383066"/>
        <a:ext cx="1727578" cy="1295460"/>
      </dsp:txXfrm>
    </dsp:sp>
    <dsp:sp modelId="{49082B19-5F44-462E-B2CA-AED14E5431D2}">
      <dsp:nvSpPr>
        <dsp:cNvPr id="0" name=""/>
        <dsp:cNvSpPr/>
      </dsp:nvSpPr>
      <dsp:spPr>
        <a:xfrm>
          <a:off x="4059880" y="1081060"/>
          <a:ext cx="604652" cy="60465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BC6EDF-455E-4AC5-99F4-D7A9C7D2255E}">
      <dsp:nvSpPr>
        <dsp:cNvPr id="0" name=""/>
        <dsp:cNvSpPr/>
      </dsp:nvSpPr>
      <dsp:spPr>
        <a:xfrm>
          <a:off x="3860293" y="1879971"/>
          <a:ext cx="1727578" cy="5182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pl-PL" sz="1600" kern="1200" dirty="0"/>
            <a:t>POWIADOMIENIA O ZMIANACH</a:t>
          </a:r>
          <a:endParaRPr lang="en-US" sz="1600" kern="1200" dirty="0"/>
        </a:p>
      </dsp:txBody>
      <dsp:txXfrm>
        <a:off x="3860293" y="1879971"/>
        <a:ext cx="1727578" cy="518273"/>
      </dsp:txXfrm>
    </dsp:sp>
    <dsp:sp modelId="{17D85302-6C5C-40FC-9634-DCD2735CE3A4}">
      <dsp:nvSpPr>
        <dsp:cNvPr id="0" name=""/>
        <dsp:cNvSpPr/>
      </dsp:nvSpPr>
      <dsp:spPr>
        <a:xfrm>
          <a:off x="4059880" y="2366588"/>
          <a:ext cx="1727578" cy="12954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6847D-1CF6-46BA-B46B-48BED0604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 cap="all" spc="1500" baseline="0">
                <a:latin typeface="+mj-lt"/>
                <a:ea typeface="Source Sans Pro SemiBold" panose="020B0603030403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B4F5A5-C931-4A4C-B6B1-EF4C95965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cap="all" spc="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E4AEC-B6E4-439C-B716-EBE3D4D1D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0F569-AC90-44EB-9EF4-4E5C2F5D823C}" type="datetime1">
              <a:rPr lang="en-US" smtClean="0"/>
              <a:t>11/28/2023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8BC18-102E-45BF-8FEA-801E9C59D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8BF5F-B1F8-461F-9B3D-7D50D0242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D6BF779-0B8C-4CC2-9268-9506AD0C5331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012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3A871-D377-4EC0-9ACF-86842F01E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D53202-92A9-45A3-B812-777DB9578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7196FB0C-3A9D-4892-90C9-21F3459AAD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6938C96-CF0F-4B69-A695-913F11BFC6F0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CA7E6BB-6B60-4BF5-9D3E-A3FE782EF5B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F693EDA-57B3-4AEB-863B-B198C2A5A8E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3A04A96-045F-4B6E-AEEE-11A2FA01B4F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FB357DC-5AD3-44F4-879B-5AD6B18AC36F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CA47F-83AD-4BE3-AC2F-6C17883F7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D41-E8B7-4A0B-B861-3EC4AE88917D}" type="datetime1">
              <a:rPr lang="en-US" smtClean="0"/>
              <a:t>11/28/2023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18A72-3200-4597-A9C5-0D9ECFF3E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0055A-71D4-49B4-8A8F-19AFDB84E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B0E5D27-C447-432F-982D-B60FDD6F34A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233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C59DBB-9256-464D-8A6A-8BDA71541D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25E310-E6CB-4838-8E9B-B288DA5527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BCF412A8-E798-47AD-ABD9-98D76A55D30B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70160C5-475D-401A-AEE2-2C04E99A1518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7CC7CE9-9C7F-49C2-8609-47BF523390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26FD5F1-978C-45AF-9086-D5DBE1F01681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873AB1C-723A-4FB4-9B23-65BAF507483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1DE5510-5094-4FA4-96E5-AD4841D1C38A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E2202-679F-48B0-B2DD-F6F547112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34823-0B19-4B4E-A643-7A3B0A3D24D6}" type="datetime1">
              <a:rPr lang="en-US" smtClean="0"/>
              <a:t>11/28/2023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BC83D-E4C0-49E1-ADA1-1AF403984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F211E-B2EA-4CDC-9E84-B68983949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FE2F5FD-5D31-4C1D-82F8-93624C7B0A3C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619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88500-1605-41EA-A15F-9B79DF7E4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14AC8-25A5-4D7F-BF23-CB20AA2EC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8997F1B7-1EE7-4EA5-A5A4-866F9A810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5E13483-2FB6-4753-8402-06FDC3498E0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8F0DF22-F640-4002-B783-DF1C6A9473F6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C2787B8-7984-4332-B611-D3D3DE898FE0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AF3646C-B3D7-4F57-8FD2-CD93CEB39214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65FA7DA-93A0-43A4-834C-0F1BB9806A8C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95D22-0146-4DE2-9E78-4C00333D4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D79EF-17C8-45D8-9866-DAF5723FC604}" type="datetime1">
              <a:rPr lang="en-US" smtClean="0"/>
              <a:t>11/28/2023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9717A-A1FE-485D-AFFF-2C7026C71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DB88B-64CF-4100-8F07-D191DD79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04332FF-8349-42A5-B5C8-5EE3825CE25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425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BFE6C-EBF1-47DE-8468-E7125172B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04992-D139-48DC-BCCE-D71EA23CA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A8C5E768-0E62-4DE7-A0AF-93121DA843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402845F-9E8A-41E1-B051-1AAA46C997A2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A45C410-5FD0-4339-A3BC-A865DE4190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7B0B703-8BA8-483C-A433-C44C809687DE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CCFA03D-B879-419B-88B9-F4F3645C8AF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6B0260A-6B2D-4F54-8614-60BC3103E166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AB8F6-0796-47E9-B1D4-760B7CCFC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C2ADC-3680-4013-A757-E4663495DB98}" type="datetime1">
              <a:rPr lang="en-US" smtClean="0"/>
              <a:t>11/28/2023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86FC0-7327-44D9-B689-0AE73FD25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9D265-BFBA-4C93-9B1A-B9483AE6B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64F5FEB-DE92-47DA-8C46-DC088E8960A4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145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637BE-B22F-40EE-94F0-04549BC56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71582-4BAF-4211-AD4A-476ED6EB11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9DCF6B-C800-4345-BAE9-EE9FA6590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E6190A1E-5381-43C4-B058-7758339984D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7E35469-0BEA-4E5E-955F-1AA300A62DE5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8F650BE-565E-4A52-8143-7A87700FC5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86A3F89-AA2A-44E5-915E-C47A069EB68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C57F514-AB27-4489-8D3C-01DD1025DDAD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141169F-1C39-4D04-AF32-D0D14D004B05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087465-759F-4895-8FC6-DD464FB91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1BA94-5DCA-4F19-960F-0FB2BD5EE85A}" type="datetime1">
              <a:rPr lang="en-US" smtClean="0"/>
              <a:t>11/28/2023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1AA18-D8A5-44D9-881C-522258ED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BA574-A76A-4F4C-8CBD-768278B6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793E083-ADC4-4391-83DD-781529A6611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578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1B666-D6BE-4FA8-9CF1-F15FD58B0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E4B4A-DE64-4563-83CD-C40B1D681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A0314-0202-4E6D-8352-C28376A9C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B56083-87B4-4603-B6FF-A9EB68E3E6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3708CF-F028-4917-A9CB-59BF5248A2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0" name="Graphic 185">
            <a:extLst>
              <a:ext uri="{FF2B5EF4-FFF2-40B4-BE49-F238E27FC236}">
                <a16:creationId xmlns:a16="http://schemas.microsoft.com/office/drawing/2014/main" id="{81B934BF-E239-47E1-93E9-EA3182162D21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3BBF177-5044-426A-93ED-64BDC84BF184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4270648-77F5-4D28-B691-DA57AA28FD73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086B770-2F70-4B7B-9525-286BBD63AD7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7DDC14D-7AE3-41CD-ADFC-A3601D4F9DF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2181834-8401-4B66-85EE-1CBF57807DA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33C091-3B62-4087-9A97-63BBE28CF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D947-38D9-44AC-8B89-E79758333B77}" type="datetime1">
              <a:rPr lang="en-US" smtClean="0"/>
              <a:t>11/28/2023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0710C3-2723-4847-BCAF-96D9FAE50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618B2C-95AC-4438-97FD-07ACF297B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6B0F5A7-6E8A-4BCD-8F1F-233ECD21B26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862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9CF7F-748D-4598-983E-96A2BE26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grpSp>
        <p:nvGrpSpPr>
          <p:cNvPr id="6" name="Graphic 185">
            <a:extLst>
              <a:ext uri="{FF2B5EF4-FFF2-40B4-BE49-F238E27FC236}">
                <a16:creationId xmlns:a16="http://schemas.microsoft.com/office/drawing/2014/main" id="{DFD4D3BE-80D4-4E69-9C76-F0D8517DF690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0B6E97F-00E1-4372-8978-8BCBDC9026E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C7651B7-7A30-4AFA-A4D7-0B0C5D2DDA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D2FC5CA-556B-4409-B084-34753A1F04E6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E63FB41-EE1F-4889-9096-3A38936330D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D19F3B-7B3E-4861-8FDA-D0116C96C16E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0A2C46-C908-4010-AAE2-9FA41B145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E23F-BD3C-4F23-B116-2B758120C8AC}" type="datetime1">
              <a:rPr lang="en-US" smtClean="0"/>
              <a:t>11/28/2023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CF5279-7D37-4D98-9A70-987C84F62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96FAD0-59EF-49AA-BBC6-A0EC184DD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76EB399-18D2-46D5-8757-35FCFF8EA80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187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aphic 185">
            <a:extLst>
              <a:ext uri="{FF2B5EF4-FFF2-40B4-BE49-F238E27FC236}">
                <a16:creationId xmlns:a16="http://schemas.microsoft.com/office/drawing/2014/main" id="{773CCE17-EE0F-40E0-B7AE-CF7677B64709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0AC6C4E-6EA5-454A-AB84-8B94D8B585EC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4329338-925B-4677-BA6E-4357D37DB54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34C0A08-043F-4818-BA1D-BCC9F811A87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CB185DD-ED0D-4633-8098-95C4A6F177C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AD50526-B611-40B6-BB45-AE82F0EF5992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08C302-4224-4668-8CAC-3267172A0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CFAA9-6D59-4D98-869E-ACBDB83B2CA4}" type="datetime1">
              <a:rPr lang="en-US" smtClean="0"/>
              <a:t>11/28/2023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C8FC22-AEB6-4BAF-BF93-41A2C757C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2CA88A-5462-4F17-AFA0-52721ADDB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0CCC791-94D7-4BB8-9EDF-423CEA1F6215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272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6AC37-C5B5-462A-BE4A-E55CEBF2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B007F-32A8-4688-BBEF-4FCB99DF5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F2E2EB-BF8A-44A4-8AE0-BD6C31B1D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FC9E188F-54C8-4547-9F8C-525712AD7DB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99C4538-3939-47A9-A590-09FF21960653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541CA75-5D05-4996-A26D-CE0C909CD5F7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6305856-26BC-4BCC-BEF3-5E9CED94177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C69651C-AC37-4CD2-8367-19297D7E2389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3E9031B-BA8D-4D9D-9BB3-A16F7A80F85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840A2-CF60-4C47-B955-E65BC451F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10804-27E3-430A-BB42-B831260DE39A}" type="datetime1">
              <a:rPr lang="en-US" smtClean="0"/>
              <a:t>11/28/2023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9DC6E-CC55-47AB-A405-5FB7EE2D1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5D5E7D-EBA7-4DB0-8C78-7EB8A85FA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5B051DE-636E-4B3C-9886-2055CE23E49A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34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1D355-3146-41D1-B7DC-20B8ACE39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D4AAFB-E8F8-4FD1-8C6A-ED2C3FAD50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051AF1-B16F-43B9-95CC-C17B570DE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C8B77273-9FF7-4B93-8385-AD09A5F86AE5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117A673-3729-4EAD-9E8C-52BEBF74B857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E8DB752-94CD-4A94-BDE3-DD285EB89F3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2F8DDFC-E5CA-4F36-B2BE-BCE49D4F6C9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BB589AE-2F9C-4C83-8DC7-1205CB03752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AC9A2DE-3C9E-4CD0-8C7A-CC5F9F9942E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C8714-2467-4715-934E-6787C84F7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22DE3-3D1A-4D53-B9A6-6C7463B8C992}" type="datetime1">
              <a:rPr lang="en-US" smtClean="0"/>
              <a:t>11/28/2023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6F13D6-03EC-4D31-8BB1-9FFDE3633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5D4DD-A2A4-4DF6-9527-E5F12FEB9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D202F3A-9FDE-4E11-B865-FBAEC415F88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750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33F5C3-CD4B-4472-B59A-49D460CB1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2236B-AB2C-4D6F-AE15-700992DA9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0F509-07BE-4446-8772-F44E09936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5ECD8B30-1B71-45A1-8314-D59C86F581E1}" type="datetime1">
              <a:rPr lang="en-US" smtClean="0"/>
              <a:pPr/>
              <a:t>11/28/2023</a:t>
            </a:fld>
            <a:endParaRPr lang="en-US" b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B927E-3833-4F85-99B5-56B5F1E54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r>
              <a:rPr lang="en-US" dirty="0"/>
              <a:t>Sample Footer Text</a:t>
            </a: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8CB64-4E98-43DE-B543-7BE5B329D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F3450C42-9A0B-4425-92C2-70FCF7C45734}" type="slidenum">
              <a:rPr lang="en-US" smtClean="0"/>
              <a:pPr/>
              <a:t>‹#›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13485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switch.com/broadband/studies/online-gaming-statistics/#:~:text=According%20to%20online%20gaming%20statistics%2C,personal%20consoles%20to%20mobile%20phones" TargetMode="External"/><Relationship Id="rId7" Type="http://schemas.openxmlformats.org/officeDocument/2006/relationships/hyperlink" Target="mailto:259047@student.pwr.edu.pl" TargetMode="External"/><Relationship Id="rId2" Type="http://schemas.openxmlformats.org/officeDocument/2006/relationships/hyperlink" Target="https://www.independent.co.uk/advisor/vpn/screen-time-statistic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254167@student.pwr.edu.pl" TargetMode="External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3A397E3E-B90C-4D82-BAAA-36F7AC6A45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E5E81B04-A124-4FCC-955A-2638A156A7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33647"/>
            <a:ext cx="1861854" cy="717514"/>
            <a:chOff x="0" y="604259"/>
            <a:chExt cx="1861854" cy="717514"/>
          </a:xfrm>
          <a:solidFill>
            <a:schemeClr val="tx1"/>
          </a:solidFill>
        </p:grpSpPr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B9C0CE7-6E2E-436C-9C02-1316CC4F98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604259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866CF617-A10E-4FE7-9F8C-8F1DEA6AC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043994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1AD98996-C308-49C3-8929-050AC5373B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59137" y="726609"/>
            <a:ext cx="4860256" cy="5132533"/>
            <a:chOff x="1674895" y="1345036"/>
            <a:chExt cx="5428610" cy="4210939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F9957DC1-DE2B-41BC-8EB2-AC33A6A8E6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C0828AE4-61C7-435F-84BA-217DCCE01F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30F43EB5-CDCA-4F53-80DE-F7B1B7DB95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039" y="611476"/>
            <a:ext cx="4860256" cy="5132532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99A9B74-1BEC-CD1C-6BFF-160A29D821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4940" y="234110"/>
            <a:ext cx="3794838" cy="2943632"/>
          </a:xfrm>
        </p:spPr>
        <p:txBody>
          <a:bodyPr>
            <a:normAutofit/>
          </a:bodyPr>
          <a:lstStyle/>
          <a:p>
            <a:r>
              <a:rPr lang="pl-PL" dirty="0"/>
              <a:t>Mini Games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89BFCBEC-505B-0259-4AB3-B49E51E29D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4940" y="4149700"/>
            <a:ext cx="3794838" cy="1432394"/>
          </a:xfrm>
        </p:spPr>
        <p:txBody>
          <a:bodyPr>
            <a:normAutofit/>
          </a:bodyPr>
          <a:lstStyle/>
          <a:p>
            <a:r>
              <a:rPr lang="pl-PL" dirty="0"/>
              <a:t>Sandra raczak</a:t>
            </a:r>
          </a:p>
          <a:p>
            <a:r>
              <a:rPr lang="pl-PL" dirty="0"/>
              <a:t>Szymon leja </a:t>
            </a:r>
          </a:p>
          <a:p>
            <a:endParaRPr lang="pl-PL" dirty="0"/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A2B5CBEA-F125-49B6-8335-227C325B1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0790119" y="0"/>
            <a:ext cx="1401881" cy="1345036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FBA21150-039F-4DB6-B9E3-3CB0A46D4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0790119" y="0"/>
            <a:ext cx="1401881" cy="1345036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6E0B96CD-70A9-4820-881F-7024839B2D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634" y="4727300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6C39352C-187E-41C1-A5B2-157E94CA61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634" y="4727300"/>
            <a:ext cx="319941" cy="319941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68" name="Graphic 185">
            <a:extLst>
              <a:ext uri="{FF2B5EF4-FFF2-40B4-BE49-F238E27FC236}">
                <a16:creationId xmlns:a16="http://schemas.microsoft.com/office/drawing/2014/main" id="{CB7D2D03-52FB-4DF4-A002-FA382A013A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656307" y="5953915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87927BA6-48EC-4C6A-9B17-EB17215E3B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6804B07C-86D2-49E9-B1BF-175E5A554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5ECC73EC-C248-44CF-A70F-908D50276A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F6EC8BE9-BEAB-4E28-B9E1-5FF688361B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26A06E18-545A-4642-A873-1CDFD24F8F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6" name="Screen_recording_20231128_012836">
            <a:hlinkClick r:id="" action="ppaction://media"/>
            <a:extLst>
              <a:ext uri="{FF2B5EF4-FFF2-40B4-BE49-F238E27FC236}">
                <a16:creationId xmlns:a16="http://schemas.microsoft.com/office/drawing/2014/main" id="{8E4F9D81-083B-5B20-A08D-923B0A00215A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6605193" y="-374089"/>
            <a:ext cx="3794838" cy="7232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122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2042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9576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14" name="Freeform: Shape 17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8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9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0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1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4" name="Oval 23">
            <a:extLst>
              <a:ext uri="{FF2B5EF4-FFF2-40B4-BE49-F238E27FC236}">
                <a16:creationId xmlns:a16="http://schemas.microsoft.com/office/drawing/2014/main" id="{7D6BF779-0B8C-4CC2-9268-9506AD0C5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8B646C36-EEEC-4D52-8E8E-206F4CD8A3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24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16BC21D3-ACC9-25DC-6192-3F1501856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119" y="810623"/>
            <a:ext cx="4894428" cy="357016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800" b="1" cap="all" spc="1500">
                <a:ea typeface="Source Sans Pro SemiBold" panose="020B0603030403020204" pitchFamily="34" charset="0"/>
              </a:rPr>
              <a:t>WCIĄGAJĄCE KLASYKI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426ABA3-844A-5F18-4066-E6FA3126B4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119" y="4547167"/>
            <a:ext cx="4894428" cy="128848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pl-PL" sz="2400" cap="all" spc="400" dirty="0" err="1"/>
              <a:t>Tetris</a:t>
            </a:r>
            <a:endParaRPr lang="pl-PL" sz="2400" cap="all" spc="400" dirty="0"/>
          </a:p>
          <a:p>
            <a:pPr marL="0" indent="0">
              <a:buNone/>
            </a:pPr>
            <a:endParaRPr lang="en-US" sz="2400" cap="all" spc="400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2EBBF56-923D-48A7-9F8F-86E33CFA3E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81655" y="673020"/>
            <a:ext cx="4833902" cy="5683329"/>
            <a:chOff x="1674895" y="1345036"/>
            <a:chExt cx="5428610" cy="4210939"/>
          </a:xfrm>
        </p:grpSpPr>
        <p:sp>
          <p:nvSpPr>
            <p:cNvPr id="27" name="Rectangle 28">
              <a:extLst>
                <a:ext uri="{FF2B5EF4-FFF2-40B4-BE49-F238E27FC236}">
                  <a16:creationId xmlns:a16="http://schemas.microsoft.com/office/drawing/2014/main" id="{A6D5794E-BC9E-4A8A-BB29-9A32C8F267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29">
              <a:extLst>
                <a:ext uri="{FF2B5EF4-FFF2-40B4-BE49-F238E27FC236}">
                  <a16:creationId xmlns:a16="http://schemas.microsoft.com/office/drawing/2014/main" id="{216175AF-13E0-4D14-8638-11BBE8359A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8258443E-B333-44F4-8D49-1EAB1C1A46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50256" y="596822"/>
            <a:ext cx="4833901" cy="5653877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3427" y="115962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36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37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1" name="Graphic 212">
            <a:extLst>
              <a:ext uri="{FF2B5EF4-FFF2-40B4-BE49-F238E27FC236}">
                <a16:creationId xmlns:a16="http://schemas.microsoft.com/office/drawing/2014/main" id="{4FB204DF-284E-45F6-A017-79A4DF57BC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24285" y="1286612"/>
            <a:ext cx="891445" cy="89144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43" name="Graphic 212">
            <a:extLst>
              <a:ext uri="{FF2B5EF4-FFF2-40B4-BE49-F238E27FC236}">
                <a16:creationId xmlns:a16="http://schemas.microsoft.com/office/drawing/2014/main" id="{EB8560A9-B281-46EB-A304-1E4A5A00D6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24285" y="1286612"/>
            <a:ext cx="891445" cy="89144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4D1A5E71-B6B6-486A-8CDC-C7ABD9B90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31256" y="5416520"/>
            <a:ext cx="419129" cy="419129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667882DD-56E8-460E-99D5-86E71982D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31256" y="5416520"/>
            <a:ext cx="419129" cy="419129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Obraz 3" descr="Obraz zawierający Urządzenie elektroniczne, gadżet, elektronika, Telefon komórkowy&#10;&#10;Opis wygenerowany automatycznie">
            <a:extLst>
              <a:ext uri="{FF2B5EF4-FFF2-40B4-BE49-F238E27FC236}">
                <a16:creationId xmlns:a16="http://schemas.microsoft.com/office/drawing/2014/main" id="{6F61A288-0044-5631-BBB8-672FAEB3DA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9566" y="645425"/>
            <a:ext cx="2615279" cy="5556670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A6D02C66-A829-7C73-EAE6-2D345649B1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3866" y="1001044"/>
            <a:ext cx="2403976" cy="4625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3658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E0A5C5C-2A95-428E-9F6A-0D29EBD57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8395" y="1040837"/>
            <a:ext cx="4754948" cy="4754948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056F38F-7C4E-461D-8709-7D0024AE1F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411" y="1029607"/>
            <a:ext cx="4754948" cy="4754948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Oval 13">
            <a:extLst>
              <a:ext uri="{FF2B5EF4-FFF2-40B4-BE49-F238E27FC236}">
                <a16:creationId xmlns:a16="http://schemas.microsoft.com/office/drawing/2014/main" id="{C7278469-3C3C-49CE-AEEE-E176A4900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60" y="934855"/>
            <a:ext cx="4754948" cy="4754948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5B1EDE0D-B872-6B22-0D74-6235BE67F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1590527"/>
            <a:ext cx="4030132" cy="3215373"/>
          </a:xfrm>
        </p:spPr>
        <p:txBody>
          <a:bodyPr>
            <a:normAutofit/>
          </a:bodyPr>
          <a:lstStyle/>
          <a:p>
            <a:pPr algn="ctr"/>
            <a:r>
              <a:rPr lang="pl-PL" spc="300" dirty="0"/>
              <a:t>DLA </a:t>
            </a:r>
            <a:br>
              <a:rPr lang="pl-PL" spc="300" dirty="0"/>
            </a:br>
            <a:r>
              <a:rPr lang="pl-PL" spc="300" dirty="0"/>
              <a:t>INWESTORÓW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3DC754C-7E09-422D-A8BB-AF632E90D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tx1"/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0" name="Graphic 212">
            <a:extLst>
              <a:ext uri="{FF2B5EF4-FFF2-40B4-BE49-F238E27FC236}">
                <a16:creationId xmlns:a16="http://schemas.microsoft.com/office/drawing/2014/main" id="{4C6598AB-1C17-4D54-951C-A082D94AC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2" name="Graphic 212">
            <a:extLst>
              <a:ext uri="{FF2B5EF4-FFF2-40B4-BE49-F238E27FC236}">
                <a16:creationId xmlns:a16="http://schemas.microsoft.com/office/drawing/2014/main" id="{C83B66D7-137D-4AC1-B172-53D60F08BE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6B92503-6984-4D15-8B98-8718709B7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8DDF938-524E-4C18-A47D-C00627832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E896269-8BDB-75F5-EAE5-7BDD75F974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3303" y="1883881"/>
            <a:ext cx="5217173" cy="4351338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pl-PL" dirty="0"/>
              <a:t>Wprowadzenie </a:t>
            </a:r>
            <a:r>
              <a:rPr lang="pl-PL" dirty="0" err="1"/>
              <a:t>popupów</a:t>
            </a:r>
            <a:r>
              <a:rPr lang="pl-PL" dirty="0"/>
              <a:t> reklamowych na kilka sekund pomiędzy grami, użytkownicy będą mogli wyłączyć reklamy opłacając wersję </a:t>
            </a:r>
            <a:r>
              <a:rPr lang="pl-PL" dirty="0" err="1"/>
              <a:t>premium</a:t>
            </a:r>
            <a:r>
              <a:rPr lang="pl-PL" dirty="0"/>
              <a:t> aplikacji </a:t>
            </a:r>
          </a:p>
        </p:txBody>
      </p:sp>
      <p:grpSp>
        <p:nvGrpSpPr>
          <p:cNvPr id="28" name="Graphic 185">
            <a:extLst>
              <a:ext uri="{FF2B5EF4-FFF2-40B4-BE49-F238E27FC236}">
                <a16:creationId xmlns:a16="http://schemas.microsoft.com/office/drawing/2014/main" id="{3773FAF5-C452-4455-9411-D6AF5EBD4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581034" y="61394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ECA0D96-F63C-4F7B-BE16-0F3FE76D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4F83A81-0546-400A-918A-90C9C48B8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741F692-A5B6-4215-86D9-B1FD4FF2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CC0876CB-9C60-4580-8FED-CD64EC766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879B3B7-48DB-4D3A-BB33-02766EAD3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5" name="Grafika 4" descr="Wykres wykładniczy kontur">
            <a:extLst>
              <a:ext uri="{FF2B5EF4-FFF2-40B4-BE49-F238E27FC236}">
                <a16:creationId xmlns:a16="http://schemas.microsoft.com/office/drawing/2014/main" id="{8D17E82B-BAD6-1C15-7EF4-EA15FC4A7B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48974" y="3133787"/>
            <a:ext cx="3818965" cy="3818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7621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4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58" name="Group 9">
            <a:extLst>
              <a:ext uri="{FF2B5EF4-FFF2-40B4-BE49-F238E27FC236}">
                <a16:creationId xmlns:a16="http://schemas.microsoft.com/office/drawing/2014/main" id="{6A57EACD-61CA-4775-9551-2078FC0BC7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31107" y="5203828"/>
            <a:ext cx="1861478" cy="1557272"/>
            <a:chOff x="9731107" y="5203828"/>
            <a:chExt cx="1861478" cy="1557272"/>
          </a:xfrm>
        </p:grpSpPr>
        <p:sp>
          <p:nvSpPr>
            <p:cNvPr id="205" name="Freeform: Shape 10">
              <a:extLst>
                <a:ext uri="{FF2B5EF4-FFF2-40B4-BE49-F238E27FC236}">
                  <a16:creationId xmlns:a16="http://schemas.microsoft.com/office/drawing/2014/main" id="{5EA9CEFA-65DF-4773-AB16-4E0811348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31112" y="5203828"/>
              <a:ext cx="36465" cy="36221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6" name="Freeform: Shape 11">
              <a:extLst>
                <a:ext uri="{FF2B5EF4-FFF2-40B4-BE49-F238E27FC236}">
                  <a16:creationId xmlns:a16="http://schemas.microsoft.com/office/drawing/2014/main" id="{A5B46568-197D-4462-A2AB-B32016E07D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83335" y="5203828"/>
              <a:ext cx="36221" cy="36221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" name="Freeform: Shape 12">
              <a:extLst>
                <a:ext uri="{FF2B5EF4-FFF2-40B4-BE49-F238E27FC236}">
                  <a16:creationId xmlns:a16="http://schemas.microsoft.com/office/drawing/2014/main" id="{3A310550-C5D3-4B44-A74F-CA522D3EA1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35314" y="5203828"/>
              <a:ext cx="36218" cy="36221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8" name="Freeform: Shape 13">
              <a:extLst>
                <a:ext uri="{FF2B5EF4-FFF2-40B4-BE49-F238E27FC236}">
                  <a16:creationId xmlns:a16="http://schemas.microsoft.com/office/drawing/2014/main" id="{F4320944-CB85-404B-ACEB-4C621A2DE0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87538" y="5203828"/>
              <a:ext cx="36218" cy="36221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9" name="Freeform: Shape 14">
              <a:extLst>
                <a:ext uri="{FF2B5EF4-FFF2-40B4-BE49-F238E27FC236}">
                  <a16:creationId xmlns:a16="http://schemas.microsoft.com/office/drawing/2014/main" id="{CF09ADAE-8ED7-4349-9F53-C9846B34AC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9519" y="5203828"/>
              <a:ext cx="36218" cy="36221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0" name="Freeform: Shape 15">
              <a:extLst>
                <a:ext uri="{FF2B5EF4-FFF2-40B4-BE49-F238E27FC236}">
                  <a16:creationId xmlns:a16="http://schemas.microsoft.com/office/drawing/2014/main" id="{44A30888-D632-4303-AD63-F9F6425F67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91745" y="5203828"/>
              <a:ext cx="36221" cy="36221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1" name="Freeform: Shape 16">
              <a:extLst>
                <a:ext uri="{FF2B5EF4-FFF2-40B4-BE49-F238E27FC236}">
                  <a16:creationId xmlns:a16="http://schemas.microsoft.com/office/drawing/2014/main" id="{C494E026-3245-4E27-8FA4-B5E5039893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643724" y="5203828"/>
              <a:ext cx="36218" cy="36221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" name="Freeform: Shape 17">
              <a:extLst>
                <a:ext uri="{FF2B5EF4-FFF2-40B4-BE49-F238E27FC236}">
                  <a16:creationId xmlns:a16="http://schemas.microsoft.com/office/drawing/2014/main" id="{70980A2D-E8F8-4D53-96BD-549B6E43CE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95947" y="5203828"/>
              <a:ext cx="36221" cy="36221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" name="Freeform: Shape 18">
              <a:extLst>
                <a:ext uri="{FF2B5EF4-FFF2-40B4-BE49-F238E27FC236}">
                  <a16:creationId xmlns:a16="http://schemas.microsoft.com/office/drawing/2014/main" id="{F9B2DDE9-70F9-46DE-A98D-A9E6A15B0C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7929" y="5203828"/>
              <a:ext cx="36218" cy="36221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4" name="Freeform: Shape 19">
              <a:extLst>
                <a:ext uri="{FF2B5EF4-FFF2-40B4-BE49-F238E27FC236}">
                  <a16:creationId xmlns:a16="http://schemas.microsoft.com/office/drawing/2014/main" id="{CD6359C0-FED2-4F38-AF2C-D2CCB137CB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00152" y="5203828"/>
              <a:ext cx="36218" cy="36221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5" name="Freeform: Shape 20">
              <a:extLst>
                <a:ext uri="{FF2B5EF4-FFF2-40B4-BE49-F238E27FC236}">
                  <a16:creationId xmlns:a16="http://schemas.microsoft.com/office/drawing/2014/main" id="{E731DFD6-7643-4367-B357-419597215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52131" y="5203828"/>
              <a:ext cx="36218" cy="36221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6" name="Freeform: Shape 21">
              <a:extLst>
                <a:ext uri="{FF2B5EF4-FFF2-40B4-BE49-F238E27FC236}">
                  <a16:creationId xmlns:a16="http://schemas.microsoft.com/office/drawing/2014/main" id="{BD5AD929-BDD1-4C17-B069-7F26DA2398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04357" y="5203828"/>
              <a:ext cx="36218" cy="36221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7" name="Freeform: Shape 22">
              <a:extLst>
                <a:ext uri="{FF2B5EF4-FFF2-40B4-BE49-F238E27FC236}">
                  <a16:creationId xmlns:a16="http://schemas.microsoft.com/office/drawing/2014/main" id="{6A89B223-AC6D-428A-ADA0-A8107F132C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56336" y="5203828"/>
              <a:ext cx="36218" cy="36221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8" name="Freeform: Shape 23">
              <a:extLst>
                <a:ext uri="{FF2B5EF4-FFF2-40B4-BE49-F238E27FC236}">
                  <a16:creationId xmlns:a16="http://schemas.microsoft.com/office/drawing/2014/main" id="{D55AE910-CDA0-467B-91F1-30022FC702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31112" y="5356051"/>
              <a:ext cx="36465" cy="36221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9" name="Freeform: Shape 24">
              <a:extLst>
                <a:ext uri="{FF2B5EF4-FFF2-40B4-BE49-F238E27FC236}">
                  <a16:creationId xmlns:a16="http://schemas.microsoft.com/office/drawing/2014/main" id="{A280BBB4-49D0-40C7-949B-CE40E918B3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83335" y="5356046"/>
              <a:ext cx="36221" cy="36226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0" name="Freeform: Shape 25">
              <a:extLst>
                <a:ext uri="{FF2B5EF4-FFF2-40B4-BE49-F238E27FC236}">
                  <a16:creationId xmlns:a16="http://schemas.microsoft.com/office/drawing/2014/main" id="{25A691FB-DA8E-4CB6-B2CB-43996A8A62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35314" y="5356046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1" name="Freeform: Shape 26">
              <a:extLst>
                <a:ext uri="{FF2B5EF4-FFF2-40B4-BE49-F238E27FC236}">
                  <a16:creationId xmlns:a16="http://schemas.microsoft.com/office/drawing/2014/main" id="{26ABC7EF-0297-4356-A5FE-85B70C226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87538" y="5356046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2" name="Freeform: Shape 27">
              <a:extLst>
                <a:ext uri="{FF2B5EF4-FFF2-40B4-BE49-F238E27FC236}">
                  <a16:creationId xmlns:a16="http://schemas.microsoft.com/office/drawing/2014/main" id="{E2A4C124-2BE2-47A7-88BD-0D0E70225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9519" y="5356046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3" name="Freeform: Shape 28">
              <a:extLst>
                <a:ext uri="{FF2B5EF4-FFF2-40B4-BE49-F238E27FC236}">
                  <a16:creationId xmlns:a16="http://schemas.microsoft.com/office/drawing/2014/main" id="{C77B5782-F97B-49E6-B4CF-05080D43F7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91742" y="5356051"/>
              <a:ext cx="36221" cy="36221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4" name="Freeform: Shape 29">
              <a:extLst>
                <a:ext uri="{FF2B5EF4-FFF2-40B4-BE49-F238E27FC236}">
                  <a16:creationId xmlns:a16="http://schemas.microsoft.com/office/drawing/2014/main" id="{8B45F28A-82A7-4E2A-AC1D-A9080F5F5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643724" y="5356046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5" name="Freeform: Shape 30">
              <a:extLst>
                <a:ext uri="{FF2B5EF4-FFF2-40B4-BE49-F238E27FC236}">
                  <a16:creationId xmlns:a16="http://schemas.microsoft.com/office/drawing/2014/main" id="{904D3904-C2B3-4481-9AD0-4F4B97BF79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95947" y="5356044"/>
              <a:ext cx="36221" cy="36226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6" name="Freeform: Shape 31">
              <a:extLst>
                <a:ext uri="{FF2B5EF4-FFF2-40B4-BE49-F238E27FC236}">
                  <a16:creationId xmlns:a16="http://schemas.microsoft.com/office/drawing/2014/main" id="{17E99BD2-8425-452F-BBC9-DA271A4D4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7929" y="5356044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7" name="Freeform: Shape 32">
              <a:extLst>
                <a:ext uri="{FF2B5EF4-FFF2-40B4-BE49-F238E27FC236}">
                  <a16:creationId xmlns:a16="http://schemas.microsoft.com/office/drawing/2014/main" id="{26826B2E-CE5F-4751-AB16-2F5D38E0D5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00152" y="5356044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8" name="Freeform: Shape 33">
              <a:extLst>
                <a:ext uri="{FF2B5EF4-FFF2-40B4-BE49-F238E27FC236}">
                  <a16:creationId xmlns:a16="http://schemas.microsoft.com/office/drawing/2014/main" id="{73D69C59-2023-4CEC-BA7C-5EE1834EC6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52131" y="5356044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9" name="Freeform: Shape 34">
              <a:extLst>
                <a:ext uri="{FF2B5EF4-FFF2-40B4-BE49-F238E27FC236}">
                  <a16:creationId xmlns:a16="http://schemas.microsoft.com/office/drawing/2014/main" id="{CB90D7BC-1D4E-4E24-B1E4-700CFE90C9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04357" y="5356041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0" name="Freeform: Shape 35">
              <a:extLst>
                <a:ext uri="{FF2B5EF4-FFF2-40B4-BE49-F238E27FC236}">
                  <a16:creationId xmlns:a16="http://schemas.microsoft.com/office/drawing/2014/main" id="{79425F03-8DA8-4B30-8D52-0F823F557C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56336" y="5356046"/>
              <a:ext cx="36218" cy="36221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1" name="Freeform: Shape 36">
              <a:extLst>
                <a:ext uri="{FF2B5EF4-FFF2-40B4-BE49-F238E27FC236}">
                  <a16:creationId xmlns:a16="http://schemas.microsoft.com/office/drawing/2014/main" id="{E5042418-2AFD-437C-BDFE-95057749D1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31112" y="5508030"/>
              <a:ext cx="36465" cy="36219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2" name="Freeform: Shape 37">
              <a:extLst>
                <a:ext uri="{FF2B5EF4-FFF2-40B4-BE49-F238E27FC236}">
                  <a16:creationId xmlns:a16="http://schemas.microsoft.com/office/drawing/2014/main" id="{6F7247EC-FBD7-42B0-89E1-981401897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83335" y="5508030"/>
              <a:ext cx="36221" cy="36221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3" name="Freeform: Shape 38">
              <a:extLst>
                <a:ext uri="{FF2B5EF4-FFF2-40B4-BE49-F238E27FC236}">
                  <a16:creationId xmlns:a16="http://schemas.microsoft.com/office/drawing/2014/main" id="{C642B17A-8F41-4932-B0D0-CAA198A367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35314" y="5508030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4" name="Freeform: Shape 39">
              <a:extLst>
                <a:ext uri="{FF2B5EF4-FFF2-40B4-BE49-F238E27FC236}">
                  <a16:creationId xmlns:a16="http://schemas.microsoft.com/office/drawing/2014/main" id="{0BC09251-BDF7-47DB-8213-2FD24431C9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87538" y="5508030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5" name="Freeform: Shape 40">
              <a:extLst>
                <a:ext uri="{FF2B5EF4-FFF2-40B4-BE49-F238E27FC236}">
                  <a16:creationId xmlns:a16="http://schemas.microsoft.com/office/drawing/2014/main" id="{0F3F5D47-FD51-41B4-B385-72FB1B83FD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9519" y="5508030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6" name="Freeform: Shape 41">
              <a:extLst>
                <a:ext uri="{FF2B5EF4-FFF2-40B4-BE49-F238E27FC236}">
                  <a16:creationId xmlns:a16="http://schemas.microsoft.com/office/drawing/2014/main" id="{5FEDA36F-4DFB-4CF9-AFCB-DF2830797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91745" y="5508030"/>
              <a:ext cx="36221" cy="36221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7" name="Freeform: Shape 42">
              <a:extLst>
                <a:ext uri="{FF2B5EF4-FFF2-40B4-BE49-F238E27FC236}">
                  <a16:creationId xmlns:a16="http://schemas.microsoft.com/office/drawing/2014/main" id="{74B82A4E-24F2-4AF9-ACD9-032004D5C7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643724" y="5508030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8" name="Freeform: Shape 43">
              <a:extLst>
                <a:ext uri="{FF2B5EF4-FFF2-40B4-BE49-F238E27FC236}">
                  <a16:creationId xmlns:a16="http://schemas.microsoft.com/office/drawing/2014/main" id="{948A1B0D-4A06-45BC-B4BC-CFC5300FB0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95947" y="5508025"/>
              <a:ext cx="36221" cy="36219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9" name="Freeform: Shape 44">
              <a:extLst>
                <a:ext uri="{FF2B5EF4-FFF2-40B4-BE49-F238E27FC236}">
                  <a16:creationId xmlns:a16="http://schemas.microsoft.com/office/drawing/2014/main" id="{E5FAD49E-FD72-4576-A940-2428587BC1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7929" y="5508025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0" name="Freeform: Shape 45">
              <a:extLst>
                <a:ext uri="{FF2B5EF4-FFF2-40B4-BE49-F238E27FC236}">
                  <a16:creationId xmlns:a16="http://schemas.microsoft.com/office/drawing/2014/main" id="{50C5050F-FCF4-41AE-A014-DA0E79C9D0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00152" y="5508025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1" name="Freeform: Shape 46">
              <a:extLst>
                <a:ext uri="{FF2B5EF4-FFF2-40B4-BE49-F238E27FC236}">
                  <a16:creationId xmlns:a16="http://schemas.microsoft.com/office/drawing/2014/main" id="{C05C37E2-39BD-41F3-A48B-0D6656AFDF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52131" y="5508025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2" name="Freeform: Shape 47">
              <a:extLst>
                <a:ext uri="{FF2B5EF4-FFF2-40B4-BE49-F238E27FC236}">
                  <a16:creationId xmlns:a16="http://schemas.microsoft.com/office/drawing/2014/main" id="{AADE8E63-21C2-4361-9759-81558A67FB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04357" y="5508025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3" name="Freeform: Shape 48">
              <a:extLst>
                <a:ext uri="{FF2B5EF4-FFF2-40B4-BE49-F238E27FC236}">
                  <a16:creationId xmlns:a16="http://schemas.microsoft.com/office/drawing/2014/main" id="{1BB2F91E-6261-407E-AB8B-BC2971C5E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56336" y="5508025"/>
              <a:ext cx="36218" cy="36221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4" name="Freeform: Shape 49">
              <a:extLst>
                <a:ext uri="{FF2B5EF4-FFF2-40B4-BE49-F238E27FC236}">
                  <a16:creationId xmlns:a16="http://schemas.microsoft.com/office/drawing/2014/main" id="{51B8D98F-3287-4463-9C66-4D5562880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31112" y="5660254"/>
              <a:ext cx="36465" cy="36219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5" name="Freeform: Shape 50">
              <a:extLst>
                <a:ext uri="{FF2B5EF4-FFF2-40B4-BE49-F238E27FC236}">
                  <a16:creationId xmlns:a16="http://schemas.microsoft.com/office/drawing/2014/main" id="{94B4DF75-5954-4360-BD08-C0F14F07BC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83335" y="5660248"/>
              <a:ext cx="36221" cy="36226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6" name="Freeform: Shape 51">
              <a:extLst>
                <a:ext uri="{FF2B5EF4-FFF2-40B4-BE49-F238E27FC236}">
                  <a16:creationId xmlns:a16="http://schemas.microsoft.com/office/drawing/2014/main" id="{D9646D91-7334-4EF7-854E-31229C0EBD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35314" y="5660248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7" name="Freeform: Shape 52">
              <a:extLst>
                <a:ext uri="{FF2B5EF4-FFF2-40B4-BE49-F238E27FC236}">
                  <a16:creationId xmlns:a16="http://schemas.microsoft.com/office/drawing/2014/main" id="{6B52D0D3-BAB6-4E87-A7E3-042FE194E0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87538" y="5660248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8" name="Freeform: Shape 53">
              <a:extLst>
                <a:ext uri="{FF2B5EF4-FFF2-40B4-BE49-F238E27FC236}">
                  <a16:creationId xmlns:a16="http://schemas.microsoft.com/office/drawing/2014/main" id="{7C99FAD0-CAF0-416B-A5C2-BF67795C5B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9519" y="5660248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9" name="Freeform: Shape 54">
              <a:extLst>
                <a:ext uri="{FF2B5EF4-FFF2-40B4-BE49-F238E27FC236}">
                  <a16:creationId xmlns:a16="http://schemas.microsoft.com/office/drawing/2014/main" id="{0E22E26C-C150-4D82-9949-7CBE6C6E37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91742" y="5660254"/>
              <a:ext cx="36221" cy="36219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0" name="Freeform: Shape 55">
              <a:extLst>
                <a:ext uri="{FF2B5EF4-FFF2-40B4-BE49-F238E27FC236}">
                  <a16:creationId xmlns:a16="http://schemas.microsoft.com/office/drawing/2014/main" id="{D072F62D-B9FA-4CBD-8427-DCDAE97240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643724" y="5660248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1" name="Freeform: Shape 56">
              <a:extLst>
                <a:ext uri="{FF2B5EF4-FFF2-40B4-BE49-F238E27FC236}">
                  <a16:creationId xmlns:a16="http://schemas.microsoft.com/office/drawing/2014/main" id="{4A5E7E19-8DF1-4E35-B975-14DB353C5C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95947" y="5660246"/>
              <a:ext cx="36221" cy="36226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2" name="Freeform: Shape 57">
              <a:extLst>
                <a:ext uri="{FF2B5EF4-FFF2-40B4-BE49-F238E27FC236}">
                  <a16:creationId xmlns:a16="http://schemas.microsoft.com/office/drawing/2014/main" id="{F29CC129-69D0-48B1-969C-406A8EC16C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7929" y="5660246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3" name="Freeform: Shape 58">
              <a:extLst>
                <a:ext uri="{FF2B5EF4-FFF2-40B4-BE49-F238E27FC236}">
                  <a16:creationId xmlns:a16="http://schemas.microsoft.com/office/drawing/2014/main" id="{0863A762-C2BE-4B7F-8F77-FB38598FD6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00152" y="5660246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4" name="Freeform: Shape 59">
              <a:extLst>
                <a:ext uri="{FF2B5EF4-FFF2-40B4-BE49-F238E27FC236}">
                  <a16:creationId xmlns:a16="http://schemas.microsoft.com/office/drawing/2014/main" id="{875ED5B7-A269-4716-8A91-60C4640BC4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52131" y="5660246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5" name="Freeform: Shape 60">
              <a:extLst>
                <a:ext uri="{FF2B5EF4-FFF2-40B4-BE49-F238E27FC236}">
                  <a16:creationId xmlns:a16="http://schemas.microsoft.com/office/drawing/2014/main" id="{B53D700F-89B5-47C3-88CF-F491CCA231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04357" y="5660246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6" name="Freeform: Shape 61">
              <a:extLst>
                <a:ext uri="{FF2B5EF4-FFF2-40B4-BE49-F238E27FC236}">
                  <a16:creationId xmlns:a16="http://schemas.microsoft.com/office/drawing/2014/main" id="{A60B6165-C5E0-4495-B9AC-5D3FAA17C3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56336" y="5660251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7" name="Freeform: Shape 62">
              <a:extLst>
                <a:ext uri="{FF2B5EF4-FFF2-40B4-BE49-F238E27FC236}">
                  <a16:creationId xmlns:a16="http://schemas.microsoft.com/office/drawing/2014/main" id="{72C06BE7-B255-49E8-AFD7-16EA0DEED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31112" y="5812233"/>
              <a:ext cx="36465" cy="36219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8" name="Freeform: Shape 63">
              <a:extLst>
                <a:ext uri="{FF2B5EF4-FFF2-40B4-BE49-F238E27FC236}">
                  <a16:creationId xmlns:a16="http://schemas.microsoft.com/office/drawing/2014/main" id="{A62BAA60-4FD3-4ED5-85B8-FA1AEBB543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83335" y="5812233"/>
              <a:ext cx="36221" cy="36219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9" name="Freeform: Shape 64">
              <a:extLst>
                <a:ext uri="{FF2B5EF4-FFF2-40B4-BE49-F238E27FC236}">
                  <a16:creationId xmlns:a16="http://schemas.microsoft.com/office/drawing/2014/main" id="{7D285C5F-B15D-4C99-876E-11EA0EDDB8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35314" y="5812233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0" name="Freeform: Shape 65">
              <a:extLst>
                <a:ext uri="{FF2B5EF4-FFF2-40B4-BE49-F238E27FC236}">
                  <a16:creationId xmlns:a16="http://schemas.microsoft.com/office/drawing/2014/main" id="{31D3315B-6CF6-4B8A-9AD6-15E8ED774D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87538" y="5812233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1" name="Freeform: Shape 66">
              <a:extLst>
                <a:ext uri="{FF2B5EF4-FFF2-40B4-BE49-F238E27FC236}">
                  <a16:creationId xmlns:a16="http://schemas.microsoft.com/office/drawing/2014/main" id="{22316A1B-DF30-4B08-A25E-634088C3A8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9519" y="5812233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2" name="Freeform: Shape 67">
              <a:extLst>
                <a:ext uri="{FF2B5EF4-FFF2-40B4-BE49-F238E27FC236}">
                  <a16:creationId xmlns:a16="http://schemas.microsoft.com/office/drawing/2014/main" id="{13B9824C-F3A0-4BB5-BA2D-E7B2C8739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91742" y="5812233"/>
              <a:ext cx="36221" cy="36219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3" name="Freeform: Shape 68">
              <a:extLst>
                <a:ext uri="{FF2B5EF4-FFF2-40B4-BE49-F238E27FC236}">
                  <a16:creationId xmlns:a16="http://schemas.microsoft.com/office/drawing/2014/main" id="{E74AA607-331A-4D12-9628-01D4184CA8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643724" y="5812233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4" name="Freeform: Shape 69">
              <a:extLst>
                <a:ext uri="{FF2B5EF4-FFF2-40B4-BE49-F238E27FC236}">
                  <a16:creationId xmlns:a16="http://schemas.microsoft.com/office/drawing/2014/main" id="{BC5FC238-AD32-4501-B2D5-55A3F14093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95947" y="5812233"/>
              <a:ext cx="36221" cy="36219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5" name="Freeform: Shape 70">
              <a:extLst>
                <a:ext uri="{FF2B5EF4-FFF2-40B4-BE49-F238E27FC236}">
                  <a16:creationId xmlns:a16="http://schemas.microsoft.com/office/drawing/2014/main" id="{92651C95-EE88-4D97-A4BD-842E093F04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7929" y="5812233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6" name="Freeform: Shape 71">
              <a:extLst>
                <a:ext uri="{FF2B5EF4-FFF2-40B4-BE49-F238E27FC236}">
                  <a16:creationId xmlns:a16="http://schemas.microsoft.com/office/drawing/2014/main" id="{DD800BB2-C68A-40A6-8CD4-A733BD0DBA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00152" y="5812233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7" name="Freeform: Shape 72">
              <a:extLst>
                <a:ext uri="{FF2B5EF4-FFF2-40B4-BE49-F238E27FC236}">
                  <a16:creationId xmlns:a16="http://schemas.microsoft.com/office/drawing/2014/main" id="{8697780E-7DCF-4651-9953-FE1A7062C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52131" y="5812233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8" name="Freeform: Shape 73">
              <a:extLst>
                <a:ext uri="{FF2B5EF4-FFF2-40B4-BE49-F238E27FC236}">
                  <a16:creationId xmlns:a16="http://schemas.microsoft.com/office/drawing/2014/main" id="{6B417FEE-0006-405F-A3EF-741EC0C60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04357" y="5812233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9" name="Freeform: Shape 74">
              <a:extLst>
                <a:ext uri="{FF2B5EF4-FFF2-40B4-BE49-F238E27FC236}">
                  <a16:creationId xmlns:a16="http://schemas.microsoft.com/office/drawing/2014/main" id="{ED2CA75D-333A-4FC0-A35C-1502189323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56336" y="5812230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0" name="Freeform: Shape 75">
              <a:extLst>
                <a:ext uri="{FF2B5EF4-FFF2-40B4-BE49-F238E27FC236}">
                  <a16:creationId xmlns:a16="http://schemas.microsoft.com/office/drawing/2014/main" id="{71FE7FEB-856E-4B91-9524-7CB608A04D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31112" y="5964459"/>
              <a:ext cx="36465" cy="36221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1" name="Freeform: Shape 76">
              <a:extLst>
                <a:ext uri="{FF2B5EF4-FFF2-40B4-BE49-F238E27FC236}">
                  <a16:creationId xmlns:a16="http://schemas.microsoft.com/office/drawing/2014/main" id="{B815A820-71A2-4F06-909A-802956FCD9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83335" y="5964453"/>
              <a:ext cx="36221" cy="36226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2" name="Freeform: Shape 77">
              <a:extLst>
                <a:ext uri="{FF2B5EF4-FFF2-40B4-BE49-F238E27FC236}">
                  <a16:creationId xmlns:a16="http://schemas.microsoft.com/office/drawing/2014/main" id="{4135222E-6463-4F37-A52D-8E5F48B17D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35314" y="5964453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3" name="Freeform: Shape 78">
              <a:extLst>
                <a:ext uri="{FF2B5EF4-FFF2-40B4-BE49-F238E27FC236}">
                  <a16:creationId xmlns:a16="http://schemas.microsoft.com/office/drawing/2014/main" id="{34C684AC-F7CB-4096-BD97-E024A22032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87538" y="5964453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4" name="Freeform: Shape 79">
              <a:extLst>
                <a:ext uri="{FF2B5EF4-FFF2-40B4-BE49-F238E27FC236}">
                  <a16:creationId xmlns:a16="http://schemas.microsoft.com/office/drawing/2014/main" id="{2AEB483C-20AB-4095-912D-AB52A7C322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9519" y="5964453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5" name="Freeform: Shape 80">
              <a:extLst>
                <a:ext uri="{FF2B5EF4-FFF2-40B4-BE49-F238E27FC236}">
                  <a16:creationId xmlns:a16="http://schemas.microsoft.com/office/drawing/2014/main" id="{2D1625C5-4D6F-4AF0-8F52-3E430AD86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91742" y="5964459"/>
              <a:ext cx="36221" cy="36221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6" name="Freeform: Shape 81">
              <a:extLst>
                <a:ext uri="{FF2B5EF4-FFF2-40B4-BE49-F238E27FC236}">
                  <a16:creationId xmlns:a16="http://schemas.microsoft.com/office/drawing/2014/main" id="{BE6AC22C-25A4-400A-8E40-0DA9119C5D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643724" y="5964453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7" name="Freeform: Shape 82">
              <a:extLst>
                <a:ext uri="{FF2B5EF4-FFF2-40B4-BE49-F238E27FC236}">
                  <a16:creationId xmlns:a16="http://schemas.microsoft.com/office/drawing/2014/main" id="{B4586291-7B87-4844-A3C7-1B10E7070A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95947" y="5964451"/>
              <a:ext cx="36221" cy="36226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8" name="Freeform: Shape 83">
              <a:extLst>
                <a:ext uri="{FF2B5EF4-FFF2-40B4-BE49-F238E27FC236}">
                  <a16:creationId xmlns:a16="http://schemas.microsoft.com/office/drawing/2014/main" id="{7E6C849B-AC63-4611-9425-9677632806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7929" y="5964451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9" name="Freeform: Shape 84">
              <a:extLst>
                <a:ext uri="{FF2B5EF4-FFF2-40B4-BE49-F238E27FC236}">
                  <a16:creationId xmlns:a16="http://schemas.microsoft.com/office/drawing/2014/main" id="{D3DD2AB7-F94D-4A1E-8D17-3A8418C7D8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00152" y="5964451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0" name="Freeform: Shape 85">
              <a:extLst>
                <a:ext uri="{FF2B5EF4-FFF2-40B4-BE49-F238E27FC236}">
                  <a16:creationId xmlns:a16="http://schemas.microsoft.com/office/drawing/2014/main" id="{D99CE3DE-A5D3-4CBC-9771-BA0D4A71C3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52131" y="5964451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1" name="Freeform: Shape 86">
              <a:extLst>
                <a:ext uri="{FF2B5EF4-FFF2-40B4-BE49-F238E27FC236}">
                  <a16:creationId xmlns:a16="http://schemas.microsoft.com/office/drawing/2014/main" id="{F51F4BCD-DCFB-49C5-AA53-912A2644D5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04357" y="5964448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2" name="Freeform: Shape 87">
              <a:extLst>
                <a:ext uri="{FF2B5EF4-FFF2-40B4-BE49-F238E27FC236}">
                  <a16:creationId xmlns:a16="http://schemas.microsoft.com/office/drawing/2014/main" id="{217BD47A-2F24-467E-A016-650656A35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56336" y="5964453"/>
              <a:ext cx="36218" cy="36221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3" name="Freeform: Shape 88">
              <a:extLst>
                <a:ext uri="{FF2B5EF4-FFF2-40B4-BE49-F238E27FC236}">
                  <a16:creationId xmlns:a16="http://schemas.microsoft.com/office/drawing/2014/main" id="{260F5B69-D34A-4A38-AC4F-E04BB730A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31112" y="6116440"/>
              <a:ext cx="36465" cy="36219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4" name="Freeform: Shape 89">
              <a:extLst>
                <a:ext uri="{FF2B5EF4-FFF2-40B4-BE49-F238E27FC236}">
                  <a16:creationId xmlns:a16="http://schemas.microsoft.com/office/drawing/2014/main" id="{36D5DFC6-ED6D-4E93-BBFD-32876861C6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83335" y="6116440"/>
              <a:ext cx="36221" cy="36219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5" name="Freeform: Shape 90">
              <a:extLst>
                <a:ext uri="{FF2B5EF4-FFF2-40B4-BE49-F238E27FC236}">
                  <a16:creationId xmlns:a16="http://schemas.microsoft.com/office/drawing/2014/main" id="{046009FB-3E9E-46F5-9DC9-B225C7B7D6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35314" y="6116440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6" name="Freeform: Shape 91">
              <a:extLst>
                <a:ext uri="{FF2B5EF4-FFF2-40B4-BE49-F238E27FC236}">
                  <a16:creationId xmlns:a16="http://schemas.microsoft.com/office/drawing/2014/main" id="{E10C4A9D-1BAD-4C1A-B643-39CEA7C56A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87538" y="6116440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7" name="Freeform: Shape 92">
              <a:extLst>
                <a:ext uri="{FF2B5EF4-FFF2-40B4-BE49-F238E27FC236}">
                  <a16:creationId xmlns:a16="http://schemas.microsoft.com/office/drawing/2014/main" id="{B3786231-B3C8-45C0-AB76-F0F35D7E1D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9519" y="6116440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8" name="Freeform: Shape 93">
              <a:extLst>
                <a:ext uri="{FF2B5EF4-FFF2-40B4-BE49-F238E27FC236}">
                  <a16:creationId xmlns:a16="http://schemas.microsoft.com/office/drawing/2014/main" id="{8E05DBD8-3FC9-47DE-88E7-849A2BE28C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91742" y="6116440"/>
              <a:ext cx="36221" cy="36219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9" name="Freeform: Shape 94">
              <a:extLst>
                <a:ext uri="{FF2B5EF4-FFF2-40B4-BE49-F238E27FC236}">
                  <a16:creationId xmlns:a16="http://schemas.microsoft.com/office/drawing/2014/main" id="{F8B45623-D400-48AE-99CB-C50EF8208C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643724" y="6116440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0" name="Freeform: Shape 95">
              <a:extLst>
                <a:ext uri="{FF2B5EF4-FFF2-40B4-BE49-F238E27FC236}">
                  <a16:creationId xmlns:a16="http://schemas.microsoft.com/office/drawing/2014/main" id="{650817F4-286D-4A64-A707-3199641184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95947" y="6116435"/>
              <a:ext cx="36221" cy="36219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1" name="Freeform: Shape 96">
              <a:extLst>
                <a:ext uri="{FF2B5EF4-FFF2-40B4-BE49-F238E27FC236}">
                  <a16:creationId xmlns:a16="http://schemas.microsoft.com/office/drawing/2014/main" id="{CE2CBB23-BC03-4233-B66D-F3E1BC3612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7929" y="6116435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2" name="Freeform: Shape 97">
              <a:extLst>
                <a:ext uri="{FF2B5EF4-FFF2-40B4-BE49-F238E27FC236}">
                  <a16:creationId xmlns:a16="http://schemas.microsoft.com/office/drawing/2014/main" id="{45B057C8-A242-41ED-B0DB-78B245C078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00152" y="6116435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3" name="Freeform: Shape 98">
              <a:extLst>
                <a:ext uri="{FF2B5EF4-FFF2-40B4-BE49-F238E27FC236}">
                  <a16:creationId xmlns:a16="http://schemas.microsoft.com/office/drawing/2014/main" id="{9CB4C1C0-5F41-4E24-A7CD-AFB1DE7B39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52131" y="6116433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4" name="Freeform: Shape 99">
              <a:extLst>
                <a:ext uri="{FF2B5EF4-FFF2-40B4-BE49-F238E27FC236}">
                  <a16:creationId xmlns:a16="http://schemas.microsoft.com/office/drawing/2014/main" id="{9153209C-5637-4CEC-AB94-73A0EA2C7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04357" y="6116438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5" name="Freeform: Shape 100">
              <a:extLst>
                <a:ext uri="{FF2B5EF4-FFF2-40B4-BE49-F238E27FC236}">
                  <a16:creationId xmlns:a16="http://schemas.microsoft.com/office/drawing/2014/main" id="{F7A55A31-FEC9-482A-B837-9658289139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56336" y="6116440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6" name="Freeform: Shape 101">
              <a:extLst>
                <a:ext uri="{FF2B5EF4-FFF2-40B4-BE49-F238E27FC236}">
                  <a16:creationId xmlns:a16="http://schemas.microsoft.com/office/drawing/2014/main" id="{93BA94A3-F00C-4D17-9254-A955E4414F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31112" y="6268419"/>
              <a:ext cx="36465" cy="36219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7" name="Freeform: Shape 102">
              <a:extLst>
                <a:ext uri="{FF2B5EF4-FFF2-40B4-BE49-F238E27FC236}">
                  <a16:creationId xmlns:a16="http://schemas.microsoft.com/office/drawing/2014/main" id="{9A2902DE-23EF-49CE-A669-B9096A9D4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83335" y="6268419"/>
              <a:ext cx="36221" cy="36221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8" name="Freeform: Shape 103">
              <a:extLst>
                <a:ext uri="{FF2B5EF4-FFF2-40B4-BE49-F238E27FC236}">
                  <a16:creationId xmlns:a16="http://schemas.microsoft.com/office/drawing/2014/main" id="{35780746-7CB1-459B-ACF8-EE4C8FA2DA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35314" y="6268419"/>
              <a:ext cx="36218" cy="36219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9" name="Freeform: Shape 104">
              <a:extLst>
                <a:ext uri="{FF2B5EF4-FFF2-40B4-BE49-F238E27FC236}">
                  <a16:creationId xmlns:a16="http://schemas.microsoft.com/office/drawing/2014/main" id="{6EC72100-CCC7-485B-AB73-AFE6263C26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87538" y="6268419"/>
              <a:ext cx="36218" cy="36219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0" name="Freeform: Shape 105">
              <a:extLst>
                <a:ext uri="{FF2B5EF4-FFF2-40B4-BE49-F238E27FC236}">
                  <a16:creationId xmlns:a16="http://schemas.microsoft.com/office/drawing/2014/main" id="{90330226-7157-4C26-8B12-849E7E40B5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9519" y="6268419"/>
              <a:ext cx="36218" cy="36219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1" name="Freeform: Shape 106">
              <a:extLst>
                <a:ext uri="{FF2B5EF4-FFF2-40B4-BE49-F238E27FC236}">
                  <a16:creationId xmlns:a16="http://schemas.microsoft.com/office/drawing/2014/main" id="{F6FC5CE2-A4E9-48A9-A687-9D3CBDF2C8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91745" y="6268419"/>
              <a:ext cx="36221" cy="36221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2" name="Freeform: Shape 107">
              <a:extLst>
                <a:ext uri="{FF2B5EF4-FFF2-40B4-BE49-F238E27FC236}">
                  <a16:creationId xmlns:a16="http://schemas.microsoft.com/office/drawing/2014/main" id="{971F8A61-039C-4875-ABD2-DDAD0AF611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643724" y="6268419"/>
              <a:ext cx="36218" cy="36219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3" name="Freeform: Shape 108">
              <a:extLst>
                <a:ext uri="{FF2B5EF4-FFF2-40B4-BE49-F238E27FC236}">
                  <a16:creationId xmlns:a16="http://schemas.microsoft.com/office/drawing/2014/main" id="{5E9C48D7-E617-453A-95A7-4CBADCB709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95968" y="6268419"/>
              <a:ext cx="36221" cy="36219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4" name="Freeform: Shape 109">
              <a:extLst>
                <a:ext uri="{FF2B5EF4-FFF2-40B4-BE49-F238E27FC236}">
                  <a16:creationId xmlns:a16="http://schemas.microsoft.com/office/drawing/2014/main" id="{6028847A-3236-456C-ABCA-F17FACC740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7950" y="6268419"/>
              <a:ext cx="36218" cy="36219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5" name="Freeform: Shape 110">
              <a:extLst>
                <a:ext uri="{FF2B5EF4-FFF2-40B4-BE49-F238E27FC236}">
                  <a16:creationId xmlns:a16="http://schemas.microsoft.com/office/drawing/2014/main" id="{768F10DA-E024-4DFF-B71A-284CE3783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00173" y="6268419"/>
              <a:ext cx="36218" cy="36219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6" name="Freeform: Shape 111">
              <a:extLst>
                <a:ext uri="{FF2B5EF4-FFF2-40B4-BE49-F238E27FC236}">
                  <a16:creationId xmlns:a16="http://schemas.microsoft.com/office/drawing/2014/main" id="{5D1258F2-08D2-4674-BB2B-00DA3F0541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52154" y="6268419"/>
              <a:ext cx="36218" cy="36219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7" name="Freeform: Shape 112">
              <a:extLst>
                <a:ext uri="{FF2B5EF4-FFF2-40B4-BE49-F238E27FC236}">
                  <a16:creationId xmlns:a16="http://schemas.microsoft.com/office/drawing/2014/main" id="{1CA4E673-ADD3-4C6A-B67D-077CD7F768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04380" y="6268419"/>
              <a:ext cx="36218" cy="36219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8" name="Freeform: Shape 113">
              <a:extLst>
                <a:ext uri="{FF2B5EF4-FFF2-40B4-BE49-F238E27FC236}">
                  <a16:creationId xmlns:a16="http://schemas.microsoft.com/office/drawing/2014/main" id="{E8412C5A-7E5C-437B-A36E-FD4ADC57EE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56357" y="6268417"/>
              <a:ext cx="36218" cy="36221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9" name="Freeform: Shape 114">
              <a:extLst>
                <a:ext uri="{FF2B5EF4-FFF2-40B4-BE49-F238E27FC236}">
                  <a16:creationId xmlns:a16="http://schemas.microsoft.com/office/drawing/2014/main" id="{B56AC8FA-ED34-4749-9A15-E878B4088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31112" y="6420645"/>
              <a:ext cx="36465" cy="36219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0" name="Freeform: Shape 115">
              <a:extLst>
                <a:ext uri="{FF2B5EF4-FFF2-40B4-BE49-F238E27FC236}">
                  <a16:creationId xmlns:a16="http://schemas.microsoft.com/office/drawing/2014/main" id="{EEE8845F-6312-4CB4-8345-10FAA6E91F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83335" y="6420645"/>
              <a:ext cx="36221" cy="36221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1" name="Freeform: Shape 116">
              <a:extLst>
                <a:ext uri="{FF2B5EF4-FFF2-40B4-BE49-F238E27FC236}">
                  <a16:creationId xmlns:a16="http://schemas.microsoft.com/office/drawing/2014/main" id="{B6649974-BABE-465B-934C-798CD398A3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35314" y="6420645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2" name="Freeform: Shape 117">
              <a:extLst>
                <a:ext uri="{FF2B5EF4-FFF2-40B4-BE49-F238E27FC236}">
                  <a16:creationId xmlns:a16="http://schemas.microsoft.com/office/drawing/2014/main" id="{9A2E8120-B8AC-4058-AB81-44A99CF53A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87538" y="6420645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3" name="Freeform: Shape 118">
              <a:extLst>
                <a:ext uri="{FF2B5EF4-FFF2-40B4-BE49-F238E27FC236}">
                  <a16:creationId xmlns:a16="http://schemas.microsoft.com/office/drawing/2014/main" id="{EB3ACBEF-904A-4B73-A8B1-3A62AC125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9519" y="6420645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4" name="Freeform: Shape 119">
              <a:extLst>
                <a:ext uri="{FF2B5EF4-FFF2-40B4-BE49-F238E27FC236}">
                  <a16:creationId xmlns:a16="http://schemas.microsoft.com/office/drawing/2014/main" id="{F80CD75B-0C3D-4186-B1D8-E58A7580E5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91745" y="6420645"/>
              <a:ext cx="36221" cy="36221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5" name="Freeform: Shape 120">
              <a:extLst>
                <a:ext uri="{FF2B5EF4-FFF2-40B4-BE49-F238E27FC236}">
                  <a16:creationId xmlns:a16="http://schemas.microsoft.com/office/drawing/2014/main" id="{C17D40FB-488F-4EFD-9019-8E5802A73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643724" y="6420645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6" name="Freeform: Shape 121">
              <a:extLst>
                <a:ext uri="{FF2B5EF4-FFF2-40B4-BE49-F238E27FC236}">
                  <a16:creationId xmlns:a16="http://schemas.microsoft.com/office/drawing/2014/main" id="{7089A9FA-C815-459B-8D43-862AC2805A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95968" y="6420653"/>
              <a:ext cx="36221" cy="36219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7" name="Freeform: Shape 122">
              <a:extLst>
                <a:ext uri="{FF2B5EF4-FFF2-40B4-BE49-F238E27FC236}">
                  <a16:creationId xmlns:a16="http://schemas.microsoft.com/office/drawing/2014/main" id="{CA360E5B-3ABC-46DD-9DFE-5D8D1D4D21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7950" y="6420661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8" name="Freeform: Shape 123">
              <a:extLst>
                <a:ext uri="{FF2B5EF4-FFF2-40B4-BE49-F238E27FC236}">
                  <a16:creationId xmlns:a16="http://schemas.microsoft.com/office/drawing/2014/main" id="{DBCC9121-E8F5-49AE-869E-1245398D1D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00173" y="6420668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9" name="Freeform: Shape 124">
              <a:extLst>
                <a:ext uri="{FF2B5EF4-FFF2-40B4-BE49-F238E27FC236}">
                  <a16:creationId xmlns:a16="http://schemas.microsoft.com/office/drawing/2014/main" id="{B190A7C8-B00C-4DCB-929A-328811039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52154" y="6420668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0" name="Freeform: Shape 125">
              <a:extLst>
                <a:ext uri="{FF2B5EF4-FFF2-40B4-BE49-F238E27FC236}">
                  <a16:creationId xmlns:a16="http://schemas.microsoft.com/office/drawing/2014/main" id="{DFBC02C4-69CC-4293-9249-E28D9F2C5A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04380" y="6420673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1" name="Freeform: Shape 126">
              <a:extLst>
                <a:ext uri="{FF2B5EF4-FFF2-40B4-BE49-F238E27FC236}">
                  <a16:creationId xmlns:a16="http://schemas.microsoft.com/office/drawing/2014/main" id="{C4748328-B03B-4EDD-96F0-DAF6527201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56357" y="6420679"/>
              <a:ext cx="36218" cy="36221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2" name="Freeform: Shape 127">
              <a:extLst>
                <a:ext uri="{FF2B5EF4-FFF2-40B4-BE49-F238E27FC236}">
                  <a16:creationId xmlns:a16="http://schemas.microsoft.com/office/drawing/2014/main" id="{17E29EF6-5C38-4836-AE46-64215DD78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31112" y="6572627"/>
              <a:ext cx="36465" cy="36219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3" name="Freeform: Shape 128">
              <a:extLst>
                <a:ext uri="{FF2B5EF4-FFF2-40B4-BE49-F238E27FC236}">
                  <a16:creationId xmlns:a16="http://schemas.microsoft.com/office/drawing/2014/main" id="{333BC27D-A755-4489-B73A-5B0EA4BDD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83335" y="6572627"/>
              <a:ext cx="36221" cy="36219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4" name="Freeform: Shape 129">
              <a:extLst>
                <a:ext uri="{FF2B5EF4-FFF2-40B4-BE49-F238E27FC236}">
                  <a16:creationId xmlns:a16="http://schemas.microsoft.com/office/drawing/2014/main" id="{E018ADBF-7412-4D0F-BC0F-8710DB9A4D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35314" y="6572627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5" name="Freeform: Shape 130">
              <a:extLst>
                <a:ext uri="{FF2B5EF4-FFF2-40B4-BE49-F238E27FC236}">
                  <a16:creationId xmlns:a16="http://schemas.microsoft.com/office/drawing/2014/main" id="{370D54CD-D372-4C7F-B2AC-AB600FE525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87538" y="6572627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6" name="Freeform: Shape 131">
              <a:extLst>
                <a:ext uri="{FF2B5EF4-FFF2-40B4-BE49-F238E27FC236}">
                  <a16:creationId xmlns:a16="http://schemas.microsoft.com/office/drawing/2014/main" id="{9BB9398E-F21C-4918-8C5A-90735B80B3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9519" y="6572627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7" name="Freeform: Shape 132">
              <a:extLst>
                <a:ext uri="{FF2B5EF4-FFF2-40B4-BE49-F238E27FC236}">
                  <a16:creationId xmlns:a16="http://schemas.microsoft.com/office/drawing/2014/main" id="{4A7E3180-5F52-4B48-B3BD-F02177C41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91742" y="6572627"/>
              <a:ext cx="36221" cy="36219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8" name="Freeform: Shape 133">
              <a:extLst>
                <a:ext uri="{FF2B5EF4-FFF2-40B4-BE49-F238E27FC236}">
                  <a16:creationId xmlns:a16="http://schemas.microsoft.com/office/drawing/2014/main" id="{B657DEC7-1A91-41CA-B3FD-593EFF9427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643724" y="6572627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9" name="Freeform: Shape 134">
              <a:extLst>
                <a:ext uri="{FF2B5EF4-FFF2-40B4-BE49-F238E27FC236}">
                  <a16:creationId xmlns:a16="http://schemas.microsoft.com/office/drawing/2014/main" id="{1F66DBED-0EF0-4BC7-A733-8CEB9301F0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95968" y="6572658"/>
              <a:ext cx="36221" cy="36219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0" name="Freeform: Shape 135">
              <a:extLst>
                <a:ext uri="{FF2B5EF4-FFF2-40B4-BE49-F238E27FC236}">
                  <a16:creationId xmlns:a16="http://schemas.microsoft.com/office/drawing/2014/main" id="{327BC7E2-BB50-457E-8D53-CBADC3D0A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7950" y="6572658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1" name="Freeform: Shape 136">
              <a:extLst>
                <a:ext uri="{FF2B5EF4-FFF2-40B4-BE49-F238E27FC236}">
                  <a16:creationId xmlns:a16="http://schemas.microsoft.com/office/drawing/2014/main" id="{2E5B2F2A-FBC8-42A5-9305-B5C98A24D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00173" y="6572658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2" name="Freeform: Shape 137">
              <a:extLst>
                <a:ext uri="{FF2B5EF4-FFF2-40B4-BE49-F238E27FC236}">
                  <a16:creationId xmlns:a16="http://schemas.microsoft.com/office/drawing/2014/main" id="{67BC862E-B59F-4BFB-A777-05409E7271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52154" y="6572658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3" name="Freeform: Shape 138">
              <a:extLst>
                <a:ext uri="{FF2B5EF4-FFF2-40B4-BE49-F238E27FC236}">
                  <a16:creationId xmlns:a16="http://schemas.microsoft.com/office/drawing/2014/main" id="{33FB1571-92E7-4829-BCCD-7DCB0FE981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04380" y="6572653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4" name="Freeform: Shape 139">
              <a:extLst>
                <a:ext uri="{FF2B5EF4-FFF2-40B4-BE49-F238E27FC236}">
                  <a16:creationId xmlns:a16="http://schemas.microsoft.com/office/drawing/2014/main" id="{E4F917C1-A8BC-4A0E-AE36-F9D0BE981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56357" y="6572658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5" name="Freeform: Shape 140">
              <a:extLst>
                <a:ext uri="{FF2B5EF4-FFF2-40B4-BE49-F238E27FC236}">
                  <a16:creationId xmlns:a16="http://schemas.microsoft.com/office/drawing/2014/main" id="{76F8931C-3AC8-4029-B30C-5361BFBCAE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31107" y="6724848"/>
              <a:ext cx="36465" cy="36219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6" name="Freeform: Shape 141">
              <a:extLst>
                <a:ext uri="{FF2B5EF4-FFF2-40B4-BE49-F238E27FC236}">
                  <a16:creationId xmlns:a16="http://schemas.microsoft.com/office/drawing/2014/main" id="{076E87F7-1BC0-472D-B19E-FFB4942471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83333" y="6724848"/>
              <a:ext cx="36221" cy="36219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7" name="Freeform: Shape 142">
              <a:extLst>
                <a:ext uri="{FF2B5EF4-FFF2-40B4-BE49-F238E27FC236}">
                  <a16:creationId xmlns:a16="http://schemas.microsoft.com/office/drawing/2014/main" id="{465149F4-5FFD-4DA3-B387-25DDFF149B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35312" y="6724848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8" name="Freeform: Shape 143">
              <a:extLst>
                <a:ext uri="{FF2B5EF4-FFF2-40B4-BE49-F238E27FC236}">
                  <a16:creationId xmlns:a16="http://schemas.microsoft.com/office/drawing/2014/main" id="{FCC143A2-5B71-45E0-A5DC-1AE44CF27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87538" y="6724848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9" name="Freeform: Shape 144">
              <a:extLst>
                <a:ext uri="{FF2B5EF4-FFF2-40B4-BE49-F238E27FC236}">
                  <a16:creationId xmlns:a16="http://schemas.microsoft.com/office/drawing/2014/main" id="{A29C66E6-99F1-4166-B11B-8C47DD3103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9517" y="6724848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0" name="Freeform: Shape 145">
              <a:extLst>
                <a:ext uri="{FF2B5EF4-FFF2-40B4-BE49-F238E27FC236}">
                  <a16:creationId xmlns:a16="http://schemas.microsoft.com/office/drawing/2014/main" id="{5D782C24-70D1-4DF0-A631-9FA2642920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91740" y="6724848"/>
              <a:ext cx="36221" cy="36219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1" name="Freeform: Shape 146">
              <a:extLst>
                <a:ext uri="{FF2B5EF4-FFF2-40B4-BE49-F238E27FC236}">
                  <a16:creationId xmlns:a16="http://schemas.microsoft.com/office/drawing/2014/main" id="{204EA4D6-FB90-4EE9-9C94-FACE6D79A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643724" y="6724848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2" name="Freeform: Shape 147">
              <a:extLst>
                <a:ext uri="{FF2B5EF4-FFF2-40B4-BE49-F238E27FC236}">
                  <a16:creationId xmlns:a16="http://schemas.microsoft.com/office/drawing/2014/main" id="{F71E17C7-CF11-4295-85DA-5237670B3A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95968" y="6724881"/>
              <a:ext cx="36221" cy="36219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3" name="Freeform: Shape 148">
              <a:extLst>
                <a:ext uri="{FF2B5EF4-FFF2-40B4-BE49-F238E27FC236}">
                  <a16:creationId xmlns:a16="http://schemas.microsoft.com/office/drawing/2014/main" id="{73AF0AFB-AF22-44B2-B981-AF6098F19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7950" y="6724881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4" name="Freeform: Shape 149">
              <a:extLst>
                <a:ext uri="{FF2B5EF4-FFF2-40B4-BE49-F238E27FC236}">
                  <a16:creationId xmlns:a16="http://schemas.microsoft.com/office/drawing/2014/main" id="{EC7A3631-6B95-4E40-89A4-0DC231A1A2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00173" y="6724881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5" name="Freeform: Shape 150">
              <a:extLst>
                <a:ext uri="{FF2B5EF4-FFF2-40B4-BE49-F238E27FC236}">
                  <a16:creationId xmlns:a16="http://schemas.microsoft.com/office/drawing/2014/main" id="{E320EDD3-FA1E-4F06-B5E6-86BA66BFFF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52154" y="6724881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6" name="Freeform: Shape 151">
              <a:extLst>
                <a:ext uri="{FF2B5EF4-FFF2-40B4-BE49-F238E27FC236}">
                  <a16:creationId xmlns:a16="http://schemas.microsoft.com/office/drawing/2014/main" id="{25CB6263-11E9-4CF8-B171-7C627720CC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04380" y="6724881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7" name="Freeform: Shape 152">
              <a:extLst>
                <a:ext uri="{FF2B5EF4-FFF2-40B4-BE49-F238E27FC236}">
                  <a16:creationId xmlns:a16="http://schemas.microsoft.com/office/drawing/2014/main" id="{19FB7707-C4F1-4107-A1AA-C702870A5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56367" y="6724876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ytuł 1">
            <a:extLst>
              <a:ext uri="{FF2B5EF4-FFF2-40B4-BE49-F238E27FC236}">
                <a16:creationId xmlns:a16="http://schemas.microsoft.com/office/drawing/2014/main" id="{4CAE90CF-09D5-2640-6179-63B81755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6992" y="1202026"/>
            <a:ext cx="4030132" cy="4406508"/>
          </a:xfrm>
        </p:spPr>
        <p:txBody>
          <a:bodyPr>
            <a:normAutofit/>
          </a:bodyPr>
          <a:lstStyle/>
          <a:p>
            <a:pPr algn="ctr"/>
            <a:r>
              <a:rPr lang="pl-PL" spc="300"/>
              <a:t>MOŻLIWOŚCI ROZWOJU</a:t>
            </a:r>
            <a:endParaRPr lang="pl-PL" spc="300" dirty="0"/>
          </a:p>
        </p:txBody>
      </p:sp>
      <p:graphicFrame>
        <p:nvGraphicFramePr>
          <p:cNvPr id="183" name="Symbol zastępczy zawartości 2">
            <a:extLst>
              <a:ext uri="{FF2B5EF4-FFF2-40B4-BE49-F238E27FC236}">
                <a16:creationId xmlns:a16="http://schemas.microsoft.com/office/drawing/2014/main" id="{D16ED132-B34D-2CC6-541D-D648D15959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4587824"/>
              </p:ext>
            </p:extLst>
          </p:nvPr>
        </p:nvGraphicFramePr>
        <p:xfrm>
          <a:off x="903651" y="1525308"/>
          <a:ext cx="5787531" cy="47431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55" name="Graphic 190">
            <a:extLst>
              <a:ext uri="{FF2B5EF4-FFF2-40B4-BE49-F238E27FC236}">
                <a16:creationId xmlns:a16="http://schemas.microsoft.com/office/drawing/2014/main" id="{55A100E1-E66E-4ED2-A56A-F7A819228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91531" y="725954"/>
            <a:ext cx="1598829" cy="531293"/>
            <a:chOff x="2504802" y="1755501"/>
            <a:chExt cx="1598829" cy="531293"/>
          </a:xfrm>
          <a:solidFill>
            <a:schemeClr val="tx1"/>
          </a:solidFill>
        </p:grpSpPr>
        <p:sp>
          <p:nvSpPr>
            <p:cNvPr id="348" name="Freeform: Shape 155">
              <a:extLst>
                <a:ext uri="{FF2B5EF4-FFF2-40B4-BE49-F238E27FC236}">
                  <a16:creationId xmlns:a16="http://schemas.microsoft.com/office/drawing/2014/main" id="{4AB9672F-EB60-4C69-965D-C7AD5217C2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9" name="Freeform: Shape 156">
              <a:extLst>
                <a:ext uri="{FF2B5EF4-FFF2-40B4-BE49-F238E27FC236}">
                  <a16:creationId xmlns:a16="http://schemas.microsoft.com/office/drawing/2014/main" id="{47B9190C-E3A6-476A-9BBD-79CC3E7A04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59" name="Graphic 212">
            <a:extLst>
              <a:ext uri="{FF2B5EF4-FFF2-40B4-BE49-F238E27FC236}">
                <a16:creationId xmlns:a16="http://schemas.microsoft.com/office/drawing/2014/main" id="{CAB9AD4F-A248-4D49-8779-CE40E64C0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91258" y="315927"/>
            <a:ext cx="932200" cy="932200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61" name="Graphic 212">
            <a:extLst>
              <a:ext uri="{FF2B5EF4-FFF2-40B4-BE49-F238E27FC236}">
                <a16:creationId xmlns:a16="http://schemas.microsoft.com/office/drawing/2014/main" id="{3D4C1981-3D8B-446C-BFAE-E7EE5CF2DD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91258" y="315927"/>
            <a:ext cx="932200" cy="932200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88500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9576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7" name="Oval 56">
            <a:extLst>
              <a:ext uri="{FF2B5EF4-FFF2-40B4-BE49-F238E27FC236}">
                <a16:creationId xmlns:a16="http://schemas.microsoft.com/office/drawing/2014/main" id="{7D6BF779-0B8C-4CC2-9268-9506AD0C5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8B646C36-EEEC-4D52-8E8E-206F4CD8A3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24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D5E0EFDC-A9A5-FDCF-B0F8-5F9C8C439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119" y="810623"/>
            <a:ext cx="4894428" cy="357016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 b="1" cap="all" spc="1500" dirty="0" err="1">
                <a:ea typeface="Source Sans Pro SemiBold" panose="020B0603030403020204" pitchFamily="34" charset="0"/>
              </a:rPr>
              <a:t>Pytania</a:t>
            </a:r>
            <a:r>
              <a:rPr lang="en-US" sz="5600" b="1" cap="all" spc="1500" dirty="0">
                <a:ea typeface="Source Sans Pro SemiBold" panose="020B0603030403020204" pitchFamily="34" charset="0"/>
              </a:rPr>
              <a:t>? </a:t>
            </a:r>
            <a:br>
              <a:rPr lang="en-US" sz="5600" b="1" cap="all" spc="1500" dirty="0">
                <a:ea typeface="Source Sans Pro SemiBold" panose="020B0603030403020204" pitchFamily="34" charset="0"/>
              </a:rPr>
            </a:br>
            <a:endParaRPr lang="en-US" sz="5600" b="1" cap="all" spc="1500" dirty="0">
              <a:ea typeface="Source Sans Pro SemiBold" panose="020B0603030403020204" pitchFamily="34" charset="0"/>
            </a:endParaRPr>
          </a:p>
        </p:txBody>
      </p:sp>
      <p:sp>
        <p:nvSpPr>
          <p:cNvPr id="14" name="pole tekstowe 13">
            <a:extLst>
              <a:ext uri="{FF2B5EF4-FFF2-40B4-BE49-F238E27FC236}">
                <a16:creationId xmlns:a16="http://schemas.microsoft.com/office/drawing/2014/main" id="{71A909D3-5075-A01F-3D79-FEC62B7153A9}"/>
              </a:ext>
            </a:extLst>
          </p:cNvPr>
          <p:cNvSpPr txBox="1"/>
          <p:nvPr/>
        </p:nvSpPr>
        <p:spPr>
          <a:xfrm>
            <a:off x="245459" y="5330472"/>
            <a:ext cx="5885797" cy="20517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1200" b="1" cap="all" spc="400" dirty="0" err="1"/>
              <a:t>źródła</a:t>
            </a:r>
            <a:r>
              <a:rPr lang="en-US" sz="1200" b="1" cap="all" spc="400" dirty="0"/>
              <a:t>:</a:t>
            </a:r>
            <a:endParaRPr lang="pl-PL" sz="1200" b="1" cap="all" spc="400" dirty="0"/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1000" cap="all" dirty="0">
                <a:hlinkClick r:id="rId2"/>
              </a:rPr>
              <a:t> https://www.independent.co.uk/advisor/vpn/screen-time-statistics</a:t>
            </a:r>
            <a:endParaRPr lang="pl-PL" sz="1000" cap="all" dirty="0"/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1000" cap="all" dirty="0">
                <a:hlinkClick r:id="rId3"/>
              </a:rPr>
              <a:t> https://www.uswitch.com/broadband/studies/online-gaming statistics/#:~:text=According%20to%20online%20gaming%20statistics%2C,personal%20consoles%20to%20mobile%20phones</a:t>
            </a:r>
            <a:endParaRPr lang="en-US" sz="1000" cap="all" dirty="0"/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1000" cap="all" spc="400" dirty="0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B2EBBF56-923D-48A7-9F8F-86E33CFA3E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81655" y="673020"/>
            <a:ext cx="4833902" cy="5683329"/>
            <a:chOff x="1674895" y="1345036"/>
            <a:chExt cx="5428610" cy="4210939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A6D5794E-BC9E-4A8A-BB29-9A32C8F267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216175AF-13E0-4D14-8638-11BBE8359A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8258443E-B333-44F4-8D49-1EAB1C1A46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50256" y="596822"/>
            <a:ext cx="4833901" cy="5653877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7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3427" y="115962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47" name="Graphic 46" descr="Koperta">
            <a:extLst>
              <a:ext uri="{FF2B5EF4-FFF2-40B4-BE49-F238E27FC236}">
                <a16:creationId xmlns:a16="http://schemas.microsoft.com/office/drawing/2014/main" id="{B3215AC0-2E18-1C72-5FE7-C0556A2AF7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17629" y="1474182"/>
            <a:ext cx="3899155" cy="3899155"/>
          </a:xfrm>
          <a:prstGeom prst="rect">
            <a:avLst/>
          </a:prstGeom>
          <a:ln w="28575">
            <a:noFill/>
          </a:ln>
        </p:spPr>
      </p:pic>
      <p:sp>
        <p:nvSpPr>
          <p:cNvPr id="74" name="Graphic 212">
            <a:extLst>
              <a:ext uri="{FF2B5EF4-FFF2-40B4-BE49-F238E27FC236}">
                <a16:creationId xmlns:a16="http://schemas.microsoft.com/office/drawing/2014/main" id="{4FB204DF-284E-45F6-A017-79A4DF57BC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24285" y="1286612"/>
            <a:ext cx="891445" cy="89144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76" name="Graphic 212">
            <a:extLst>
              <a:ext uri="{FF2B5EF4-FFF2-40B4-BE49-F238E27FC236}">
                <a16:creationId xmlns:a16="http://schemas.microsoft.com/office/drawing/2014/main" id="{EB8560A9-B281-46EB-A304-1E4A5A00D6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24285" y="1286612"/>
            <a:ext cx="891445" cy="89144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4D1A5E71-B6B6-486A-8CDC-C7ABD9B90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31256" y="5416520"/>
            <a:ext cx="419129" cy="419129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667882DD-56E8-460E-99D5-86E71982D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31256" y="5416520"/>
            <a:ext cx="419129" cy="419129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CA2FFE2E-CAF8-5DDE-55AE-FD755175233F}"/>
              </a:ext>
            </a:extLst>
          </p:cNvPr>
          <p:cNvSpPr txBox="1"/>
          <p:nvPr/>
        </p:nvSpPr>
        <p:spPr>
          <a:xfrm>
            <a:off x="5719206" y="1692499"/>
            <a:ext cx="6096000" cy="4616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pl-PL" b="1" cap="all" spc="1500" dirty="0">
                <a:ea typeface="Source Sans Pro SemiBold" panose="020B0603030403020204" pitchFamily="34" charset="0"/>
              </a:rPr>
              <a:t>Kontakt</a:t>
            </a:r>
          </a:p>
          <a:p>
            <a:pPr algn="ctr">
              <a:spcAft>
                <a:spcPts val="600"/>
              </a:spcAft>
            </a:pPr>
            <a:endParaRPr lang="pl-PL" b="1" cap="all" spc="1500" dirty="0">
              <a:ea typeface="Source Sans Pro SemiBold" panose="020B0603030403020204" pitchFamily="34" charset="0"/>
            </a:endParaRPr>
          </a:p>
          <a:p>
            <a:pPr algn="ctr">
              <a:spcAft>
                <a:spcPts val="600"/>
              </a:spcAft>
            </a:pPr>
            <a:endParaRPr lang="pl-PL" b="1" cap="all" spc="1500" dirty="0">
              <a:ea typeface="Source Sans Pro SemiBold" panose="020B0603030403020204" pitchFamily="34" charset="0"/>
            </a:endParaRPr>
          </a:p>
          <a:p>
            <a:pPr algn="ctr">
              <a:spcAft>
                <a:spcPts val="600"/>
              </a:spcAft>
            </a:pPr>
            <a:endParaRPr lang="pl-PL" b="1" cap="all" spc="1500" dirty="0">
              <a:ea typeface="Source Sans Pro SemiBold" panose="020B0603030403020204" pitchFamily="34" charset="0"/>
            </a:endParaRPr>
          </a:p>
          <a:p>
            <a:pPr algn="ctr">
              <a:spcAft>
                <a:spcPts val="600"/>
              </a:spcAft>
            </a:pPr>
            <a:endParaRPr lang="pl-PL" b="1" cap="all" spc="1500" dirty="0">
              <a:ea typeface="Source Sans Pro SemiBold" panose="020B0603030403020204" pitchFamily="34" charset="0"/>
            </a:endParaRPr>
          </a:p>
          <a:p>
            <a:pPr algn="ctr">
              <a:spcAft>
                <a:spcPts val="600"/>
              </a:spcAft>
            </a:pPr>
            <a:endParaRPr lang="pl-PL" b="1" cap="all" spc="1500" dirty="0">
              <a:ea typeface="Source Sans Pro SemiBold" panose="020B0603030403020204" pitchFamily="34" charset="0"/>
            </a:endParaRPr>
          </a:p>
          <a:p>
            <a:pPr algn="ctr">
              <a:spcAft>
                <a:spcPts val="600"/>
              </a:spcAft>
            </a:pPr>
            <a:endParaRPr lang="pl-PL" b="1" cap="all" spc="1500" dirty="0">
              <a:ea typeface="Source Sans Pro SemiBold" panose="020B0603030403020204" pitchFamily="34" charset="0"/>
            </a:endParaRPr>
          </a:p>
          <a:p>
            <a:pPr algn="ctr">
              <a:spcAft>
                <a:spcPts val="600"/>
              </a:spcAft>
            </a:pPr>
            <a:endParaRPr lang="pl-PL" b="1" cap="all" spc="1500" dirty="0">
              <a:ea typeface="Source Sans Pro SemiBold" panose="020B0603030403020204" pitchFamily="34" charset="0"/>
            </a:endParaRPr>
          </a:p>
          <a:p>
            <a:pPr algn="ctr">
              <a:spcAft>
                <a:spcPts val="600"/>
              </a:spcAft>
            </a:pPr>
            <a:endParaRPr lang="pl-PL" b="1" cap="all" spc="1500" dirty="0">
              <a:ea typeface="Source Sans Pro SemiBold" panose="020B0603030403020204" pitchFamily="34" charset="0"/>
            </a:endParaRPr>
          </a:p>
          <a:p>
            <a:pPr algn="ctr">
              <a:spcAft>
                <a:spcPts val="600"/>
              </a:spcAft>
            </a:pPr>
            <a:r>
              <a:rPr lang="pl-PL" b="1" cap="all" dirty="0">
                <a:hlinkClick r:id="rId6"/>
              </a:rPr>
              <a:t>254167@student.pwr.edu.pl</a:t>
            </a:r>
            <a:endParaRPr lang="pl-PL" b="1" cap="all" dirty="0"/>
          </a:p>
          <a:p>
            <a:pPr algn="ctr">
              <a:spcAft>
                <a:spcPts val="600"/>
              </a:spcAft>
            </a:pPr>
            <a:r>
              <a:rPr lang="pl-PL" b="1" cap="all" dirty="0">
                <a:hlinkClick r:id="rId7"/>
              </a:rPr>
              <a:t>259047@student.pwr.edu.pl</a:t>
            </a:r>
            <a:endParaRPr lang="pl-PL" b="1" cap="all" dirty="0"/>
          </a:p>
          <a:p>
            <a:pPr algn="ctr">
              <a:spcAft>
                <a:spcPts val="600"/>
              </a:spcAft>
            </a:pPr>
            <a:endParaRPr lang="pl-PL" b="1" cap="all" dirty="0"/>
          </a:p>
          <a:p>
            <a:pPr algn="ctr">
              <a:spcAft>
                <a:spcPts val="600"/>
              </a:spcAft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814346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708A6CE3-1516-FAB3-9B9E-6BE38298E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694268"/>
            <a:ext cx="3553510" cy="5477932"/>
          </a:xfrm>
        </p:spPr>
        <p:txBody>
          <a:bodyPr>
            <a:normAutofit/>
          </a:bodyPr>
          <a:lstStyle/>
          <a:p>
            <a:pPr algn="ctr"/>
            <a:r>
              <a:rPr lang="pl-PL" b="0" i="0" dirty="0">
                <a:solidFill>
                  <a:srgbClr val="ECECF1"/>
                </a:solidFill>
                <a:effectLst/>
                <a:latin typeface="Söhne"/>
              </a:rPr>
              <a:t>INWESTYCJA W PRZYSZŁOŚĆ ROZRYWKI MOBILNEJ</a:t>
            </a:r>
            <a:endParaRPr lang="pl-PL" dirty="0"/>
          </a:p>
        </p:txBody>
      </p:sp>
      <p:grpSp>
        <p:nvGrpSpPr>
          <p:cNvPr id="10" name="Graphic 38">
            <a:extLst>
              <a:ext uri="{FF2B5EF4-FFF2-40B4-BE49-F238E27FC236}">
                <a16:creationId xmlns:a16="http://schemas.microsoft.com/office/drawing/2014/main" id="{1E8369D0-2C3B-4E27-AC6C-A246AC28CD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tx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3D5586F-4573-4C57-9793-1EBFDC8963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EED35EF-93A0-4921-941C-ECC67AE2A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4" name="Graphic 38">
            <a:extLst>
              <a:ext uri="{FF2B5EF4-FFF2-40B4-BE49-F238E27FC236}">
                <a16:creationId xmlns:a16="http://schemas.microsoft.com/office/drawing/2014/main" id="{4E397AA7-9FED-4566-9071-A53B276542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tx1">
              <a:alpha val="6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910B472-2416-4C1E-B5BE-4DE472BC99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0671BEA-702C-4316-BD48-AFE9D84622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8" name="Graphic 4">
            <a:extLst>
              <a:ext uri="{FF2B5EF4-FFF2-40B4-BE49-F238E27FC236}">
                <a16:creationId xmlns:a16="http://schemas.microsoft.com/office/drawing/2014/main" id="{C6F74901-2A71-43C3-837C-27CCD6B6D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55887" y="2203010"/>
            <a:ext cx="975169" cy="975171"/>
            <a:chOff x="5829300" y="3162300"/>
            <a:chExt cx="532256" cy="532257"/>
          </a:xfrm>
          <a:solidFill>
            <a:schemeClr val="tx1"/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A92DF49A-063A-4F60-BE30-D26826492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70DCBBE0-7DEE-43ED-BEE3-ABB179CFC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39FE8DF-D1B2-4074-9BDF-C458EA012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61C143B5-6E24-417D-A035-65747A8E9D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331ED8C-8819-4FFB-BF3C-FDA6A90D4B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2A39574D-5ECC-4A94-9CB6-646D90DA5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6A73D6F7-977D-4026-8F68-CA63C162C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6348370-4FD9-4A99-BB05-944D5B0B0E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1146D46-43DB-4487-A191-0970511C3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517B7142-9D64-4D34-B23C-9471326AD6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E8EB71CD-AB26-440E-A0D5-E1081DB55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34423BD2-7458-4680-AF49-5013C9D30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25547DC8-8B87-4446-9CC9-65AF04A5FE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3" name="Oval 32">
            <a:extLst>
              <a:ext uri="{FF2B5EF4-FFF2-40B4-BE49-F238E27FC236}">
                <a16:creationId xmlns:a16="http://schemas.microsoft.com/office/drawing/2014/main" id="{EC11F68A-CC71-4196-BBF3-20CDCD75D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9502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085F9950-F10E-4E64-962B-F7034578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9502" y="4752208"/>
            <a:ext cx="365021" cy="365021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fika 6" descr="Budzik kontur">
            <a:extLst>
              <a:ext uri="{FF2B5EF4-FFF2-40B4-BE49-F238E27FC236}">
                <a16:creationId xmlns:a16="http://schemas.microsoft.com/office/drawing/2014/main" id="{E101EFA1-84E4-A956-BD71-FDA45CCDA2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76843" y="3727012"/>
            <a:ext cx="2780434" cy="2780434"/>
          </a:xfrm>
          <a:prstGeom prst="rect">
            <a:avLst/>
          </a:prstGeom>
        </p:spPr>
      </p:pic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431D531-5A18-9CD4-EAC4-28DF069B6B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5580" y="1253331"/>
            <a:ext cx="521717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l-PL" b="0" i="0" dirty="0">
              <a:solidFill>
                <a:srgbClr val="ECECF1"/>
              </a:solidFill>
              <a:effectLst/>
              <a:latin typeface="Söhne"/>
            </a:endParaRPr>
          </a:p>
          <a:p>
            <a:pPr marL="0" indent="0" algn="ctr">
              <a:buNone/>
            </a:pPr>
            <a:r>
              <a:rPr lang="pl-PL" b="0" i="0" dirty="0">
                <a:solidFill>
                  <a:srgbClr val="ECECF1"/>
                </a:solidFill>
                <a:effectLst/>
                <a:latin typeface="Söhne"/>
              </a:rPr>
              <a:t>Osoby od 16 do 64 lat spędzają średnio 6 godzin i 37 minut każdego dnia</a:t>
            </a:r>
            <a:endParaRPr lang="pl-PL" dirty="0">
              <a:solidFill>
                <a:srgbClr val="ECECF1"/>
              </a:solidFill>
              <a:latin typeface="Söhne"/>
            </a:endParaRPr>
          </a:p>
          <a:p>
            <a:pPr marL="0" indent="0" algn="ctr">
              <a:buNone/>
            </a:pPr>
            <a:r>
              <a:rPr lang="pl-PL" b="0" i="0" dirty="0">
                <a:solidFill>
                  <a:srgbClr val="ECECF1"/>
                </a:solidFill>
                <a:effectLst/>
                <a:latin typeface="Söhne"/>
              </a:rPr>
              <a:t>Dla osób w wieku od 13 do 64 lat średni czas spędzony na grach online wynosi około siedem i pół godziny tygodniowo, co odpowiada mniej więcej jednej godzinie dziennie</a:t>
            </a:r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618697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9576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8" name="Oval 57">
            <a:extLst>
              <a:ext uri="{FF2B5EF4-FFF2-40B4-BE49-F238E27FC236}">
                <a16:creationId xmlns:a16="http://schemas.microsoft.com/office/drawing/2014/main" id="{7D6BF779-0B8C-4CC2-9268-9506AD0C5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60" name="Rectangle 59">
            <a:extLst>
              <a:ext uri="{FF2B5EF4-FFF2-40B4-BE49-F238E27FC236}">
                <a16:creationId xmlns:a16="http://schemas.microsoft.com/office/drawing/2014/main" id="{489B7BFD-8F45-4093-AD9C-91B15B050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498F8FF6-43B4-494A-AF8F-123A4983E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400" y="-35625"/>
            <a:ext cx="4902679" cy="4667000"/>
          </a:xfrm>
          <a:custGeom>
            <a:avLst/>
            <a:gdLst>
              <a:gd name="connsiteX0" fmla="*/ 1825048 w 6355652"/>
              <a:gd name="connsiteY0" fmla="*/ 0 h 6050127"/>
              <a:gd name="connsiteX1" fmla="*/ 4530604 w 6355652"/>
              <a:gd name="connsiteY1" fmla="*/ 0 h 6050127"/>
              <a:gd name="connsiteX2" fmla="*/ 4692567 w 6355652"/>
              <a:gd name="connsiteY2" fmla="*/ 78022 h 6050127"/>
              <a:gd name="connsiteX3" fmla="*/ 6355652 w 6355652"/>
              <a:gd name="connsiteY3" fmla="*/ 2872301 h 6050127"/>
              <a:gd name="connsiteX4" fmla="*/ 3177826 w 6355652"/>
              <a:gd name="connsiteY4" fmla="*/ 6050127 h 6050127"/>
              <a:gd name="connsiteX5" fmla="*/ 0 w 6355652"/>
              <a:gd name="connsiteY5" fmla="*/ 2872301 h 6050127"/>
              <a:gd name="connsiteX6" fmla="*/ 1663086 w 6355652"/>
              <a:gd name="connsiteY6" fmla="*/ 78022 h 6050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6050127">
                <a:moveTo>
                  <a:pt x="1825048" y="0"/>
                </a:moveTo>
                <a:lnTo>
                  <a:pt x="4530604" y="0"/>
                </a:lnTo>
                <a:lnTo>
                  <a:pt x="4692567" y="78022"/>
                </a:lnTo>
                <a:cubicBezTo>
                  <a:pt x="5683175" y="616152"/>
                  <a:pt x="6355652" y="1665694"/>
                  <a:pt x="6355652" y="2872301"/>
                </a:cubicBezTo>
                <a:cubicBezTo>
                  <a:pt x="6355652" y="4627366"/>
                  <a:pt x="4932891" y="6050127"/>
                  <a:pt x="3177826" y="6050127"/>
                </a:cubicBezTo>
                <a:cubicBezTo>
                  <a:pt x="1422761" y="6050127"/>
                  <a:pt x="0" y="4627366"/>
                  <a:pt x="0" y="2872301"/>
                </a:cubicBezTo>
                <a:cubicBezTo>
                  <a:pt x="0" y="1665694"/>
                  <a:pt x="672477" y="616152"/>
                  <a:pt x="1663086" y="78022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7F5D03CB-1EF4-4575-BA97-23EEE14EB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7132" y="0"/>
            <a:ext cx="4902679" cy="4619500"/>
          </a:xfrm>
          <a:custGeom>
            <a:avLst/>
            <a:gdLst>
              <a:gd name="connsiteX0" fmla="*/ 1825048 w 6355652"/>
              <a:gd name="connsiteY0" fmla="*/ 0 h 6050127"/>
              <a:gd name="connsiteX1" fmla="*/ 4530604 w 6355652"/>
              <a:gd name="connsiteY1" fmla="*/ 0 h 6050127"/>
              <a:gd name="connsiteX2" fmla="*/ 4692567 w 6355652"/>
              <a:gd name="connsiteY2" fmla="*/ 78022 h 6050127"/>
              <a:gd name="connsiteX3" fmla="*/ 6355652 w 6355652"/>
              <a:gd name="connsiteY3" fmla="*/ 2872301 h 6050127"/>
              <a:gd name="connsiteX4" fmla="*/ 3177826 w 6355652"/>
              <a:gd name="connsiteY4" fmla="*/ 6050127 h 6050127"/>
              <a:gd name="connsiteX5" fmla="*/ 0 w 6355652"/>
              <a:gd name="connsiteY5" fmla="*/ 2872301 h 6050127"/>
              <a:gd name="connsiteX6" fmla="*/ 1663086 w 6355652"/>
              <a:gd name="connsiteY6" fmla="*/ 78022 h 6050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6050127">
                <a:moveTo>
                  <a:pt x="1825048" y="0"/>
                </a:moveTo>
                <a:lnTo>
                  <a:pt x="4530604" y="0"/>
                </a:lnTo>
                <a:lnTo>
                  <a:pt x="4692567" y="78022"/>
                </a:lnTo>
                <a:cubicBezTo>
                  <a:pt x="5683175" y="616152"/>
                  <a:pt x="6355652" y="1665694"/>
                  <a:pt x="6355652" y="2872301"/>
                </a:cubicBezTo>
                <a:cubicBezTo>
                  <a:pt x="6355652" y="4627366"/>
                  <a:pt x="4932891" y="6050127"/>
                  <a:pt x="3177826" y="6050127"/>
                </a:cubicBezTo>
                <a:cubicBezTo>
                  <a:pt x="1422761" y="6050127"/>
                  <a:pt x="0" y="4627366"/>
                  <a:pt x="0" y="2872301"/>
                </a:cubicBezTo>
                <a:cubicBezTo>
                  <a:pt x="0" y="1665694"/>
                  <a:pt x="672477" y="616152"/>
                  <a:pt x="1663086" y="78022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6" name="Freeform: Shape 65">
            <a:extLst>
              <a:ext uri="{FF2B5EF4-FFF2-40B4-BE49-F238E27FC236}">
                <a16:creationId xmlns:a16="http://schemas.microsoft.com/office/drawing/2014/main" id="{AB3A981E-AF55-4BBF-85FC-8E53CC80E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3850" y="1"/>
            <a:ext cx="3808150" cy="3428999"/>
          </a:xfrm>
          <a:custGeom>
            <a:avLst/>
            <a:gdLst>
              <a:gd name="connsiteX0" fmla="*/ 709972 w 4030116"/>
              <a:gd name="connsiteY0" fmla="*/ 0 h 3628865"/>
              <a:gd name="connsiteX1" fmla="*/ 3431306 w 4030116"/>
              <a:gd name="connsiteY1" fmla="*/ 0 h 3628865"/>
              <a:gd name="connsiteX2" fmla="*/ 3534802 w 4030116"/>
              <a:gd name="connsiteY2" fmla="*/ 94063 h 3628865"/>
              <a:gd name="connsiteX3" fmla="*/ 3978557 w 4030116"/>
              <a:gd name="connsiteY3" fmla="*/ 752240 h 3628865"/>
              <a:gd name="connsiteX4" fmla="*/ 4030116 w 4030116"/>
              <a:gd name="connsiteY4" fmla="*/ 893110 h 3628865"/>
              <a:gd name="connsiteX5" fmla="*/ 4030116 w 4030116"/>
              <a:gd name="connsiteY5" fmla="*/ 2223342 h 3628865"/>
              <a:gd name="connsiteX6" fmla="*/ 3978557 w 4030116"/>
              <a:gd name="connsiteY6" fmla="*/ 2364212 h 3628865"/>
              <a:gd name="connsiteX7" fmla="*/ 2070639 w 4030116"/>
              <a:gd name="connsiteY7" fmla="*/ 3628865 h 3628865"/>
              <a:gd name="connsiteX8" fmla="*/ 0 w 4030116"/>
              <a:gd name="connsiteY8" fmla="*/ 1558226 h 3628865"/>
              <a:gd name="connsiteX9" fmla="*/ 606476 w 4030116"/>
              <a:gd name="connsiteY9" fmla="*/ 94063 h 3628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0116" h="3628865">
                <a:moveTo>
                  <a:pt x="709972" y="0"/>
                </a:moveTo>
                <a:lnTo>
                  <a:pt x="3431306" y="0"/>
                </a:lnTo>
                <a:lnTo>
                  <a:pt x="3534802" y="94063"/>
                </a:lnTo>
                <a:cubicBezTo>
                  <a:pt x="3722158" y="281419"/>
                  <a:pt x="3873777" y="504512"/>
                  <a:pt x="3978557" y="752240"/>
                </a:cubicBezTo>
                <a:lnTo>
                  <a:pt x="4030116" y="893110"/>
                </a:lnTo>
                <a:lnTo>
                  <a:pt x="4030116" y="2223342"/>
                </a:lnTo>
                <a:lnTo>
                  <a:pt x="3978557" y="2364212"/>
                </a:lnTo>
                <a:cubicBezTo>
                  <a:pt x="3664217" y="3107396"/>
                  <a:pt x="2928325" y="3628865"/>
                  <a:pt x="2070639" y="3628865"/>
                </a:cubicBezTo>
                <a:cubicBezTo>
                  <a:pt x="927057" y="3628865"/>
                  <a:pt x="0" y="2701808"/>
                  <a:pt x="0" y="1558226"/>
                </a:cubicBezTo>
                <a:cubicBezTo>
                  <a:pt x="0" y="986435"/>
                  <a:pt x="231764" y="468775"/>
                  <a:pt x="606476" y="94063"/>
                </a:cubicBezTo>
                <a:close/>
              </a:path>
            </a:pathLst>
          </a:cu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8" name="Freeform: Shape 67">
            <a:extLst>
              <a:ext uri="{FF2B5EF4-FFF2-40B4-BE49-F238E27FC236}">
                <a16:creationId xmlns:a16="http://schemas.microsoft.com/office/drawing/2014/main" id="{A0E21CE3-CE4A-4A81-86C9-0193543418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82505" y="3131553"/>
            <a:ext cx="4447156" cy="3726448"/>
          </a:xfrm>
          <a:custGeom>
            <a:avLst/>
            <a:gdLst>
              <a:gd name="connsiteX0" fmla="*/ 2340464 w 4680928"/>
              <a:gd name="connsiteY0" fmla="*/ 0 h 3922335"/>
              <a:gd name="connsiteX1" fmla="*/ 4680928 w 4680928"/>
              <a:gd name="connsiteY1" fmla="*/ 2340464 h 3922335"/>
              <a:gd name="connsiteX2" fmla="*/ 4146480 w 4680928"/>
              <a:gd name="connsiteY2" fmla="*/ 3829217 h 3922335"/>
              <a:gd name="connsiteX3" fmla="*/ 4061848 w 4680928"/>
              <a:gd name="connsiteY3" fmla="*/ 3922335 h 3922335"/>
              <a:gd name="connsiteX4" fmla="*/ 619080 w 4680928"/>
              <a:gd name="connsiteY4" fmla="*/ 3922335 h 3922335"/>
              <a:gd name="connsiteX5" fmla="*/ 534448 w 4680928"/>
              <a:gd name="connsiteY5" fmla="*/ 3829217 h 3922335"/>
              <a:gd name="connsiteX6" fmla="*/ 0 w 4680928"/>
              <a:gd name="connsiteY6" fmla="*/ 2340464 h 3922335"/>
              <a:gd name="connsiteX7" fmla="*/ 2340464 w 4680928"/>
              <a:gd name="connsiteY7" fmla="*/ 0 h 3922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80928" h="3922335">
                <a:moveTo>
                  <a:pt x="2340464" y="0"/>
                </a:moveTo>
                <a:cubicBezTo>
                  <a:pt x="3633067" y="0"/>
                  <a:pt x="4680928" y="1047861"/>
                  <a:pt x="4680928" y="2340464"/>
                </a:cubicBezTo>
                <a:cubicBezTo>
                  <a:pt x="4680928" y="2905978"/>
                  <a:pt x="4480361" y="3424647"/>
                  <a:pt x="4146480" y="3829217"/>
                </a:cubicBezTo>
                <a:lnTo>
                  <a:pt x="4061848" y="3922335"/>
                </a:lnTo>
                <a:lnTo>
                  <a:pt x="619080" y="3922335"/>
                </a:lnTo>
                <a:lnTo>
                  <a:pt x="534448" y="3829217"/>
                </a:lnTo>
                <a:cubicBezTo>
                  <a:pt x="200567" y="3424647"/>
                  <a:pt x="0" y="2905978"/>
                  <a:pt x="0" y="2340464"/>
                </a:cubicBezTo>
                <a:cubicBezTo>
                  <a:pt x="0" y="1047861"/>
                  <a:pt x="1047861" y="0"/>
                  <a:pt x="2340464" y="0"/>
                </a:cubicBezTo>
                <a:close/>
              </a:path>
            </a:pathLst>
          </a:cu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0" name="Freeform: Shape 69">
            <a:extLst>
              <a:ext uri="{FF2B5EF4-FFF2-40B4-BE49-F238E27FC236}">
                <a16:creationId xmlns:a16="http://schemas.microsoft.com/office/drawing/2014/main" id="{5AFEC601-A132-47EE-B0C2-B38ACD9FC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9827" y="0"/>
            <a:ext cx="4902678" cy="4544235"/>
          </a:xfrm>
          <a:custGeom>
            <a:avLst/>
            <a:gdLst>
              <a:gd name="connsiteX0" fmla="*/ 1529549 w 6355652"/>
              <a:gd name="connsiteY0" fmla="*/ 0 h 5890980"/>
              <a:gd name="connsiteX1" fmla="*/ 4826104 w 6355652"/>
              <a:gd name="connsiteY1" fmla="*/ 0 h 5890980"/>
              <a:gd name="connsiteX2" fmla="*/ 4954579 w 6355652"/>
              <a:gd name="connsiteY2" fmla="*/ 78051 h 5890980"/>
              <a:gd name="connsiteX3" fmla="*/ 6355652 w 6355652"/>
              <a:gd name="connsiteY3" fmla="*/ 2713154 h 5890980"/>
              <a:gd name="connsiteX4" fmla="*/ 3177826 w 6355652"/>
              <a:gd name="connsiteY4" fmla="*/ 5890980 h 5890980"/>
              <a:gd name="connsiteX5" fmla="*/ 0 w 6355652"/>
              <a:gd name="connsiteY5" fmla="*/ 2713154 h 5890980"/>
              <a:gd name="connsiteX6" fmla="*/ 1401073 w 6355652"/>
              <a:gd name="connsiteY6" fmla="*/ 78051 h 5890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5890980">
                <a:moveTo>
                  <a:pt x="1529549" y="0"/>
                </a:moveTo>
                <a:lnTo>
                  <a:pt x="4826104" y="0"/>
                </a:lnTo>
                <a:lnTo>
                  <a:pt x="4954579" y="78051"/>
                </a:lnTo>
                <a:cubicBezTo>
                  <a:pt x="5799886" y="649129"/>
                  <a:pt x="6355652" y="1616239"/>
                  <a:pt x="6355652" y="2713154"/>
                </a:cubicBezTo>
                <a:cubicBezTo>
                  <a:pt x="6355652" y="4468219"/>
                  <a:pt x="4932891" y="5890980"/>
                  <a:pt x="3177826" y="5890980"/>
                </a:cubicBezTo>
                <a:cubicBezTo>
                  <a:pt x="1422761" y="5890980"/>
                  <a:pt x="0" y="4468219"/>
                  <a:pt x="0" y="2713154"/>
                </a:cubicBezTo>
                <a:cubicBezTo>
                  <a:pt x="0" y="1616239"/>
                  <a:pt x="555766" y="649129"/>
                  <a:pt x="1401073" y="78051"/>
                </a:cubicBezTo>
                <a:close/>
              </a:path>
            </a:pathLst>
          </a:cu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BB3DD14C-E1D5-BE59-40E9-6DD8D45E9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349" y="324937"/>
            <a:ext cx="4024032" cy="288571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300" b="1" cap="all" spc="1500" dirty="0" err="1">
                <a:ea typeface="Source Sans Pro SemiBold" panose="020B0603030403020204" pitchFamily="34" charset="0"/>
              </a:rPr>
              <a:t>Jedna</a:t>
            </a:r>
            <a:r>
              <a:rPr lang="en-US" sz="3300" b="1" cap="all" spc="1500" dirty="0">
                <a:ea typeface="Source Sans Pro SemiBold" panose="020B0603030403020204" pitchFamily="34" charset="0"/>
              </a:rPr>
              <a:t> </a:t>
            </a:r>
            <a:r>
              <a:rPr lang="en-US" sz="3300" b="1" cap="all" spc="1500" dirty="0" err="1">
                <a:ea typeface="Source Sans Pro SemiBold" panose="020B0603030403020204" pitchFamily="34" charset="0"/>
              </a:rPr>
              <a:t>aplikacja</a:t>
            </a:r>
            <a:r>
              <a:rPr lang="en-US" sz="3300" b="1" cap="all" spc="1500" dirty="0">
                <a:ea typeface="Source Sans Pro SemiBold" panose="020B0603030403020204" pitchFamily="34" charset="0"/>
              </a:rPr>
              <a:t> </a:t>
            </a:r>
            <a:r>
              <a:rPr lang="en-US" sz="3300" b="1" cap="all" spc="1500" dirty="0" err="1">
                <a:ea typeface="Source Sans Pro SemiBold" panose="020B0603030403020204" pitchFamily="34" charset="0"/>
              </a:rPr>
              <a:t>zamiast</a:t>
            </a:r>
            <a:br>
              <a:rPr lang="en-US" sz="3300" b="1" cap="all" spc="1500" dirty="0">
                <a:ea typeface="Source Sans Pro SemiBold" panose="020B0603030403020204" pitchFamily="34" charset="0"/>
              </a:rPr>
            </a:br>
            <a:r>
              <a:rPr lang="en-US" sz="3300" b="1" cap="all" spc="1500" dirty="0" err="1">
                <a:ea typeface="Source Sans Pro SemiBold" panose="020B0603030403020204" pitchFamily="34" charset="0"/>
              </a:rPr>
              <a:t>kilku</a:t>
            </a:r>
            <a:endParaRPr lang="en-US" sz="3300" b="1" cap="all" spc="1500" dirty="0">
              <a:ea typeface="Source Sans Pro SemiBold" panose="020B0603030403020204" pitchFamily="34" charset="0"/>
            </a:endParaRPr>
          </a:p>
        </p:txBody>
      </p:sp>
      <p:sp>
        <p:nvSpPr>
          <p:cNvPr id="72" name="Graphic 212">
            <a:extLst>
              <a:ext uri="{FF2B5EF4-FFF2-40B4-BE49-F238E27FC236}">
                <a16:creationId xmlns:a16="http://schemas.microsoft.com/office/drawing/2014/main" id="{279CAF82-0ECF-42BE-8F37-F71941E5D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55779" y="640535"/>
            <a:ext cx="663994" cy="66399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74" name="Graphic 212">
            <a:extLst>
              <a:ext uri="{FF2B5EF4-FFF2-40B4-BE49-F238E27FC236}">
                <a16:creationId xmlns:a16="http://schemas.microsoft.com/office/drawing/2014/main" id="{72950BC3-A7CF-4F1B-8A6E-14E3DDE55C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55779" y="640535"/>
            <a:ext cx="663994" cy="66399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pic>
        <p:nvPicPr>
          <p:cNvPr id="7" name="Graphic 6" descr="Smart Phone">
            <a:extLst>
              <a:ext uri="{FF2B5EF4-FFF2-40B4-BE49-F238E27FC236}">
                <a16:creationId xmlns:a16="http://schemas.microsoft.com/office/drawing/2014/main" id="{4F7C1A86-6725-8EDE-C047-672CA2725B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71756" y="201231"/>
            <a:ext cx="2592784" cy="2592784"/>
          </a:xfrm>
          <a:prstGeom prst="rect">
            <a:avLst/>
          </a:prstGeom>
        </p:spPr>
      </p:pic>
      <p:sp>
        <p:nvSpPr>
          <p:cNvPr id="76" name="Oval 75">
            <a:extLst>
              <a:ext uri="{FF2B5EF4-FFF2-40B4-BE49-F238E27FC236}">
                <a16:creationId xmlns:a16="http://schemas.microsoft.com/office/drawing/2014/main" id="{033BC44A-0661-43B4-9C14-FD5963C226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22534" y="4845569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Graphic 6" descr="Smart Phone">
            <a:extLst>
              <a:ext uri="{FF2B5EF4-FFF2-40B4-BE49-F238E27FC236}">
                <a16:creationId xmlns:a16="http://schemas.microsoft.com/office/drawing/2014/main" id="{EA91E57A-F3EC-B3F4-0E3B-A400C2DB61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13142" y="3277699"/>
            <a:ext cx="3615926" cy="3615926"/>
          </a:xfrm>
          <a:prstGeom prst="rect">
            <a:avLst/>
          </a:prstGeom>
        </p:spPr>
      </p:pic>
      <p:grpSp>
        <p:nvGrpSpPr>
          <p:cNvPr id="78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549330" y="3703269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85" name="Oval 84">
            <a:extLst>
              <a:ext uri="{FF2B5EF4-FFF2-40B4-BE49-F238E27FC236}">
                <a16:creationId xmlns:a16="http://schemas.microsoft.com/office/drawing/2014/main" id="{6BFD9967-9371-4F99-A8D2-502B11A386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22534" y="4845569"/>
            <a:ext cx="319941" cy="319941"/>
          </a:xfrm>
          <a:prstGeom prst="ellipse">
            <a:avLst/>
          </a:prstGeom>
          <a:solidFill>
            <a:schemeClr val="accent3">
              <a:alpha val="20000"/>
            </a:schemeClr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Prostokąt: zaokrąglone rogi 4">
            <a:extLst>
              <a:ext uri="{FF2B5EF4-FFF2-40B4-BE49-F238E27FC236}">
                <a16:creationId xmlns:a16="http://schemas.microsoft.com/office/drawing/2014/main" id="{4F0E6AD6-DA01-14AC-963C-0E16BE4626A1}"/>
              </a:ext>
            </a:extLst>
          </p:cNvPr>
          <p:cNvSpPr/>
          <p:nvPr/>
        </p:nvSpPr>
        <p:spPr>
          <a:xfrm>
            <a:off x="9897591" y="779045"/>
            <a:ext cx="211796" cy="22847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Prostokąt: zaokrąglone rogi 5">
            <a:extLst>
              <a:ext uri="{FF2B5EF4-FFF2-40B4-BE49-F238E27FC236}">
                <a16:creationId xmlns:a16="http://schemas.microsoft.com/office/drawing/2014/main" id="{86D008C0-41F2-EAEA-5654-D8014919F967}"/>
              </a:ext>
            </a:extLst>
          </p:cNvPr>
          <p:cNvSpPr/>
          <p:nvPr/>
        </p:nvSpPr>
        <p:spPr>
          <a:xfrm>
            <a:off x="10162250" y="779043"/>
            <a:ext cx="211796" cy="22847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Prostokąt: zaokrąglone rogi 7">
            <a:extLst>
              <a:ext uri="{FF2B5EF4-FFF2-40B4-BE49-F238E27FC236}">
                <a16:creationId xmlns:a16="http://schemas.microsoft.com/office/drawing/2014/main" id="{4B2B0206-7C78-2246-2BF9-1B2495881DBA}"/>
              </a:ext>
            </a:extLst>
          </p:cNvPr>
          <p:cNvSpPr/>
          <p:nvPr/>
        </p:nvSpPr>
        <p:spPr>
          <a:xfrm>
            <a:off x="10426909" y="779043"/>
            <a:ext cx="211796" cy="22847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6" name="Prostokąt: zaokrąglone rogi 15">
            <a:extLst>
              <a:ext uri="{FF2B5EF4-FFF2-40B4-BE49-F238E27FC236}">
                <a16:creationId xmlns:a16="http://schemas.microsoft.com/office/drawing/2014/main" id="{946A423D-1BFE-F18E-A1C0-B47D38672D6F}"/>
              </a:ext>
            </a:extLst>
          </p:cNvPr>
          <p:cNvSpPr/>
          <p:nvPr/>
        </p:nvSpPr>
        <p:spPr>
          <a:xfrm>
            <a:off x="9898547" y="1053314"/>
            <a:ext cx="211796" cy="22847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Prostokąt: zaokrąglone rogi 17">
            <a:extLst>
              <a:ext uri="{FF2B5EF4-FFF2-40B4-BE49-F238E27FC236}">
                <a16:creationId xmlns:a16="http://schemas.microsoft.com/office/drawing/2014/main" id="{4F173A09-1C63-5768-8521-3B77E212C0FA}"/>
              </a:ext>
            </a:extLst>
          </p:cNvPr>
          <p:cNvSpPr/>
          <p:nvPr/>
        </p:nvSpPr>
        <p:spPr>
          <a:xfrm>
            <a:off x="10163206" y="1053312"/>
            <a:ext cx="211796" cy="22847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0" name="Prostokąt: zaokrąglone rogi 19">
            <a:extLst>
              <a:ext uri="{FF2B5EF4-FFF2-40B4-BE49-F238E27FC236}">
                <a16:creationId xmlns:a16="http://schemas.microsoft.com/office/drawing/2014/main" id="{04D11540-BB32-652A-E16A-CF79F6B1D9BD}"/>
              </a:ext>
            </a:extLst>
          </p:cNvPr>
          <p:cNvSpPr/>
          <p:nvPr/>
        </p:nvSpPr>
        <p:spPr>
          <a:xfrm>
            <a:off x="10427865" y="1053312"/>
            <a:ext cx="211796" cy="22847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4" name="Prostokąt: zaokrąglone rogi 23">
            <a:extLst>
              <a:ext uri="{FF2B5EF4-FFF2-40B4-BE49-F238E27FC236}">
                <a16:creationId xmlns:a16="http://schemas.microsoft.com/office/drawing/2014/main" id="{BC25CA85-F236-890F-41EF-47DA4995AD1A}"/>
              </a:ext>
            </a:extLst>
          </p:cNvPr>
          <p:cNvSpPr/>
          <p:nvPr/>
        </p:nvSpPr>
        <p:spPr>
          <a:xfrm>
            <a:off x="9897591" y="1327583"/>
            <a:ext cx="211796" cy="22847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6" name="Prostokąt: zaokrąglone rogi 25">
            <a:extLst>
              <a:ext uri="{FF2B5EF4-FFF2-40B4-BE49-F238E27FC236}">
                <a16:creationId xmlns:a16="http://schemas.microsoft.com/office/drawing/2014/main" id="{5CF41C06-80AE-E210-6713-C201B1142F8A}"/>
              </a:ext>
            </a:extLst>
          </p:cNvPr>
          <p:cNvSpPr/>
          <p:nvPr/>
        </p:nvSpPr>
        <p:spPr>
          <a:xfrm>
            <a:off x="10162250" y="1327581"/>
            <a:ext cx="211796" cy="22847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8" name="Prostokąt: zaokrąglone rogi 27">
            <a:extLst>
              <a:ext uri="{FF2B5EF4-FFF2-40B4-BE49-F238E27FC236}">
                <a16:creationId xmlns:a16="http://schemas.microsoft.com/office/drawing/2014/main" id="{6A29DB81-F571-E7B7-5919-786C94C557AE}"/>
              </a:ext>
            </a:extLst>
          </p:cNvPr>
          <p:cNvSpPr/>
          <p:nvPr/>
        </p:nvSpPr>
        <p:spPr>
          <a:xfrm>
            <a:off x="10426909" y="1327581"/>
            <a:ext cx="211796" cy="22847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0" name="Prostokąt: zaokrąglone rogi 29">
            <a:extLst>
              <a:ext uri="{FF2B5EF4-FFF2-40B4-BE49-F238E27FC236}">
                <a16:creationId xmlns:a16="http://schemas.microsoft.com/office/drawing/2014/main" id="{E000EF67-C591-1A3D-C709-34FBDA56722F}"/>
              </a:ext>
            </a:extLst>
          </p:cNvPr>
          <p:cNvSpPr/>
          <p:nvPr/>
        </p:nvSpPr>
        <p:spPr>
          <a:xfrm>
            <a:off x="9897591" y="1610588"/>
            <a:ext cx="211796" cy="22847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2" name="Prostokąt: zaokrąglone rogi 31">
            <a:extLst>
              <a:ext uri="{FF2B5EF4-FFF2-40B4-BE49-F238E27FC236}">
                <a16:creationId xmlns:a16="http://schemas.microsoft.com/office/drawing/2014/main" id="{10EF1C46-D91A-398F-CB94-D2F983DA988A}"/>
              </a:ext>
            </a:extLst>
          </p:cNvPr>
          <p:cNvSpPr/>
          <p:nvPr/>
        </p:nvSpPr>
        <p:spPr>
          <a:xfrm>
            <a:off x="10162250" y="1610586"/>
            <a:ext cx="211796" cy="22847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4" name="Prostokąt: zaokrąglone rogi 33">
            <a:extLst>
              <a:ext uri="{FF2B5EF4-FFF2-40B4-BE49-F238E27FC236}">
                <a16:creationId xmlns:a16="http://schemas.microsoft.com/office/drawing/2014/main" id="{8A6CAFCB-4823-0E86-550D-152D00457689}"/>
              </a:ext>
            </a:extLst>
          </p:cNvPr>
          <p:cNvSpPr/>
          <p:nvPr/>
        </p:nvSpPr>
        <p:spPr>
          <a:xfrm>
            <a:off x="10426909" y="1610586"/>
            <a:ext cx="211796" cy="22847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6" name="Prostokąt: zaokrąglone rogi 35">
            <a:extLst>
              <a:ext uri="{FF2B5EF4-FFF2-40B4-BE49-F238E27FC236}">
                <a16:creationId xmlns:a16="http://schemas.microsoft.com/office/drawing/2014/main" id="{AE3F65D2-E347-04E9-B2BD-8B9B5348012E}"/>
              </a:ext>
            </a:extLst>
          </p:cNvPr>
          <p:cNvSpPr/>
          <p:nvPr/>
        </p:nvSpPr>
        <p:spPr>
          <a:xfrm>
            <a:off x="9892743" y="1897498"/>
            <a:ext cx="211796" cy="22847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0" name="Prostokąt: zaokrąglone rogi 39">
            <a:extLst>
              <a:ext uri="{FF2B5EF4-FFF2-40B4-BE49-F238E27FC236}">
                <a16:creationId xmlns:a16="http://schemas.microsoft.com/office/drawing/2014/main" id="{ADA0FE05-CF07-604A-FDD1-B6E7167AD9B9}"/>
              </a:ext>
            </a:extLst>
          </p:cNvPr>
          <p:cNvSpPr/>
          <p:nvPr/>
        </p:nvSpPr>
        <p:spPr>
          <a:xfrm>
            <a:off x="10157402" y="1897496"/>
            <a:ext cx="211796" cy="22847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7" name="Prostokąt: zaokrąglone rogi 46">
            <a:extLst>
              <a:ext uri="{FF2B5EF4-FFF2-40B4-BE49-F238E27FC236}">
                <a16:creationId xmlns:a16="http://schemas.microsoft.com/office/drawing/2014/main" id="{DF264B03-613C-9035-5A0E-6CB2E9FD9394}"/>
              </a:ext>
            </a:extLst>
          </p:cNvPr>
          <p:cNvSpPr/>
          <p:nvPr/>
        </p:nvSpPr>
        <p:spPr>
          <a:xfrm>
            <a:off x="10422061" y="1897496"/>
            <a:ext cx="211796" cy="22847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50" name="Obraz 49" descr="Obraz zawierający Kontroler gier, joystick, Urządzenie wejściowe, kontrola&#10;&#10;Opis wygenerowany automatycznie">
            <a:extLst>
              <a:ext uri="{FF2B5EF4-FFF2-40B4-BE49-F238E27FC236}">
                <a16:creationId xmlns:a16="http://schemas.microsoft.com/office/drawing/2014/main" id="{5E84007B-4656-9385-99DA-2B4C658DB2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4222" y="4024349"/>
            <a:ext cx="1513765" cy="1513765"/>
          </a:xfrm>
          <a:prstGeom prst="rect">
            <a:avLst/>
          </a:prstGeom>
          <a:effectLst>
            <a:outerShdw blurRad="177800" dir="2700000" sx="110000" sy="110000" algn="tl" rotWithShape="0">
              <a:schemeClr val="accent1">
                <a:lumMod val="75000"/>
                <a:alpha val="40000"/>
              </a:schemeClr>
            </a:outerShdw>
          </a:effectLst>
        </p:spPr>
      </p:pic>
      <p:sp>
        <p:nvSpPr>
          <p:cNvPr id="59" name="pole tekstowe 58">
            <a:extLst>
              <a:ext uri="{FF2B5EF4-FFF2-40B4-BE49-F238E27FC236}">
                <a16:creationId xmlns:a16="http://schemas.microsoft.com/office/drawing/2014/main" id="{C1B273B8-3534-2870-9CC5-A1B0CD52C7BD}"/>
              </a:ext>
            </a:extLst>
          </p:cNvPr>
          <p:cNvSpPr txBox="1"/>
          <p:nvPr/>
        </p:nvSpPr>
        <p:spPr>
          <a:xfrm>
            <a:off x="6376883" y="5085662"/>
            <a:ext cx="610496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br>
              <a:rPr lang="en-US" b="1" cap="all" spc="-150" dirty="0">
                <a:ea typeface="Source Sans Pro SemiBold" panose="020B0603030403020204" pitchFamily="34" charset="0"/>
              </a:rPr>
            </a:br>
            <a:r>
              <a:rPr lang="pl-PL" b="1" cap="all" spc="-150" dirty="0">
                <a:ea typeface="Source Sans Pro SemiBold" panose="020B0603030403020204" pitchFamily="34" charset="0"/>
              </a:rPr>
              <a:t>mini </a:t>
            </a:r>
            <a:r>
              <a:rPr lang="pl-PL" b="1" cap="all" spc="-150" dirty="0" err="1">
                <a:ea typeface="Source Sans Pro SemiBold" panose="020B0603030403020204" pitchFamily="34" charset="0"/>
              </a:rPr>
              <a:t>games</a:t>
            </a:r>
            <a:endParaRPr lang="pl-PL" spc="-150" dirty="0"/>
          </a:p>
        </p:txBody>
      </p:sp>
    </p:spTree>
    <p:extLst>
      <p:ext uri="{BB962C8B-B14F-4D97-AF65-F5344CB8AC3E}">
        <p14:creationId xmlns:p14="http://schemas.microsoft.com/office/powerpoint/2010/main" val="536288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98F79A4-A6C7-4101-B1E9-27E05CB7CF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3871489" cy="4096327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1CE7A08-2184-4B99-ABC0-B40CD1D3F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871489" cy="4096327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C2FC773F-E416-9113-36A6-F02398A46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842" y="3306515"/>
            <a:ext cx="4607812" cy="3215373"/>
          </a:xfrm>
        </p:spPr>
        <p:txBody>
          <a:bodyPr>
            <a:normAutofit/>
          </a:bodyPr>
          <a:lstStyle/>
          <a:p>
            <a:pPr algn="ctr"/>
            <a:r>
              <a:rPr lang="pl-PL" dirty="0">
                <a:latin typeface="Source Sans Pro (Nagłówki)"/>
              </a:rPr>
              <a:t>FUNKCJONALNŚCI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9AFCB35-9C04-4524-A0B1-57FF6865D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79558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11AD2AD-0BA0-4DD3-8EEA-84686A0E71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919293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E5C5460-229E-46C8-A712-CC3179854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00654" y="4275786"/>
            <a:ext cx="2691346" cy="2582214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552FC29-9118-466F-940E-80C84EFDF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00654" y="4275786"/>
            <a:ext cx="2691346" cy="2582214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C4E0CD0-2AC6-E061-82C0-58D83E720D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8654" y="726233"/>
            <a:ext cx="5217173" cy="5405534"/>
          </a:xfrm>
        </p:spPr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r>
              <a:rPr lang="pl-PL" b="1" i="0" dirty="0">
                <a:effectLst/>
                <a:latin typeface="Söhne"/>
              </a:rPr>
              <a:t>Dostępność Wieloplatformowa</a:t>
            </a:r>
          </a:p>
          <a:p>
            <a:pPr marL="0" indent="0" algn="ctr">
              <a:buNone/>
            </a:pPr>
            <a:r>
              <a:rPr lang="pl-PL" b="0" i="0" dirty="0">
                <a:effectLst/>
                <a:latin typeface="Söhne"/>
              </a:rPr>
              <a:t>Dzięki </a:t>
            </a:r>
            <a:r>
              <a:rPr lang="pl-PL" b="0" i="0" dirty="0" err="1">
                <a:effectLst/>
                <a:latin typeface="Söhne"/>
              </a:rPr>
              <a:t>Flutter</a:t>
            </a:r>
            <a:r>
              <a:rPr lang="pl-PL" b="0" i="0" dirty="0">
                <a:effectLst/>
                <a:latin typeface="Söhne"/>
              </a:rPr>
              <a:t>, aplikacja działa płynnie na iOS i Android.</a:t>
            </a:r>
          </a:p>
          <a:p>
            <a:pPr marL="0" indent="0" algn="l">
              <a:buNone/>
            </a:pPr>
            <a:endParaRPr lang="pl-PL" b="0" i="0" dirty="0">
              <a:effectLst/>
              <a:latin typeface="Söhne"/>
            </a:endParaRPr>
          </a:p>
          <a:p>
            <a:pPr marL="0" indent="0" algn="ctr">
              <a:buNone/>
            </a:pPr>
            <a:r>
              <a:rPr lang="pl-PL" b="1" i="0" dirty="0"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Söhne"/>
              </a:rPr>
              <a:t>Zróżnicowane Mini-Gry</a:t>
            </a:r>
          </a:p>
          <a:p>
            <a:pPr marL="0" indent="0" algn="ctr">
              <a:buNone/>
            </a:pPr>
            <a:r>
              <a:rPr lang="pl-PL" b="0" i="0" dirty="0"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Söhne"/>
              </a:rPr>
              <a:t>Gromadzenie różnych gier w jednej aplikacji, oferując użytkownikom różnorodność gatunków.</a:t>
            </a:r>
          </a:p>
          <a:p>
            <a:pPr marL="0" indent="0" algn="l">
              <a:buNone/>
            </a:pPr>
            <a:endParaRPr lang="pl-PL" b="0" i="0" dirty="0">
              <a:solidFill>
                <a:schemeClr val="bg1">
                  <a:lumMod val="85000"/>
                  <a:lumOff val="15000"/>
                </a:schemeClr>
              </a:solidFill>
              <a:effectLst/>
              <a:latin typeface="Söhne"/>
            </a:endParaRPr>
          </a:p>
          <a:p>
            <a:pPr marL="0" indent="0" algn="ctr">
              <a:buNone/>
            </a:pPr>
            <a:r>
              <a:rPr lang="pl-PL" b="1" i="0" dirty="0"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Söhne"/>
              </a:rPr>
              <a:t>Aktualizacje i Rozwój</a:t>
            </a:r>
          </a:p>
          <a:p>
            <a:pPr marL="0" indent="0" algn="ctr">
              <a:buNone/>
            </a:pPr>
            <a:r>
              <a:rPr lang="pl-PL" b="0" i="0" dirty="0"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Söhne"/>
              </a:rPr>
              <a:t>Regularne aktualizacje z nowymi grami i funkcjami.</a:t>
            </a:r>
          </a:p>
          <a:p>
            <a:pPr marL="0" indent="0" algn="l">
              <a:buNone/>
            </a:pPr>
            <a:endParaRPr lang="pl-PL" b="0" i="0" dirty="0">
              <a:solidFill>
                <a:schemeClr val="bg1">
                  <a:lumMod val="85000"/>
                  <a:lumOff val="15000"/>
                </a:schemeClr>
              </a:solidFill>
              <a:effectLst/>
              <a:latin typeface="Söhne"/>
            </a:endParaRPr>
          </a:p>
          <a:p>
            <a:pPr marL="0" indent="0" algn="ctr">
              <a:buNone/>
            </a:pPr>
            <a:r>
              <a:rPr lang="pl-PL" b="1" i="0" dirty="0"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Söhne"/>
              </a:rPr>
              <a:t>Intuicyjny Interfejs</a:t>
            </a:r>
          </a:p>
          <a:p>
            <a:pPr marL="0" indent="0" algn="ctr">
              <a:buNone/>
            </a:pPr>
            <a:r>
              <a:rPr lang="pl-PL" b="0" i="0" dirty="0"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Söhne"/>
              </a:rPr>
              <a:t>Przyjazny dla użytkownika interfejs, zapewniający łatwe nawigowanie po aplikacji.</a:t>
            </a:r>
            <a:endParaRPr lang="pl-PL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22" name="Graphic 185">
            <a:extLst>
              <a:ext uri="{FF2B5EF4-FFF2-40B4-BE49-F238E27FC236}">
                <a16:creationId xmlns:a16="http://schemas.microsoft.com/office/drawing/2014/main" id="{0C156BF8-7FF7-440F-BE2B-417DFFE8BF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B7067280-C3E7-4DF6-A345-B9FEF6EF8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A78365A8-666B-4417-9D3C-554E6E6B2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71CAAFA-0A31-4308-AB9F-B1C84ABDF9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96AB1D25-144D-4BB4-A45C-60B8A094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069F0FB4-779A-48FC-AC33-784F177C92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77478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98F79A4-A6C7-4101-B1E9-27E05CB7CF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3871489" cy="4096327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1CE7A08-2184-4B99-ABC0-B40CD1D3F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871489" cy="4096327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C2FC773F-E416-9113-36A6-F02398A46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842" y="3306515"/>
            <a:ext cx="4607812" cy="3215373"/>
          </a:xfrm>
        </p:spPr>
        <p:txBody>
          <a:bodyPr>
            <a:normAutofit/>
          </a:bodyPr>
          <a:lstStyle/>
          <a:p>
            <a:pPr algn="ctr"/>
            <a:r>
              <a:rPr lang="pl-PL" dirty="0">
                <a:latin typeface="Source Sans Pro (Nagłówki)"/>
              </a:rPr>
              <a:t>FUNKCJONALNŚCI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9AFCB35-9C04-4524-A0B1-57FF6865D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79558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11AD2AD-0BA0-4DD3-8EEA-84686A0E71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919293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E5C5460-229E-46C8-A712-CC3179854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00654" y="4275786"/>
            <a:ext cx="2691346" cy="2582214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552FC29-9118-466F-940E-80C84EFDF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00654" y="4275786"/>
            <a:ext cx="2691346" cy="2582214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C4E0CD0-2AC6-E061-82C0-58D83E720D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8654" y="726233"/>
            <a:ext cx="5217173" cy="5405534"/>
          </a:xfrm>
        </p:spPr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r>
              <a:rPr lang="pl-PL" b="1" i="0" dirty="0"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Söhne"/>
              </a:rPr>
              <a:t>Dostępność Wieloplatformowa</a:t>
            </a:r>
          </a:p>
          <a:p>
            <a:pPr marL="0" indent="0" algn="ctr">
              <a:buNone/>
            </a:pPr>
            <a:r>
              <a:rPr lang="pl-PL" b="0" i="0" dirty="0"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Söhne"/>
              </a:rPr>
              <a:t>Dzięki </a:t>
            </a:r>
            <a:r>
              <a:rPr lang="pl-PL" b="0" i="0" dirty="0" err="1"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Söhne"/>
              </a:rPr>
              <a:t>Flutter</a:t>
            </a:r>
            <a:r>
              <a:rPr lang="pl-PL" b="0" i="0" dirty="0"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Söhne"/>
              </a:rPr>
              <a:t>, aplikacja działa płynnie na iOS i Android.</a:t>
            </a:r>
          </a:p>
          <a:p>
            <a:pPr marL="0" indent="0" algn="l">
              <a:buNone/>
            </a:pPr>
            <a:endParaRPr lang="pl-PL" b="0" i="0" dirty="0">
              <a:solidFill>
                <a:schemeClr val="bg1">
                  <a:lumMod val="85000"/>
                  <a:lumOff val="15000"/>
                </a:schemeClr>
              </a:solidFill>
              <a:effectLst/>
              <a:latin typeface="Söhne"/>
            </a:endParaRPr>
          </a:p>
          <a:p>
            <a:pPr marL="0" indent="0" algn="ctr">
              <a:buNone/>
            </a:pPr>
            <a:r>
              <a:rPr lang="pl-PL" b="1" i="0" dirty="0">
                <a:effectLst/>
                <a:latin typeface="Söhne"/>
              </a:rPr>
              <a:t>Zróżnicowane Mini-Gry</a:t>
            </a:r>
          </a:p>
          <a:p>
            <a:pPr marL="0" indent="0" algn="ctr">
              <a:buNone/>
            </a:pPr>
            <a:r>
              <a:rPr lang="pl-PL" b="0" i="0" dirty="0">
                <a:effectLst/>
                <a:latin typeface="Söhne"/>
              </a:rPr>
              <a:t>Gromadzenie różnych gier w jednej aplikacji, oferując użytkownikom różnorodność gatunków.</a:t>
            </a:r>
          </a:p>
          <a:p>
            <a:pPr marL="0" indent="0" algn="l">
              <a:buNone/>
            </a:pPr>
            <a:endParaRPr lang="pl-PL" b="0" i="0" dirty="0">
              <a:solidFill>
                <a:schemeClr val="bg1">
                  <a:lumMod val="85000"/>
                  <a:lumOff val="15000"/>
                </a:schemeClr>
              </a:solidFill>
              <a:effectLst/>
              <a:latin typeface="Söhne"/>
            </a:endParaRPr>
          </a:p>
          <a:p>
            <a:pPr marL="0" indent="0" algn="ctr">
              <a:buNone/>
            </a:pPr>
            <a:r>
              <a:rPr lang="pl-PL" b="1" i="0" dirty="0"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Söhne"/>
              </a:rPr>
              <a:t>Aktualizacje i Rozwój</a:t>
            </a:r>
          </a:p>
          <a:p>
            <a:pPr marL="0" indent="0" algn="ctr">
              <a:buNone/>
            </a:pPr>
            <a:r>
              <a:rPr lang="pl-PL" b="0" i="0" dirty="0"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Söhne"/>
              </a:rPr>
              <a:t>Regularne aktualizacje z nowymi grami i funkcjami.</a:t>
            </a:r>
          </a:p>
          <a:p>
            <a:pPr marL="0" indent="0" algn="l">
              <a:buNone/>
            </a:pPr>
            <a:endParaRPr lang="pl-PL" b="0" i="0" dirty="0">
              <a:solidFill>
                <a:schemeClr val="bg1">
                  <a:lumMod val="85000"/>
                  <a:lumOff val="15000"/>
                </a:schemeClr>
              </a:solidFill>
              <a:effectLst/>
              <a:latin typeface="Söhne"/>
            </a:endParaRPr>
          </a:p>
          <a:p>
            <a:pPr marL="0" indent="0" algn="ctr">
              <a:buNone/>
            </a:pPr>
            <a:r>
              <a:rPr lang="pl-PL" b="1" i="0" dirty="0"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Söhne"/>
              </a:rPr>
              <a:t>Intuicyjny Interfejs</a:t>
            </a:r>
          </a:p>
          <a:p>
            <a:pPr marL="0" indent="0" algn="ctr">
              <a:buNone/>
            </a:pPr>
            <a:r>
              <a:rPr lang="pl-PL" b="0" i="0" dirty="0"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Söhne"/>
              </a:rPr>
              <a:t>Przyjazny dla użytkownika interfejs, zapewniający łatwe nawigowanie po aplikacji.</a:t>
            </a:r>
            <a:endParaRPr lang="pl-PL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22" name="Graphic 185">
            <a:extLst>
              <a:ext uri="{FF2B5EF4-FFF2-40B4-BE49-F238E27FC236}">
                <a16:creationId xmlns:a16="http://schemas.microsoft.com/office/drawing/2014/main" id="{0C156BF8-7FF7-440F-BE2B-417DFFE8BF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B7067280-C3E7-4DF6-A345-B9FEF6EF8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A78365A8-666B-4417-9D3C-554E6E6B2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71CAAFA-0A31-4308-AB9F-B1C84ABDF9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96AB1D25-144D-4BB4-A45C-60B8A094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069F0FB4-779A-48FC-AC33-784F177C92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33321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98F79A4-A6C7-4101-B1E9-27E05CB7CF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3871489" cy="4096327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1CE7A08-2184-4B99-ABC0-B40CD1D3F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871489" cy="4096327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C2FC773F-E416-9113-36A6-F02398A46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842" y="3306515"/>
            <a:ext cx="4607812" cy="3215373"/>
          </a:xfrm>
        </p:spPr>
        <p:txBody>
          <a:bodyPr>
            <a:normAutofit/>
          </a:bodyPr>
          <a:lstStyle/>
          <a:p>
            <a:pPr algn="ctr"/>
            <a:r>
              <a:rPr lang="pl-PL" dirty="0">
                <a:latin typeface="Source Sans Pro (Nagłówki)"/>
              </a:rPr>
              <a:t>FUNKCJONALNŚCI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9AFCB35-9C04-4524-A0B1-57FF6865D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79558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11AD2AD-0BA0-4DD3-8EEA-84686A0E71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919293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E5C5460-229E-46C8-A712-CC3179854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00654" y="4275786"/>
            <a:ext cx="2691346" cy="2582214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552FC29-9118-466F-940E-80C84EFDF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00654" y="4275786"/>
            <a:ext cx="2691346" cy="2582214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C4E0CD0-2AC6-E061-82C0-58D83E720D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8654" y="726233"/>
            <a:ext cx="5217173" cy="5405534"/>
          </a:xfrm>
        </p:spPr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r>
              <a:rPr lang="pl-PL" b="1" i="0" dirty="0"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Söhne"/>
              </a:rPr>
              <a:t>Dostępność Wieloplatformowa</a:t>
            </a:r>
          </a:p>
          <a:p>
            <a:pPr marL="0" indent="0" algn="ctr">
              <a:buNone/>
            </a:pPr>
            <a:r>
              <a:rPr lang="pl-PL" b="0" i="0" dirty="0"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Söhne"/>
              </a:rPr>
              <a:t>Dzięki </a:t>
            </a:r>
            <a:r>
              <a:rPr lang="pl-PL" b="0" i="0" dirty="0" err="1"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Söhne"/>
              </a:rPr>
              <a:t>Flutter</a:t>
            </a:r>
            <a:r>
              <a:rPr lang="pl-PL" b="0" i="0" dirty="0"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Söhne"/>
              </a:rPr>
              <a:t>, aplikacja działa płynnie na iOS i Android.</a:t>
            </a:r>
          </a:p>
          <a:p>
            <a:pPr marL="0" indent="0" algn="l">
              <a:buNone/>
            </a:pPr>
            <a:endParaRPr lang="pl-PL" b="0" i="0" dirty="0">
              <a:solidFill>
                <a:schemeClr val="bg1">
                  <a:lumMod val="85000"/>
                  <a:lumOff val="15000"/>
                </a:schemeClr>
              </a:solidFill>
              <a:effectLst/>
              <a:latin typeface="Söhne"/>
            </a:endParaRPr>
          </a:p>
          <a:p>
            <a:pPr marL="0" indent="0" algn="ctr">
              <a:buNone/>
            </a:pPr>
            <a:r>
              <a:rPr lang="pl-PL" b="1" i="0" dirty="0"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Söhne"/>
              </a:rPr>
              <a:t>Zróżnicowane Mini-Gry</a:t>
            </a:r>
          </a:p>
          <a:p>
            <a:pPr marL="0" indent="0" algn="ctr">
              <a:buNone/>
            </a:pPr>
            <a:r>
              <a:rPr lang="pl-PL" b="0" i="0" dirty="0"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Söhne"/>
              </a:rPr>
              <a:t>Gromadzenie różnych gier w jednej aplikacji, oferując użytkownikom różnorodność gatunków.</a:t>
            </a:r>
          </a:p>
          <a:p>
            <a:pPr marL="0" indent="0" algn="l">
              <a:buNone/>
            </a:pPr>
            <a:endParaRPr lang="pl-PL" b="0" i="0" dirty="0">
              <a:effectLst/>
              <a:latin typeface="Söhne"/>
            </a:endParaRPr>
          </a:p>
          <a:p>
            <a:pPr marL="0" indent="0" algn="ctr">
              <a:buNone/>
            </a:pPr>
            <a:r>
              <a:rPr lang="pl-PL" b="1" i="0" dirty="0">
                <a:effectLst/>
                <a:latin typeface="Söhne"/>
              </a:rPr>
              <a:t>Aktualizacje i Rozwój</a:t>
            </a:r>
          </a:p>
          <a:p>
            <a:pPr marL="0" indent="0" algn="ctr">
              <a:buNone/>
            </a:pPr>
            <a:r>
              <a:rPr lang="pl-PL" b="0" i="0" dirty="0">
                <a:effectLst/>
                <a:latin typeface="Söhne"/>
              </a:rPr>
              <a:t>Regularne aktualizacje z nowymi grami i funkcjami.</a:t>
            </a:r>
          </a:p>
          <a:p>
            <a:pPr marL="0" indent="0" algn="l">
              <a:buNone/>
            </a:pPr>
            <a:endParaRPr lang="pl-PL" b="0" i="0" dirty="0">
              <a:effectLst/>
              <a:latin typeface="Söhne"/>
            </a:endParaRPr>
          </a:p>
          <a:p>
            <a:pPr marL="0" indent="0" algn="ctr">
              <a:buNone/>
            </a:pPr>
            <a:r>
              <a:rPr lang="pl-PL" b="1" i="0" dirty="0"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Söhne"/>
              </a:rPr>
              <a:t>Intuicyjny Interfejs</a:t>
            </a:r>
          </a:p>
          <a:p>
            <a:pPr marL="0" indent="0" algn="ctr">
              <a:buNone/>
            </a:pPr>
            <a:r>
              <a:rPr lang="pl-PL" b="0" i="0" dirty="0"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Söhne"/>
              </a:rPr>
              <a:t>Przyjazny dla użytkownika interfejs, zapewniający łatwe nawigowanie po aplikacji.</a:t>
            </a:r>
            <a:endParaRPr lang="pl-PL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22" name="Graphic 185">
            <a:extLst>
              <a:ext uri="{FF2B5EF4-FFF2-40B4-BE49-F238E27FC236}">
                <a16:creationId xmlns:a16="http://schemas.microsoft.com/office/drawing/2014/main" id="{0C156BF8-7FF7-440F-BE2B-417DFFE8BF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B7067280-C3E7-4DF6-A345-B9FEF6EF8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A78365A8-666B-4417-9D3C-554E6E6B2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71CAAFA-0A31-4308-AB9F-B1C84ABDF9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96AB1D25-144D-4BB4-A45C-60B8A094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069F0FB4-779A-48FC-AC33-784F177C92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15680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98F79A4-A6C7-4101-B1E9-27E05CB7CF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3871489" cy="4096327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1CE7A08-2184-4B99-ABC0-B40CD1D3F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871489" cy="4096327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C2FC773F-E416-9113-36A6-F02398A46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842" y="3306515"/>
            <a:ext cx="4607812" cy="3215373"/>
          </a:xfrm>
        </p:spPr>
        <p:txBody>
          <a:bodyPr>
            <a:normAutofit/>
          </a:bodyPr>
          <a:lstStyle/>
          <a:p>
            <a:pPr algn="ctr"/>
            <a:r>
              <a:rPr lang="pl-PL" dirty="0">
                <a:latin typeface="Source Sans Pro (Nagłówki)"/>
              </a:rPr>
              <a:t>FUNKCJONALNŚCI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9AFCB35-9C04-4524-A0B1-57FF6865D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79558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11AD2AD-0BA0-4DD3-8EEA-84686A0E71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919293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E5C5460-229E-46C8-A712-CC3179854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00654" y="4275786"/>
            <a:ext cx="2691346" cy="2582214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552FC29-9118-466F-940E-80C84EFDF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00654" y="4275786"/>
            <a:ext cx="2691346" cy="2582214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C4E0CD0-2AC6-E061-82C0-58D83E720D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8654" y="726233"/>
            <a:ext cx="5217173" cy="5405534"/>
          </a:xfrm>
        </p:spPr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r>
              <a:rPr lang="pl-PL" b="1" i="0" dirty="0"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Söhne"/>
              </a:rPr>
              <a:t>Dostępność Wieloplatformowa</a:t>
            </a:r>
          </a:p>
          <a:p>
            <a:pPr marL="0" indent="0" algn="ctr">
              <a:buNone/>
            </a:pPr>
            <a:r>
              <a:rPr lang="pl-PL" b="0" i="0" dirty="0"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Söhne"/>
              </a:rPr>
              <a:t>Dzięki </a:t>
            </a:r>
            <a:r>
              <a:rPr lang="pl-PL" b="0" i="0" dirty="0" err="1"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Söhne"/>
              </a:rPr>
              <a:t>Flutter</a:t>
            </a:r>
            <a:r>
              <a:rPr lang="pl-PL" b="0" i="0" dirty="0"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Söhne"/>
              </a:rPr>
              <a:t>, aplikacja działa płynnie na iOS i Android.</a:t>
            </a:r>
          </a:p>
          <a:p>
            <a:pPr marL="0" indent="0" algn="l">
              <a:buNone/>
            </a:pPr>
            <a:endParaRPr lang="pl-PL" b="0" i="0" dirty="0">
              <a:solidFill>
                <a:schemeClr val="bg1">
                  <a:lumMod val="85000"/>
                  <a:lumOff val="15000"/>
                </a:schemeClr>
              </a:solidFill>
              <a:effectLst/>
              <a:latin typeface="Söhne"/>
            </a:endParaRPr>
          </a:p>
          <a:p>
            <a:pPr marL="0" indent="0" algn="ctr">
              <a:buNone/>
            </a:pPr>
            <a:r>
              <a:rPr lang="pl-PL" b="1" i="0" dirty="0"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Söhne"/>
              </a:rPr>
              <a:t>Zróżnicowane Mini-Gry</a:t>
            </a:r>
          </a:p>
          <a:p>
            <a:pPr marL="0" indent="0" algn="ctr">
              <a:buNone/>
            </a:pPr>
            <a:r>
              <a:rPr lang="pl-PL" b="0" i="0" dirty="0"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Söhne"/>
              </a:rPr>
              <a:t>Gromadzenie różnych gier w jednej aplikacji, oferując użytkownikom różnorodność gatunków.</a:t>
            </a:r>
          </a:p>
          <a:p>
            <a:pPr marL="0" indent="0" algn="l">
              <a:buNone/>
            </a:pPr>
            <a:endParaRPr lang="pl-PL" b="0" i="0" dirty="0">
              <a:solidFill>
                <a:schemeClr val="bg1">
                  <a:lumMod val="85000"/>
                  <a:lumOff val="15000"/>
                </a:schemeClr>
              </a:solidFill>
              <a:effectLst/>
              <a:latin typeface="Söhne"/>
            </a:endParaRPr>
          </a:p>
          <a:p>
            <a:pPr marL="0" indent="0" algn="ctr">
              <a:buNone/>
            </a:pPr>
            <a:r>
              <a:rPr lang="pl-PL" b="1" i="0" dirty="0"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Söhne"/>
              </a:rPr>
              <a:t>Aktualizacje i Rozwój</a:t>
            </a:r>
          </a:p>
          <a:p>
            <a:pPr marL="0" indent="0" algn="ctr">
              <a:buNone/>
            </a:pPr>
            <a:r>
              <a:rPr lang="pl-PL" b="0" i="0" dirty="0"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Söhne"/>
              </a:rPr>
              <a:t>Regularne aktualizacje z nowymi grami i funkcjami.</a:t>
            </a:r>
          </a:p>
          <a:p>
            <a:pPr marL="0" indent="0" algn="l">
              <a:buNone/>
            </a:pPr>
            <a:endParaRPr lang="pl-PL" b="0" i="0" dirty="0">
              <a:effectLst/>
              <a:latin typeface="Söhne"/>
            </a:endParaRPr>
          </a:p>
          <a:p>
            <a:pPr marL="0" indent="0" algn="ctr">
              <a:buNone/>
            </a:pPr>
            <a:r>
              <a:rPr lang="pl-PL" b="1" i="0" dirty="0">
                <a:effectLst/>
                <a:latin typeface="Söhne"/>
              </a:rPr>
              <a:t>Intuicyjny Interfejs</a:t>
            </a:r>
          </a:p>
          <a:p>
            <a:pPr marL="0" indent="0" algn="ctr">
              <a:buNone/>
            </a:pPr>
            <a:r>
              <a:rPr lang="pl-PL" b="0" i="0" dirty="0">
                <a:solidFill>
                  <a:srgbClr val="ECECF1"/>
                </a:solidFill>
                <a:effectLst/>
                <a:latin typeface="Söhne"/>
              </a:rPr>
              <a:t>Przyjazny dla użytkownika interfejs, zapewniający łatwe nawigowanie po aplikacji.</a:t>
            </a:r>
            <a:endParaRPr lang="pl-PL" dirty="0"/>
          </a:p>
        </p:txBody>
      </p:sp>
      <p:grpSp>
        <p:nvGrpSpPr>
          <p:cNvPr id="22" name="Graphic 185">
            <a:extLst>
              <a:ext uri="{FF2B5EF4-FFF2-40B4-BE49-F238E27FC236}">
                <a16:creationId xmlns:a16="http://schemas.microsoft.com/office/drawing/2014/main" id="{0C156BF8-7FF7-440F-BE2B-417DFFE8BF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B7067280-C3E7-4DF6-A345-B9FEF6EF8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A78365A8-666B-4417-9D3C-554E6E6B2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71CAAFA-0A31-4308-AB9F-B1C84ABDF9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96AB1D25-144D-4BB4-A45C-60B8A094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069F0FB4-779A-48FC-AC33-784F177C92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185843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9576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14" name="Freeform: Shape 17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8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9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0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1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4" name="Oval 23">
            <a:extLst>
              <a:ext uri="{FF2B5EF4-FFF2-40B4-BE49-F238E27FC236}">
                <a16:creationId xmlns:a16="http://schemas.microsoft.com/office/drawing/2014/main" id="{7D6BF779-0B8C-4CC2-9268-9506AD0C5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8B646C36-EEEC-4D52-8E8E-206F4CD8A3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24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16BC21D3-ACC9-25DC-6192-3F1501856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119" y="810623"/>
            <a:ext cx="4894428" cy="357016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800" b="1" cap="all" spc="1500" dirty="0">
                <a:ea typeface="Source Sans Pro SemiBold" panose="020B0603030403020204" pitchFamily="34" charset="0"/>
              </a:rPr>
              <a:t>WCIĄGAJĄCE KLASYKI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426ABA3-844A-5F18-4066-E6FA3126B4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119" y="4547167"/>
            <a:ext cx="4894428" cy="128848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cap="all" spc="400"/>
              <a:t>KÓŁKO I KRZYŻYK 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2EBBF56-923D-48A7-9F8F-86E33CFA3E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81655" y="673020"/>
            <a:ext cx="4833902" cy="5683329"/>
            <a:chOff x="1674895" y="1345036"/>
            <a:chExt cx="5428610" cy="4210939"/>
          </a:xfrm>
        </p:grpSpPr>
        <p:sp>
          <p:nvSpPr>
            <p:cNvPr id="27" name="Rectangle 28">
              <a:extLst>
                <a:ext uri="{FF2B5EF4-FFF2-40B4-BE49-F238E27FC236}">
                  <a16:creationId xmlns:a16="http://schemas.microsoft.com/office/drawing/2014/main" id="{A6D5794E-BC9E-4A8A-BB29-9A32C8F267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29">
              <a:extLst>
                <a:ext uri="{FF2B5EF4-FFF2-40B4-BE49-F238E27FC236}">
                  <a16:creationId xmlns:a16="http://schemas.microsoft.com/office/drawing/2014/main" id="{216175AF-13E0-4D14-8638-11BBE8359A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8258443E-B333-44F4-8D49-1EAB1C1A46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50256" y="596822"/>
            <a:ext cx="4833901" cy="5653877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3427" y="115962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36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37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1" name="Graphic 212">
            <a:extLst>
              <a:ext uri="{FF2B5EF4-FFF2-40B4-BE49-F238E27FC236}">
                <a16:creationId xmlns:a16="http://schemas.microsoft.com/office/drawing/2014/main" id="{4FB204DF-284E-45F6-A017-79A4DF57BC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24285" y="1286612"/>
            <a:ext cx="891445" cy="89144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43" name="Graphic 212">
            <a:extLst>
              <a:ext uri="{FF2B5EF4-FFF2-40B4-BE49-F238E27FC236}">
                <a16:creationId xmlns:a16="http://schemas.microsoft.com/office/drawing/2014/main" id="{EB8560A9-B281-46EB-A304-1E4A5A00D6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24285" y="1286612"/>
            <a:ext cx="891445" cy="89144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4D1A5E71-B6B6-486A-8CDC-C7ABD9B90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31256" y="5416520"/>
            <a:ext cx="419129" cy="419129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667882DD-56E8-460E-99D5-86E71982D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31256" y="5416520"/>
            <a:ext cx="419129" cy="419129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Obraz 3" descr="Obraz zawierający Urządzenie elektroniczne, gadżet, elektronika, Telefon komórkowy&#10;&#10;Opis wygenerowany automatycznie">
            <a:extLst>
              <a:ext uri="{FF2B5EF4-FFF2-40B4-BE49-F238E27FC236}">
                <a16:creationId xmlns:a16="http://schemas.microsoft.com/office/drawing/2014/main" id="{FD99D658-D4C0-4F4F-E7DA-A20D82ACC6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2355" y="652894"/>
            <a:ext cx="2640778" cy="5572973"/>
          </a:xfrm>
          <a:prstGeom prst="rect">
            <a:avLst/>
          </a:prstGeom>
        </p:spPr>
      </p:pic>
      <p:pic>
        <p:nvPicPr>
          <p:cNvPr id="12" name="Obraz 11" descr="Obraz zawierający tekst, zrzut ekranu, diagram, Czcionka&#10;&#10;Opis wygenerowany automatycznie">
            <a:extLst>
              <a:ext uri="{FF2B5EF4-FFF2-40B4-BE49-F238E27FC236}">
                <a16:creationId xmlns:a16="http://schemas.microsoft.com/office/drawing/2014/main" id="{01287902-BED8-8050-525E-A24021CBD7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8081" y="905860"/>
            <a:ext cx="2329326" cy="4929789"/>
          </a:xfrm>
          <a:prstGeom prst="rect">
            <a:avLst/>
          </a:prstGeom>
          <a:ln w="28575">
            <a:noFill/>
          </a:ln>
        </p:spPr>
      </p:pic>
    </p:spTree>
    <p:extLst>
      <p:ext uri="{BB962C8B-B14F-4D97-AF65-F5344CB8AC3E}">
        <p14:creationId xmlns:p14="http://schemas.microsoft.com/office/powerpoint/2010/main" val="1288766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9576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14" name="Freeform: Shape 17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8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9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0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1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4" name="Oval 23">
            <a:extLst>
              <a:ext uri="{FF2B5EF4-FFF2-40B4-BE49-F238E27FC236}">
                <a16:creationId xmlns:a16="http://schemas.microsoft.com/office/drawing/2014/main" id="{7D6BF779-0B8C-4CC2-9268-9506AD0C5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8B646C36-EEEC-4D52-8E8E-206F4CD8A3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24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16BC21D3-ACC9-25DC-6192-3F1501856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119" y="810623"/>
            <a:ext cx="4894428" cy="357016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800" b="1" cap="all" spc="1500">
                <a:ea typeface="Source Sans Pro SemiBold" panose="020B0603030403020204" pitchFamily="34" charset="0"/>
              </a:rPr>
              <a:t>WCIĄGAJĄCE KLASYKI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426ABA3-844A-5F18-4066-E6FA3126B4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119" y="4547167"/>
            <a:ext cx="4894428" cy="128848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pl-PL" sz="2400" cap="all" spc="400" dirty="0"/>
              <a:t>Snake</a:t>
            </a:r>
          </a:p>
          <a:p>
            <a:pPr marL="0" indent="0">
              <a:buNone/>
            </a:pPr>
            <a:endParaRPr lang="en-US" sz="2400" cap="all" spc="400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2EBBF56-923D-48A7-9F8F-86E33CFA3E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81655" y="673020"/>
            <a:ext cx="4833902" cy="5683329"/>
            <a:chOff x="1674895" y="1345036"/>
            <a:chExt cx="5428610" cy="4210939"/>
          </a:xfrm>
        </p:grpSpPr>
        <p:sp>
          <p:nvSpPr>
            <p:cNvPr id="27" name="Rectangle 28">
              <a:extLst>
                <a:ext uri="{FF2B5EF4-FFF2-40B4-BE49-F238E27FC236}">
                  <a16:creationId xmlns:a16="http://schemas.microsoft.com/office/drawing/2014/main" id="{A6D5794E-BC9E-4A8A-BB29-9A32C8F267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29">
              <a:extLst>
                <a:ext uri="{FF2B5EF4-FFF2-40B4-BE49-F238E27FC236}">
                  <a16:creationId xmlns:a16="http://schemas.microsoft.com/office/drawing/2014/main" id="{216175AF-13E0-4D14-8638-11BBE8359A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8258443E-B333-44F4-8D49-1EAB1C1A46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50256" y="596822"/>
            <a:ext cx="4833901" cy="5653877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3427" y="115962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36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37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1" name="Graphic 212">
            <a:extLst>
              <a:ext uri="{FF2B5EF4-FFF2-40B4-BE49-F238E27FC236}">
                <a16:creationId xmlns:a16="http://schemas.microsoft.com/office/drawing/2014/main" id="{4FB204DF-284E-45F6-A017-79A4DF57BC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24285" y="1286612"/>
            <a:ext cx="891445" cy="89144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43" name="Graphic 212">
            <a:extLst>
              <a:ext uri="{FF2B5EF4-FFF2-40B4-BE49-F238E27FC236}">
                <a16:creationId xmlns:a16="http://schemas.microsoft.com/office/drawing/2014/main" id="{EB8560A9-B281-46EB-A304-1E4A5A00D6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24285" y="1286612"/>
            <a:ext cx="891445" cy="89144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4D1A5E71-B6B6-486A-8CDC-C7ABD9B90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31256" y="5416520"/>
            <a:ext cx="419129" cy="419129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667882DD-56E8-460E-99D5-86E71982D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31256" y="5416520"/>
            <a:ext cx="419129" cy="419129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Obraz 4" descr="Obraz zawierający Urządzenie elektroniczne, gadżet, elektronika, Telefon komórkowy&#10;&#10;Opis wygenerowany automatycznie">
            <a:extLst>
              <a:ext uri="{FF2B5EF4-FFF2-40B4-BE49-F238E27FC236}">
                <a16:creationId xmlns:a16="http://schemas.microsoft.com/office/drawing/2014/main" id="{A423E722-FF8C-7A0C-285F-FF64E72E16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8337" y="652894"/>
            <a:ext cx="2615280" cy="5556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462260"/>
      </p:ext>
    </p:extLst>
  </p:cSld>
  <p:clrMapOvr>
    <a:masterClrMapping/>
  </p:clrMapOvr>
</p:sld>
</file>

<file path=ppt/theme/theme1.xml><?xml version="1.0" encoding="utf-8"?>
<a:theme xmlns:a="http://schemas.openxmlformats.org/drawingml/2006/main" name="FunkyShapesDarkVTI">
  <a:themeElements>
    <a:clrScheme name="Custom 4">
      <a:dk1>
        <a:srgbClr val="FFFFFF"/>
      </a:dk1>
      <a:lt1>
        <a:srgbClr val="000000"/>
      </a:lt1>
      <a:dk2>
        <a:srgbClr val="F3FFF8"/>
      </a:dk2>
      <a:lt2>
        <a:srgbClr val="2D2D2D"/>
      </a:lt2>
      <a:accent1>
        <a:srgbClr val="FF80BD"/>
      </a:accent1>
      <a:accent2>
        <a:srgbClr val="1EB9D3"/>
      </a:accent2>
      <a:accent3>
        <a:srgbClr val="21C46B"/>
      </a:accent3>
      <a:accent4>
        <a:srgbClr val="EA9600"/>
      </a:accent4>
      <a:accent5>
        <a:srgbClr val="F43B56"/>
      </a:accent5>
      <a:accent6>
        <a:srgbClr val="4B56E8"/>
      </a:accent6>
      <a:hlink>
        <a:srgbClr val="8F61FF"/>
      </a:hlink>
      <a:folHlink>
        <a:srgbClr val="F900A0"/>
      </a:folHlink>
    </a:clrScheme>
    <a:fontScheme name="Source Sans Pro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unkyShapesDarkVTI" id="{84637DF0-7D2D-4F20-816C-4D6C45F3FAF2}" vid="{0EF594EE-C33F-480F-80E7-D4F74C1C30E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401</Words>
  <Application>Microsoft Office PowerPoint</Application>
  <PresentationFormat>Panoramiczny</PresentationFormat>
  <Paragraphs>90</Paragraphs>
  <Slides>13</Slides>
  <Notes>0</Notes>
  <HiddenSlides>0</HiddenSlides>
  <MMClips>1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13</vt:i4>
      </vt:variant>
    </vt:vector>
  </HeadingPairs>
  <TitlesOfParts>
    <vt:vector size="18" baseType="lpstr">
      <vt:lpstr>Arial</vt:lpstr>
      <vt:lpstr>Söhne</vt:lpstr>
      <vt:lpstr>Source Sans Pro</vt:lpstr>
      <vt:lpstr>Source Sans Pro (Nagłówki)</vt:lpstr>
      <vt:lpstr>FunkyShapesDarkVTI</vt:lpstr>
      <vt:lpstr>Mini Games</vt:lpstr>
      <vt:lpstr>INWESTYCJA W PRZYSZŁOŚĆ ROZRYWKI MOBILNEJ</vt:lpstr>
      <vt:lpstr>Jedna aplikacja zamiast kilku</vt:lpstr>
      <vt:lpstr>FUNKCJONALNŚCI</vt:lpstr>
      <vt:lpstr>FUNKCJONALNŚCI</vt:lpstr>
      <vt:lpstr>FUNKCJONALNŚCI</vt:lpstr>
      <vt:lpstr>FUNKCJONALNŚCI</vt:lpstr>
      <vt:lpstr>WCIĄGAJĄCE KLASYKI</vt:lpstr>
      <vt:lpstr>WCIĄGAJĄCE KLASYKI</vt:lpstr>
      <vt:lpstr>WCIĄGAJĄCE KLASYKI</vt:lpstr>
      <vt:lpstr>DLA  INWESTORÓW</vt:lpstr>
      <vt:lpstr>MOŻLIWOŚCI ROZWOJU</vt:lpstr>
      <vt:lpstr>Pytania?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 Games</dc:title>
  <dc:creator>Sandra Raczak (254167)</dc:creator>
  <cp:lastModifiedBy>Sandra Raczak (254167)</cp:lastModifiedBy>
  <cp:revision>3</cp:revision>
  <dcterms:created xsi:type="dcterms:W3CDTF">2023-11-27T18:22:14Z</dcterms:created>
  <dcterms:modified xsi:type="dcterms:W3CDTF">2023-11-28T06:10:49Z</dcterms:modified>
</cp:coreProperties>
</file>