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7556500" cx="106807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0">
          <p15:clr>
            <a:srgbClr val="000000"/>
          </p15:clr>
        </p15:guide>
        <p15:guide id="2" pos="336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hb18gSyboWJaUGzvwfXqRu/gzb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0" orient="horz"/>
        <p:guide pos="33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01687" y="2184400"/>
            <a:ext cx="9085262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" type="body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1" name="Google Shape;51;p33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/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" type="subTitle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34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 rot="5400000">
            <a:off x="5726113" y="2562226"/>
            <a:ext cx="6051550" cy="227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 rot="5400000">
            <a:off x="1107281" y="365920"/>
            <a:ext cx="6051550" cy="66627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 rot="5400000">
            <a:off x="3074987" y="-88900"/>
            <a:ext cx="4538662" cy="9085262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/>
          <p:nvPr>
            <p:ph idx="2" type="pic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" type="body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4318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/>
            </a:lvl1pPr>
            <a:lvl2pPr indent="-4064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9" name="Google Shape;29;p28"/>
          <p:cNvSpPr txBox="1"/>
          <p:nvPr>
            <p:ph idx="2" type="body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" type="body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3" type="body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1"/>
          <p:cNvSpPr txBox="1"/>
          <p:nvPr>
            <p:ph idx="4" type="body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/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" type="body"/>
          </p:nvPr>
        </p:nvSpPr>
        <p:spPr>
          <a:xfrm>
            <a:off x="801688" y="2184400"/>
            <a:ext cx="4465637" cy="45386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2" type="body"/>
          </p:nvPr>
        </p:nvSpPr>
        <p:spPr>
          <a:xfrm>
            <a:off x="5419725" y="2184400"/>
            <a:ext cx="4467225" cy="45386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01687" y="2184400"/>
            <a:ext cx="9085262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4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5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2.png"/><Relationship Id="rId6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jessicali9530/stanford-dogs-datase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1.png"/><Relationship Id="rId4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9.png"/><Relationship Id="rId4" Type="http://schemas.openxmlformats.org/officeDocument/2006/relationships/image" Target="../media/image48.png"/><Relationship Id="rId5" Type="http://schemas.openxmlformats.org/officeDocument/2006/relationships/image" Target="../media/image5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5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/>
        </p:nvSpPr>
        <p:spPr>
          <a:xfrm>
            <a:off x="0" y="2465387"/>
            <a:ext cx="10680700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Project Presentation</a:t>
            </a:r>
            <a:endParaRPr/>
          </a:p>
        </p:txBody>
      </p:sp>
      <p:sp>
        <p:nvSpPr>
          <p:cNvPr id="61" name="Google Shape;61;p1"/>
          <p:cNvSpPr txBox="1"/>
          <p:nvPr/>
        </p:nvSpPr>
        <p:spPr>
          <a:xfrm>
            <a:off x="0" y="5791200"/>
            <a:ext cx="106807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Computational Intelligence 2022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0" y="4786312"/>
            <a:ext cx="106807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Szymon Lepianka</a:t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0" y="3659187"/>
            <a:ext cx="106807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classification of Stanford Dogs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937" y="1114425"/>
            <a:ext cx="8066087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175" y="4641850"/>
            <a:ext cx="8037512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0"/>
          <p:cNvSpPr txBox="1"/>
          <p:nvPr/>
        </p:nvSpPr>
        <p:spPr>
          <a:xfrm>
            <a:off x="1163637" y="5719762"/>
            <a:ext cx="5113337" cy="72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36,87%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012" y="142875"/>
            <a:ext cx="7894637" cy="56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2875" y="114300"/>
            <a:ext cx="3976687" cy="73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1"/>
          <p:cNvSpPr txBox="1"/>
          <p:nvPr/>
        </p:nvSpPr>
        <p:spPr>
          <a:xfrm>
            <a:off x="284162" y="5759450"/>
            <a:ext cx="5432425" cy="1185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4</a:t>
            </a:r>
            <a:endParaRPr/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Added (5.) Conv layer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937" y="682625"/>
            <a:ext cx="7885112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300" y="3783012"/>
            <a:ext cx="8382000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2"/>
          <p:cNvSpPr txBox="1"/>
          <p:nvPr/>
        </p:nvSpPr>
        <p:spPr>
          <a:xfrm>
            <a:off x="1163637" y="5719762"/>
            <a:ext cx="5113337" cy="72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38,99%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37" y="106362"/>
            <a:ext cx="8856662" cy="7332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0762" y="117475"/>
            <a:ext cx="3140075" cy="448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24675" y="4602162"/>
            <a:ext cx="3586162" cy="29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3"/>
          <p:cNvSpPr txBox="1"/>
          <p:nvPr/>
        </p:nvSpPr>
        <p:spPr>
          <a:xfrm>
            <a:off x="3611562" y="5434012"/>
            <a:ext cx="3313112" cy="12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5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Added Dropout after every Conv layer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0" y="754062"/>
            <a:ext cx="8939212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75" y="4498975"/>
            <a:ext cx="9117012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4"/>
          <p:cNvSpPr txBox="1"/>
          <p:nvPr/>
        </p:nvSpPr>
        <p:spPr>
          <a:xfrm>
            <a:off x="1163637" y="5719762"/>
            <a:ext cx="5113337" cy="72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41,29%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25" y="106362"/>
            <a:ext cx="8801100" cy="73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5"/>
          <p:cNvSpPr txBox="1"/>
          <p:nvPr/>
        </p:nvSpPr>
        <p:spPr>
          <a:xfrm>
            <a:off x="3684587" y="5499100"/>
            <a:ext cx="3311525" cy="12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7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rate in Dropout layers</a:t>
            </a:r>
            <a:endParaRPr/>
          </a:p>
        </p:txBody>
      </p:sp>
      <p:pic>
        <p:nvPicPr>
          <p:cNvPr id="167" name="Google Shape;16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1400" y="106362"/>
            <a:ext cx="3178175" cy="4960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2462" y="5067300"/>
            <a:ext cx="3597275" cy="238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7" y="393700"/>
            <a:ext cx="8959850" cy="3211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3150" y="4065587"/>
            <a:ext cx="8186737" cy="88423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6"/>
          <p:cNvSpPr txBox="1"/>
          <p:nvPr/>
        </p:nvSpPr>
        <p:spPr>
          <a:xfrm>
            <a:off x="1163637" y="5719762"/>
            <a:ext cx="5113337" cy="72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47,57%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106362"/>
            <a:ext cx="8785225" cy="73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3475" y="106362"/>
            <a:ext cx="3062287" cy="4751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89787" y="4857750"/>
            <a:ext cx="3386137" cy="259238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 txBox="1"/>
          <p:nvPr/>
        </p:nvSpPr>
        <p:spPr>
          <a:xfrm>
            <a:off x="3684587" y="5499100"/>
            <a:ext cx="3311525" cy="12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8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rate in Dropout layers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012" y="393700"/>
            <a:ext cx="8550275" cy="307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300" y="3778250"/>
            <a:ext cx="8545512" cy="9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 txBox="1"/>
          <p:nvPr/>
        </p:nvSpPr>
        <p:spPr>
          <a:xfrm>
            <a:off x="1163637" y="5719762"/>
            <a:ext cx="5113337" cy="72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49,40%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/>
        </p:nvSpPr>
        <p:spPr>
          <a:xfrm>
            <a:off x="5573712" y="2322512"/>
            <a:ext cx="4197350" cy="1647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9</a:t>
            </a:r>
            <a:endParaRPr b="0" i="0" sz="4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 learning with freeze layers</a:t>
            </a:r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812" y="1190625"/>
            <a:ext cx="6962775" cy="5810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id="197" name="Google Shape;19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575" y="1990725"/>
            <a:ext cx="2286000" cy="9906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id="198" name="Google Shape;19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575" y="3146425"/>
            <a:ext cx="4516437" cy="14097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id="199" name="Google Shape;19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575" y="4714875"/>
            <a:ext cx="7516812" cy="26574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/>
        </p:nvSpPr>
        <p:spPr>
          <a:xfrm>
            <a:off x="371475" y="7018337"/>
            <a:ext cx="180022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0" y="2552700"/>
            <a:ext cx="10680700" cy="115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Stanford Dogs Dataset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0" y="3892550"/>
            <a:ext cx="106807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20,000 images of 120 dog breeds</a:t>
            </a:r>
            <a:endParaRPr/>
          </a:p>
        </p:txBody>
      </p:sp>
      <p:sp>
        <p:nvSpPr>
          <p:cNvPr id="71" name="Google Shape;71;p2"/>
          <p:cNvSpPr txBox="1"/>
          <p:nvPr/>
        </p:nvSpPr>
        <p:spPr>
          <a:xfrm>
            <a:off x="8869362" y="1951037"/>
            <a:ext cx="11445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/>
        </p:nvSpPr>
        <p:spPr>
          <a:xfrm>
            <a:off x="1163637" y="5719762"/>
            <a:ext cx="5113337" cy="72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81,71%</a:t>
            </a:r>
            <a:endParaRPr/>
          </a:p>
        </p:txBody>
      </p:sp>
      <p:pic>
        <p:nvPicPr>
          <p:cNvPr id="205" name="Google Shape;2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937" y="465137"/>
            <a:ext cx="9374187" cy="3306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837" y="3922712"/>
            <a:ext cx="8521700" cy="8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/>
        </p:nvSpPr>
        <p:spPr>
          <a:xfrm>
            <a:off x="5976937" y="619125"/>
            <a:ext cx="4197350" cy="16462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10</a:t>
            </a:r>
            <a:endParaRPr b="0" i="0" sz="4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 tuning with unfreeze all layers</a:t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7" y="1041400"/>
            <a:ext cx="3133725" cy="8191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id="213" name="Google Shape;21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037" y="2587625"/>
            <a:ext cx="9136062" cy="32670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id="214" name="Google Shape;21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0037" y="6370637"/>
            <a:ext cx="6838950" cy="6953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215" name="Google Shape;215;p21"/>
          <p:cNvSpPr txBox="1"/>
          <p:nvPr/>
        </p:nvSpPr>
        <p:spPr>
          <a:xfrm>
            <a:off x="7285037" y="6319837"/>
            <a:ext cx="5113337" cy="56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56,54%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/>
        </p:nvSpPr>
        <p:spPr>
          <a:xfrm>
            <a:off x="5976937" y="619125"/>
            <a:ext cx="4476750" cy="16462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11</a:t>
            </a:r>
            <a:endParaRPr b="0" i="0" sz="4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 tuning with unfreeze last 9 layers</a:t>
            </a:r>
            <a:endParaRPr/>
          </a:p>
        </p:txBody>
      </p:sp>
      <p:sp>
        <p:nvSpPr>
          <p:cNvPr id="221" name="Google Shape;221;p22"/>
          <p:cNvSpPr txBox="1"/>
          <p:nvPr/>
        </p:nvSpPr>
        <p:spPr>
          <a:xfrm>
            <a:off x="7285037" y="6305550"/>
            <a:ext cx="5113337" cy="56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55,34%</a:t>
            </a:r>
            <a:endParaRPr/>
          </a:p>
        </p:txBody>
      </p:sp>
      <p:pic>
        <p:nvPicPr>
          <p:cNvPr id="222" name="Google Shape;2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2416175"/>
            <a:ext cx="9136062" cy="320198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id="223" name="Google Shape;22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475" y="1038225"/>
            <a:ext cx="3057525" cy="8096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id="224" name="Google Shape;22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475" y="6081712"/>
            <a:ext cx="6735762" cy="63023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/>
        </p:nvSpPr>
        <p:spPr>
          <a:xfrm>
            <a:off x="3846512" y="1011237"/>
            <a:ext cx="4159250" cy="70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examples</a:t>
            </a:r>
            <a:endParaRPr/>
          </a:p>
        </p:txBody>
      </p:sp>
      <p:pic>
        <p:nvPicPr>
          <p:cNvPr descr="https://storage.googleapis.com/kagglesdsdata/datasets/119698/791828/images/Images/n02085620-Chihuahua/n02085620_10074.jpg?X-Goog-Algorithm=GOOG4-RSA-SHA256&amp;X-Goog-Credential=databundle-worker-v2%40kaggle-161607.iam.gserviceaccount.com%2F20220503%2Fauto%2Fstorage%2Fgoog4_request&amp;X-Goog-Date=20220503T163621Z&amp;X-Goog-Expires=345599&amp;X-Goog-SignedHeaders=host&amp;X-Goog-Signature=060ada679ebd03c686e479fd19204c980792f5330b9b4e9a0992ad51ee33f193d760107d8a0e2e428360b96ed8d55a32b82537f72fb37c6a83c47c09b1ad8759544ec518b190476512a616a563b785d31e433edb1d695cf7e6a05be8b1a548aa7fb5160d49a3865f3c1dcb81a130dcbd75f5fd48a081af8288f7d391ebab46520543822afef9761d0fae2badd2ac980f1850edbf88b59767dd835f9db76a6630b145d21f1fccc13092eb878647aebeca5ed429d57d07dbdca704d76b1b31ed1c4eede31be59df27ec8ff511ee2399fd2c566749ff5abf689ce31330b4f9f38919e699a9692ed07874621d4822f3abeea0033273b6a0f47385b8d501c7918beab"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" y="3849687"/>
            <a:ext cx="1947862" cy="2925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torage.googleapis.com/kagglesdsdata/datasets/119698/791828/images/Images/n02087394-Rhodesian_ridgeback/n02087394_101.jpg?X-Goog-Algorithm=GOOG4-RSA-SHA256&amp;X-Goog-Credential=databundle-worker-v2%40kaggle-161607.iam.gserviceaccount.com%2F20220503%2Fauto%2Fstorage%2Fgoog4_request&amp;X-Goog-Date=20220503T165805Z&amp;X-Goog-Expires=345599&amp;X-Goog-SignedHeaders=host&amp;X-Goog-Signature=818f981ca8238989247fb38b3b857a9db142b6be62642f12742b5fbf4d019a25ebf34cf934ac7b524b252b076454a8c6d4b76c95b8d449c96b9f467cead58b2e3429ffb2f3163387a69475c2ea76bc7c7cf391e78fef2ec718cbab47697cc300377705ecd1b64baa54d6ac1b355babf0bae65c7d84643fc9de10dfb9cb177e0b72ab0dcdae3757f3db3674d03fe861841f65ee991ad68c9972b71be4574b4c8c5af1aa244790ed16560befd0fb733911c245324075801acb790a296b1fd583e78dc4a12d4ec7f3e74de62ca13d29ace8379ec7ce35645499ff768c5d6c8ca4289de9c5bda58b65cd3d63b475f89ddfd6762e8ce51d397d23de9b112cf92b3508" id="78" name="Google Shape;7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1812" y="2074862"/>
            <a:ext cx="2603500" cy="1774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torage.googleapis.com/kagglesdsdata/datasets/119698/791828/images/Images/n02090379-redbone/n02090379_1006.jpg?X-Goog-Algorithm=GOOG4-RSA-SHA256&amp;X-Goog-Credential=databundle-worker-v2%40kaggle-161607.iam.gserviceaccount.com%2F20220503%2Fauto%2Fstorage%2Fgoog4_request&amp;X-Goog-Date=20220503T165826Z&amp;X-Goog-Expires=345599&amp;X-Goog-SignedHeaders=host&amp;X-Goog-Signature=4e34bf0876ad5cab7827b5107b42ee754064295c7982d576325f6c82a11f3e06cda3b1983a7f91d9ceda940190bbd81abb255fe87dc9551886e4a03e2866223a165b63e23e3f48a765f45f1a879e9a1eada16f81f8eec7b931237f0412940987bd6a5b8c635f76eb19ee5af3b8cc4a2d7e0f313d20364b2aec4685f7e7ee7806658e218ad01bc1fb1b000c25205536bc47910db4cd0f7443c7df50288196e76e332ce6d9cc7017c195637105e2a70ce5ae3c16964fbd85743f90d58553533fd02fe5bea1d9150ed8d2aa25c18a3d258b260df9f0c67114638d9d89f03f7cf5692da80a8fce04be22943b6295d3d13463b6db32ddcb606024da7e3c45fbe916f6" id="79" name="Google Shape;7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675" y="1651000"/>
            <a:ext cx="3017837" cy="2008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torage.googleapis.com/kagglesdsdata/datasets/119698/791828/images/Images/n02093256-Staffordshire_bullterrier/n02093256_10078.jpg?X-Goog-Algorithm=GOOG4-RSA-SHA256&amp;X-Goog-Credential=databundle-worker-v2%40kaggle-161607.iam.gserviceaccount.com%2F20220503%2Fauto%2Fstorage%2Fgoog4_request&amp;X-Goog-Date=20220503T165840Z&amp;X-Goog-Expires=345599&amp;X-Goog-SignedHeaders=host&amp;X-Goog-Signature=46d3f764e3ef99d6b8099618fa32502e78a862b9550dd8418cf6f1ccfa5fbf8fe52625213b57423f0acfcb08079fa00e1073003a57f59e8dedb9445a58f2c05f2944e22a5ecb791510da402d851d58dc09198aa55e0933911452f3169ba6a41b8302281c420f6399932a05f88e2b385ccd506337cc2f251804d6f3e0932e79bfafcf704612dc97b3b54965933b527a44c0215f1bdd539a27a39ca0045ef8b63fbd6e6f99358bcbff3e051a45c0c24b31ff1ff7d4ef334d4d85a0f475b123ee2a096d9a3e70fa6000fe2d292b62797de012d822b400a40b5c700aa1202db0ae7d605a79a571babe8817911814b902cce3e6b54fe80b650724e75f72178b37ee11" id="80" name="Google Shape;8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88237" y="2506662"/>
            <a:ext cx="2619375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torage.googleapis.com/kagglesdsdata/datasets/119698/791828/images/Images/n02087046-toy_terrier/n02087046_1658.jpg?X-Goog-Algorithm=GOOG4-RSA-SHA256&amp;X-Goog-Credential=databundle-worker-v2%40kaggle-161607.iam.gserviceaccount.com%2F20220503%2Fauto%2Fstorage%2Fgoog4_request&amp;X-Goog-Date=20220503T102246Z&amp;X-Goog-Expires=345599&amp;X-Goog-SignedHeaders=host&amp;X-Goog-Signature=2871cdb6357651839c74dac651928351294448ca6d84fe3cf6d9f150d11a6cbf62483af9fc8a8f5787f7bfb5d5ff22c433ddf7d4f3234e393955f2f748838d97b807751933c02a2243ff03b0901a70d620d4a6d71ecee14062d43d34c3d5681c215ece86aba744259919f048700b41a3604a8686d6a7f9b43b858361b449010ab69a0d86d641adf6e460709f80c133dba04f495b1cf85dbf2c9cfd2e1456ec95dc094e2244decbd813026e3d903c9d9bf2fa224b156e4c5cf6a64b72236b539bfad479e219d64f0d84f217613d93bdd72c96ed156affa4de7c48093a40752b96fd3343833337b23a0313d402666d7a66b12eabc551f2eeedf3ba87f443229864" id="81" name="Google Shape;81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46475" y="4217987"/>
            <a:ext cx="3071812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1657350" y="717550"/>
            <a:ext cx="908367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781050" y="2287587"/>
            <a:ext cx="9217025" cy="240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Cropping photos (based on XML files with annotations)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Resizing to 200x200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ImageDataGenerator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br>
              <a:rPr b="0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325" y="3633787"/>
            <a:ext cx="6073775" cy="313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177800"/>
            <a:ext cx="7580312" cy="49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4137" y="269875"/>
            <a:ext cx="4059237" cy="71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 txBox="1"/>
          <p:nvPr/>
        </p:nvSpPr>
        <p:spPr>
          <a:xfrm>
            <a:off x="1389062" y="5200650"/>
            <a:ext cx="5113337" cy="169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1</a:t>
            </a:r>
            <a:endParaRPr/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Conv layers</a:t>
            </a:r>
            <a:endParaRPr/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Dense layer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8412" y="3667125"/>
            <a:ext cx="4105275" cy="37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037" y="322262"/>
            <a:ext cx="7556500" cy="27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937" y="3236912"/>
            <a:ext cx="8783637" cy="8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6"/>
          <p:cNvSpPr txBox="1"/>
          <p:nvPr/>
        </p:nvSpPr>
        <p:spPr>
          <a:xfrm>
            <a:off x="947737" y="4522787"/>
            <a:ext cx="5113337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33,08%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249237"/>
            <a:ext cx="7964487" cy="47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2512" y="884237"/>
            <a:ext cx="4279900" cy="65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7"/>
          <p:cNvSpPr txBox="1"/>
          <p:nvPr/>
        </p:nvSpPr>
        <p:spPr>
          <a:xfrm>
            <a:off x="268287" y="5146675"/>
            <a:ext cx="5432425" cy="164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2</a:t>
            </a:r>
            <a:endParaRPr/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Removed first Conv layer</a:t>
            </a:r>
            <a:endParaRPr/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Added second Dense layer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00" y="1041400"/>
            <a:ext cx="8351837" cy="301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037" y="4354512"/>
            <a:ext cx="9796462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/>
          <p:nvPr/>
        </p:nvSpPr>
        <p:spPr>
          <a:xfrm>
            <a:off x="1163637" y="5759450"/>
            <a:ext cx="5113337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34,51%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106362"/>
            <a:ext cx="9105900" cy="55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5175" y="57150"/>
            <a:ext cx="4656137" cy="739298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"/>
          <p:cNvSpPr txBox="1"/>
          <p:nvPr/>
        </p:nvSpPr>
        <p:spPr>
          <a:xfrm>
            <a:off x="284162" y="5759450"/>
            <a:ext cx="5432425" cy="1647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3</a:t>
            </a:r>
            <a:endParaRPr/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Added Dropout after first Dense layer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Szymek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