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14" r:id="rId2"/>
    <p:sldId id="315" r:id="rId3"/>
    <p:sldId id="316" r:id="rId4"/>
    <p:sldId id="317" r:id="rId5"/>
    <p:sldId id="312" r:id="rId6"/>
    <p:sldId id="283" r:id="rId7"/>
    <p:sldId id="318" r:id="rId8"/>
    <p:sldId id="321" r:id="rId9"/>
    <p:sldId id="323" r:id="rId10"/>
    <p:sldId id="322" r:id="rId11"/>
    <p:sldId id="319" r:id="rId12"/>
    <p:sldId id="320" r:id="rId13"/>
    <p:sldId id="324" r:id="rId14"/>
    <p:sldId id="325" r:id="rId15"/>
    <p:sldId id="326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7824" autoAdjust="0"/>
  </p:normalViewPr>
  <p:slideViewPr>
    <p:cSldViewPr snapToGrid="0">
      <p:cViewPr varScale="1">
        <p:scale>
          <a:sx n="83" d="100"/>
          <a:sy n="83" d="100"/>
        </p:scale>
        <p:origin x="6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 custScaleY="67858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 custScaleY="67858">
        <dgm:presLayoutVars>
          <dgm:chMax val="0"/>
          <dgm:chPref val="0"/>
          <dgm:bulletEnabled val="1"/>
        </dgm:presLayoutVars>
      </dgm:prSet>
      <dgm:spPr/>
    </dgm:pt>
  </dgm:ptLst>
  <dgm:cxnLst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9242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0028" tIns="73343" rIns="73343" bIns="73343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 err="1">
              <a:latin typeface="Arial Black" panose="020B0A04020102020204" pitchFamily="34" charset="0"/>
            </a:rPr>
            <a:t>Consume</a:t>
          </a:r>
          <a:endParaRPr lang="en-US" sz="5500" kern="1200" dirty="0">
            <a:latin typeface="Arial Black" panose="020B0A04020102020204" pitchFamily="34" charset="0"/>
          </a:endParaRPr>
        </a:p>
      </dsp:txBody>
      <dsp:txXfrm>
        <a:off x="759045" y="1425865"/>
        <a:ext cx="4025191" cy="1499606"/>
      </dsp:txXfrm>
    </dsp:sp>
    <dsp:sp modelId="{841C66D8-22BC-4053-A0F2-8499FFBC3CB7}">
      <dsp:nvSpPr>
        <dsp:cNvPr id="0" name=""/>
        <dsp:cNvSpPr/>
      </dsp:nvSpPr>
      <dsp:spPr>
        <a:xfrm>
          <a:off x="4981560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Arial Black" panose="020B0A04020102020204" pitchFamily="34" charset="0"/>
            </a:rPr>
            <a:t>Process</a:t>
          </a:r>
          <a:endParaRPr lang="en-US" sz="5400" kern="1200" dirty="0">
            <a:latin typeface="Arial Black" panose="020B0A04020102020204" pitchFamily="34" charset="0"/>
          </a:endParaRPr>
        </a:p>
      </dsp:txBody>
      <dsp:txXfrm>
        <a:off x="5731363" y="1425865"/>
        <a:ext cx="4025191" cy="1499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Component design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0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7">
            <a:extLst>
              <a:ext uri="{FF2B5EF4-FFF2-40B4-BE49-F238E27FC236}">
                <a16:creationId xmlns:a16="http://schemas.microsoft.com/office/drawing/2014/main" id="{D8AD4E7A-1B15-480E-9E93-4A1F17134EBC}"/>
              </a:ext>
            </a:extLst>
          </p:cNvPr>
          <p:cNvSpPr/>
          <p:nvPr/>
        </p:nvSpPr>
        <p:spPr>
          <a:xfrm>
            <a:off x="4682958" y="314438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9">
            <a:extLst>
              <a:ext uri="{FF2B5EF4-FFF2-40B4-BE49-F238E27FC236}">
                <a16:creationId xmlns:a16="http://schemas.microsoft.com/office/drawing/2014/main" id="{30DE0836-1820-455F-AA00-0CBF1AC15CE6}"/>
              </a:ext>
            </a:extLst>
          </p:cNvPr>
          <p:cNvSpPr/>
          <p:nvPr/>
        </p:nvSpPr>
        <p:spPr>
          <a:xfrm>
            <a:off x="928687" y="3144380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9">
            <a:extLst>
              <a:ext uri="{FF2B5EF4-FFF2-40B4-BE49-F238E27FC236}">
                <a16:creationId xmlns:a16="http://schemas.microsoft.com/office/drawing/2014/main" id="{179B6B42-E802-42F3-A753-C1F3F87DB0D8}"/>
              </a:ext>
            </a:extLst>
          </p:cNvPr>
          <p:cNvSpPr/>
          <p:nvPr/>
        </p:nvSpPr>
        <p:spPr>
          <a:xfrm>
            <a:off x="8437229" y="3144380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629B20D5-E67C-4F2B-8D44-182A8D8DFBC6}"/>
              </a:ext>
            </a:extLst>
          </p:cNvPr>
          <p:cNvSpPr/>
          <p:nvPr/>
        </p:nvSpPr>
        <p:spPr>
          <a:xfrm>
            <a:off x="4682959" y="1563316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9A8D0A06-FB05-41C1-83A3-276823428FA5}"/>
              </a:ext>
            </a:extLst>
          </p:cNvPr>
          <p:cNvSpPr/>
          <p:nvPr/>
        </p:nvSpPr>
        <p:spPr>
          <a:xfrm>
            <a:off x="928687" y="1563316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9C9B2AD3-F9D9-411F-AF0B-CDDEC45AE87D}"/>
              </a:ext>
            </a:extLst>
          </p:cNvPr>
          <p:cNvSpPr/>
          <p:nvPr/>
        </p:nvSpPr>
        <p:spPr>
          <a:xfrm>
            <a:off x="8437230" y="1563316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CBEB6B1E-77DA-456B-9ED3-ECAC7C189179}"/>
              </a:ext>
            </a:extLst>
          </p:cNvPr>
          <p:cNvSpPr/>
          <p:nvPr/>
        </p:nvSpPr>
        <p:spPr>
          <a:xfrm>
            <a:off x="928687" y="404813"/>
            <a:ext cx="10334624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D6A0D51E-7C62-4AEF-B9E6-62E1F129A579}"/>
              </a:ext>
            </a:extLst>
          </p:cNvPr>
          <p:cNvSpPr/>
          <p:nvPr/>
        </p:nvSpPr>
        <p:spPr>
          <a:xfrm>
            <a:off x="4682958" y="5574574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48E24984-2173-462A-9350-5E95E19905AA}"/>
              </a:ext>
            </a:extLst>
          </p:cNvPr>
          <p:cNvSpPr/>
          <p:nvPr/>
        </p:nvSpPr>
        <p:spPr>
          <a:xfrm>
            <a:off x="8437229" y="5574574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1A508AD9-B998-4744-94D1-5BC181EA9929}"/>
              </a:ext>
            </a:extLst>
          </p:cNvPr>
          <p:cNvSpPr/>
          <p:nvPr/>
        </p:nvSpPr>
        <p:spPr>
          <a:xfrm>
            <a:off x="928687" y="5582867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D040C3EF-5DF0-4D6E-8A45-4DAE78BA70F1}"/>
              </a:ext>
            </a:extLst>
          </p:cNvPr>
          <p:cNvSpPr/>
          <p:nvPr/>
        </p:nvSpPr>
        <p:spPr>
          <a:xfrm rot="5400000">
            <a:off x="1984539" y="25032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1D805A94-A959-43EA-BBA2-E43969769D8B}"/>
              </a:ext>
            </a:extLst>
          </p:cNvPr>
          <p:cNvSpPr/>
          <p:nvPr/>
        </p:nvSpPr>
        <p:spPr>
          <a:xfrm rot="5400000">
            <a:off x="5738811" y="250328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64E8286D-6EB0-44BE-9AD7-C8FFC7C192BE}"/>
              </a:ext>
            </a:extLst>
          </p:cNvPr>
          <p:cNvSpPr/>
          <p:nvPr/>
        </p:nvSpPr>
        <p:spPr>
          <a:xfrm rot="5400000">
            <a:off x="9493082" y="251523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A4D53923-397D-4D26-8E39-8E0D2D893E03}"/>
              </a:ext>
            </a:extLst>
          </p:cNvPr>
          <p:cNvSpPr/>
          <p:nvPr/>
        </p:nvSpPr>
        <p:spPr>
          <a:xfrm rot="5400000">
            <a:off x="1984539" y="488331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FB663445-B966-4B3B-9E89-9F68B0750F99}"/>
              </a:ext>
            </a:extLst>
          </p:cNvPr>
          <p:cNvSpPr/>
          <p:nvPr/>
        </p:nvSpPr>
        <p:spPr>
          <a:xfrm rot="5400000">
            <a:off x="5738811" y="48833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006C0EB2-4341-465B-929F-7B48DCFFF63C}"/>
              </a:ext>
            </a:extLst>
          </p:cNvPr>
          <p:cNvSpPr/>
          <p:nvPr/>
        </p:nvSpPr>
        <p:spPr>
          <a:xfrm rot="5400000">
            <a:off x="9493083" y="487917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DF618E9E-B362-4CA2-B3A0-B9D3ABD522D5}"/>
              </a:ext>
            </a:extLst>
          </p:cNvPr>
          <p:cNvSpPr/>
          <p:nvPr/>
        </p:nvSpPr>
        <p:spPr>
          <a:xfrm>
            <a:off x="7615946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5CE98605-8282-482B-8658-E8A91066471C}"/>
              </a:ext>
            </a:extLst>
          </p:cNvPr>
          <p:cNvSpPr/>
          <p:nvPr/>
        </p:nvSpPr>
        <p:spPr>
          <a:xfrm rot="10800000">
            <a:off x="3861675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9704866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747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3392609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584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19DFED0-92A8-4A04-863B-91CACB63A5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6" y="504279"/>
            <a:ext cx="957261" cy="95726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E29FBAB-9AB3-4CD8-A974-42D36DA526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76" y="3978824"/>
            <a:ext cx="809910" cy="1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62913EBD-239E-403C-831E-3BD673A1A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520344"/>
            <a:ext cx="5162550" cy="181731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529830" cy="353539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95" y="4945810"/>
            <a:ext cx="1417607" cy="141760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73A8EA9-289A-41A5-9809-DA1CD08F9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3651850"/>
            <a:ext cx="882900" cy="882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A538F6-7647-4582-AC7D-402CF67B2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73" y="3667731"/>
            <a:ext cx="882900" cy="882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49" y="3072938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39" y="3915452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59" y="3915452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ścięte rogi u góry 6">
            <a:extLst>
              <a:ext uri="{FF2B5EF4-FFF2-40B4-BE49-F238E27FC236}">
                <a16:creationId xmlns:a16="http://schemas.microsoft.com/office/drawing/2014/main" id="{415816C4-3146-4D8C-B5A8-EC8D7FB69DF0}"/>
              </a:ext>
            </a:extLst>
          </p:cNvPr>
          <p:cNvSpPr/>
          <p:nvPr/>
        </p:nvSpPr>
        <p:spPr>
          <a:xfrm>
            <a:off x="2108719" y="1181878"/>
            <a:ext cx="7987004" cy="4590661"/>
          </a:xfrm>
          <a:prstGeom prst="snip2SameRect">
            <a:avLst>
              <a:gd name="adj1" fmla="val 50000"/>
              <a:gd name="adj2" fmla="val 0"/>
            </a:avLst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9">
            <a:extLst>
              <a:ext uri="{FF2B5EF4-FFF2-40B4-BE49-F238E27FC236}">
                <a16:creationId xmlns:a16="http://schemas.microsoft.com/office/drawing/2014/main" id="{FB470A6F-D020-4FCE-AC6A-78B147F5B869}"/>
              </a:ext>
            </a:extLst>
          </p:cNvPr>
          <p:cNvSpPr/>
          <p:nvPr/>
        </p:nvSpPr>
        <p:spPr>
          <a:xfrm>
            <a:off x="4682959" y="144041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Prostokąt zaokrąglony 9">
            <a:extLst>
              <a:ext uri="{FF2B5EF4-FFF2-40B4-BE49-F238E27FC236}">
                <a16:creationId xmlns:a16="http://schemas.microsoft.com/office/drawing/2014/main" id="{447737C2-96BD-4392-995C-4E6846ED73AD}"/>
              </a:ext>
            </a:extLst>
          </p:cNvPr>
          <p:cNvSpPr/>
          <p:nvPr/>
        </p:nvSpPr>
        <p:spPr>
          <a:xfrm>
            <a:off x="2484045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Item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C13014C6-7C80-436A-B6D9-236FBBD2B8D1}"/>
              </a:ext>
            </a:extLst>
          </p:cNvPr>
          <p:cNvSpPr/>
          <p:nvPr/>
        </p:nvSpPr>
        <p:spPr>
          <a:xfrm>
            <a:off x="6881874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Destination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4FF2455C-0DB7-4997-ACC1-AB009B598C63}"/>
              </a:ext>
            </a:extLst>
          </p:cNvPr>
          <p:cNvSpPr/>
          <p:nvPr/>
        </p:nvSpPr>
        <p:spPr>
          <a:xfrm rot="7734269">
            <a:off x="4469160" y="3241516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1AC8DA88-2041-4333-A08A-5CBDA444CB1A}"/>
              </a:ext>
            </a:extLst>
          </p:cNvPr>
          <p:cNvSpPr/>
          <p:nvPr/>
        </p:nvSpPr>
        <p:spPr>
          <a:xfrm rot="13865731" flipH="1">
            <a:off x="6642260" y="3277543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ED5FE50-C7CF-4580-8182-C5C082B1DAFA}"/>
              </a:ext>
            </a:extLst>
          </p:cNvPr>
          <p:cNvGrpSpPr/>
          <p:nvPr/>
        </p:nvGrpSpPr>
        <p:grpSpPr>
          <a:xfrm>
            <a:off x="5629982" y="2678123"/>
            <a:ext cx="1097502" cy="750877"/>
            <a:chOff x="2244674" y="3255378"/>
            <a:chExt cx="1097502" cy="750877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19676160-A3FA-48FF-981D-BEDC91D8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64F9E631-BCD1-4982-8EA3-F337712D50F4}"/>
                </a:ext>
              </a:extLst>
            </p:cNvPr>
            <p:cNvSpPr txBox="1"/>
            <p:nvPr/>
          </p:nvSpPr>
          <p:spPr>
            <a:xfrm>
              <a:off x="2367667" y="3572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16B56F0-CE2D-4FAE-863E-597ED505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48265"/>
              </p:ext>
            </p:extLst>
          </p:nvPr>
        </p:nvGraphicFramePr>
        <p:xfrm>
          <a:off x="3048000" y="194564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8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6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6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15040"/>
                  </a:ext>
                </a:extLst>
              </a:tr>
            </a:tbl>
          </a:graphicData>
        </a:graphic>
      </p:graphicFrame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50201144-BBD5-4708-AC07-320DF805FAEF}"/>
              </a:ext>
            </a:extLst>
          </p:cNvPr>
          <p:cNvSpPr/>
          <p:nvPr/>
        </p:nvSpPr>
        <p:spPr>
          <a:xfrm>
            <a:off x="1989803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F96C7C4C-5144-42D0-8203-A0152CBEBB12}"/>
              </a:ext>
            </a:extLst>
          </p:cNvPr>
          <p:cNvSpPr/>
          <p:nvPr/>
        </p:nvSpPr>
        <p:spPr>
          <a:xfrm>
            <a:off x="9294902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5CE953-8361-47C3-A32B-4950061533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9" y="2541980"/>
            <a:ext cx="3330758" cy="17740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5150845-C0FE-43BB-B8C0-CBA4B768A5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07" y="2541980"/>
            <a:ext cx="3330758" cy="17740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2F36ED9-D14E-49C4-A320-DA6FEA85F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3771">
            <a:off x="6579356" y="941779"/>
            <a:ext cx="3330758" cy="177403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B61700-64C9-4A6A-9937-3DFC3B5ED0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6369767" y="4456371"/>
            <a:ext cx="1787446" cy="9520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C7EE30-82BB-4FF8-9B64-22A5F2AA2F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2800241" y="4553717"/>
            <a:ext cx="2401150" cy="127890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26620C-405B-4ACF-A083-898C160D5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29" y="4812312"/>
            <a:ext cx="1787446" cy="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2986401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762353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001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627C744-F190-49FE-99B7-7F2491D04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23" y="2037047"/>
            <a:ext cx="3456317" cy="161114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98" y="524369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600091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843922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9DA109E-788C-49DD-A02E-1E166FE92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5" y="4896850"/>
            <a:ext cx="1364810" cy="136481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D3CE0F-CDB1-429E-B62F-6035EBF4F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1" y="2457761"/>
            <a:ext cx="1364810" cy="136481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B55170-3FE7-4DFB-A6DC-D5BBC9974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39" y="2457761"/>
            <a:ext cx="1364810" cy="136481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FAF7B80-C2D9-4F2E-BD4C-D8EA8F64A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4" y="596340"/>
            <a:ext cx="1364810" cy="1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39553</TotalTime>
  <Words>63</Words>
  <Application>Microsoft Office PowerPoint</Application>
  <PresentationFormat>Panoramiczny</PresentationFormat>
  <Paragraphs>42</Paragraphs>
  <Slides>16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83</cp:revision>
  <dcterms:created xsi:type="dcterms:W3CDTF">2017-08-25T06:45:18Z</dcterms:created>
  <dcterms:modified xsi:type="dcterms:W3CDTF">2019-04-16T09:29:20Z</dcterms:modified>
</cp:coreProperties>
</file>