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314" r:id="rId2"/>
    <p:sldId id="315" r:id="rId3"/>
    <p:sldId id="341" r:id="rId4"/>
    <p:sldId id="316" r:id="rId5"/>
    <p:sldId id="317" r:id="rId6"/>
    <p:sldId id="312" r:id="rId7"/>
    <p:sldId id="283" r:id="rId8"/>
    <p:sldId id="318" r:id="rId9"/>
    <p:sldId id="321" r:id="rId10"/>
    <p:sldId id="323" r:id="rId11"/>
    <p:sldId id="322" r:id="rId12"/>
    <p:sldId id="340" r:id="rId13"/>
    <p:sldId id="319" r:id="rId14"/>
    <p:sldId id="320" r:id="rId15"/>
    <p:sldId id="324" r:id="rId16"/>
    <p:sldId id="325" r:id="rId17"/>
    <p:sldId id="329" r:id="rId18"/>
    <p:sldId id="330" r:id="rId19"/>
    <p:sldId id="331" r:id="rId20"/>
    <p:sldId id="332" r:id="rId21"/>
    <p:sldId id="333" r:id="rId22"/>
    <p:sldId id="334" r:id="rId23"/>
    <p:sldId id="339" r:id="rId24"/>
    <p:sldId id="335" r:id="rId25"/>
    <p:sldId id="336" r:id="rId26"/>
    <p:sldId id="337" r:id="rId27"/>
    <p:sldId id="338" r:id="rId28"/>
    <p:sldId id="326" r:id="rId29"/>
    <p:sldId id="343" r:id="rId30"/>
    <p:sldId id="344" r:id="rId31"/>
    <p:sldId id="346" r:id="rId32"/>
    <p:sldId id="342" r:id="rId33"/>
    <p:sldId id="327" r:id="rId34"/>
    <p:sldId id="29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5752"/>
    <a:srgbClr val="EA6A64"/>
    <a:srgbClr val="D67770"/>
    <a:srgbClr val="E16565"/>
    <a:srgbClr val="F62828"/>
    <a:srgbClr val="F25454"/>
    <a:srgbClr val="111111"/>
    <a:srgbClr val="0080FF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133CB-F979-4EFB-AAE6-EF2A6C4135F8}" v="1617" dt="2018-10-16T07:07:34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7" autoAdjust="0"/>
    <p:restoredTop sz="87824" autoAdjust="0"/>
  </p:normalViewPr>
  <p:slideViewPr>
    <p:cSldViewPr snapToGrid="0">
      <p:cViewPr>
        <p:scale>
          <a:sx n="100" d="100"/>
          <a:sy n="100" d="100"/>
        </p:scale>
        <p:origin x="8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ymon Pobiega" userId="fd2e10ab852ac29e" providerId="LiveId" clId="{56E133CB-F979-4EFB-AAE6-EF2A6C4135F8}"/>
    <pc:docChg chg="undo redo custSel mod addSld delSld modSld sldOrd">
      <pc:chgData name="Szymon Pobiega" userId="fd2e10ab852ac29e" providerId="LiveId" clId="{56E133CB-F979-4EFB-AAE6-EF2A6C4135F8}" dt="2019-04-03T10:24:08.660" v="1611" actId="2696"/>
      <pc:docMkLst>
        <pc:docMk/>
      </pc:docMkLst>
      <pc:sldChg chg="del">
        <pc:chgData name="Szymon Pobiega" userId="fd2e10ab852ac29e" providerId="LiveId" clId="{56E133CB-F979-4EFB-AAE6-EF2A6C4135F8}" dt="2019-04-03T10:19:34.880" v="1585" actId="2696"/>
        <pc:sldMkLst>
          <pc:docMk/>
          <pc:sldMk cId="2338755334" sldId="256"/>
        </pc:sldMkLst>
      </pc:sldChg>
      <pc:sldChg chg="addSp delSp modSp del mod setBg">
        <pc:chgData name="Szymon Pobiega" userId="fd2e10ab852ac29e" providerId="LiveId" clId="{56E133CB-F979-4EFB-AAE6-EF2A6C4135F8}" dt="2019-04-03T10:19:34.875" v="1584" actId="2696"/>
        <pc:sldMkLst>
          <pc:docMk/>
          <pc:sldMk cId="167385363" sldId="257"/>
        </pc:sldMkLst>
        <pc:spChg chg="add mod">
          <ac:chgData name="Szymon Pobiega" userId="fd2e10ab852ac29e" providerId="LiveId" clId="{56E133CB-F979-4EFB-AAE6-EF2A6C4135F8}" dt="2018-09-19T08:16:19.599" v="193" actId="1076"/>
          <ac:spMkLst>
            <pc:docMk/>
            <pc:sldMk cId="167385363" sldId="257"/>
            <ac:spMk id="2" creationId="{DDF46F85-0E9E-447F-A3A2-E2ADE29DE324}"/>
          </ac:spMkLst>
        </pc:spChg>
        <pc:picChg chg="mod">
          <ac:chgData name="Szymon Pobiega" userId="fd2e10ab852ac29e" providerId="LiveId" clId="{56E133CB-F979-4EFB-AAE6-EF2A6C4135F8}" dt="2018-09-19T08:16:29.430" v="195" actId="12789"/>
          <ac:picMkLst>
            <pc:docMk/>
            <pc:sldMk cId="167385363" sldId="257"/>
            <ac:picMk id="4" creationId="{00000000-0000-0000-0000-000000000000}"/>
          </ac:picMkLst>
        </pc:picChg>
        <pc:picChg chg="add del">
          <ac:chgData name="Szymon Pobiega" userId="fd2e10ab852ac29e" providerId="LiveId" clId="{56E133CB-F979-4EFB-AAE6-EF2A6C4135F8}" dt="2018-09-19T08:14:38.115" v="154" actId="26606"/>
          <ac:picMkLst>
            <pc:docMk/>
            <pc:sldMk cId="167385363" sldId="257"/>
            <ac:picMk id="9" creationId="{CB607B98-7700-4DC9-8BE8-A876255F9C52}"/>
          </ac:picMkLst>
        </pc:picChg>
      </pc:sldChg>
      <pc:sldChg chg="del">
        <pc:chgData name="Szymon Pobiega" userId="fd2e10ab852ac29e" providerId="LiveId" clId="{56E133CB-F979-4EFB-AAE6-EF2A6C4135F8}" dt="2019-04-03T10:21:01.918" v="1588" actId="2696"/>
        <pc:sldMkLst>
          <pc:docMk/>
          <pc:sldMk cId="2647332181" sldId="260"/>
        </pc:sldMkLst>
      </pc:sldChg>
      <pc:sldChg chg="del">
        <pc:chgData name="Szymon Pobiega" userId="fd2e10ab852ac29e" providerId="LiveId" clId="{56E133CB-F979-4EFB-AAE6-EF2A6C4135F8}" dt="2019-04-03T10:21:36.579" v="1593" actId="2696"/>
        <pc:sldMkLst>
          <pc:docMk/>
          <pc:sldMk cId="1105274402" sldId="261"/>
        </pc:sldMkLst>
      </pc:sldChg>
      <pc:sldChg chg="del">
        <pc:chgData name="Szymon Pobiega" userId="fd2e10ab852ac29e" providerId="LiveId" clId="{56E133CB-F979-4EFB-AAE6-EF2A6C4135F8}" dt="2019-04-03T10:21:50.826" v="1596" actId="2696"/>
        <pc:sldMkLst>
          <pc:docMk/>
          <pc:sldMk cId="981359455" sldId="262"/>
        </pc:sldMkLst>
      </pc:sldChg>
      <pc:sldChg chg="del">
        <pc:chgData name="Szymon Pobiega" userId="fd2e10ab852ac29e" providerId="LiveId" clId="{56E133CB-F979-4EFB-AAE6-EF2A6C4135F8}" dt="2019-04-03T10:21:33.560" v="1592" actId="2696"/>
        <pc:sldMkLst>
          <pc:docMk/>
          <pc:sldMk cId="1183944769" sldId="263"/>
        </pc:sldMkLst>
      </pc:sldChg>
      <pc:sldChg chg="del">
        <pc:chgData name="Szymon Pobiega" userId="fd2e10ab852ac29e" providerId="LiveId" clId="{56E133CB-F979-4EFB-AAE6-EF2A6C4135F8}" dt="2019-04-03T10:21:50.816" v="1594" actId="2696"/>
        <pc:sldMkLst>
          <pc:docMk/>
          <pc:sldMk cId="3109053789" sldId="264"/>
        </pc:sldMkLst>
      </pc:sldChg>
      <pc:sldChg chg="del">
        <pc:chgData name="Szymon Pobiega" userId="fd2e10ab852ac29e" providerId="LiveId" clId="{56E133CB-F979-4EFB-AAE6-EF2A6C4135F8}" dt="2019-04-03T10:21:54.913" v="1597" actId="2696"/>
        <pc:sldMkLst>
          <pc:docMk/>
          <pc:sldMk cId="912752625" sldId="265"/>
        </pc:sldMkLst>
      </pc:sldChg>
      <pc:sldChg chg="del">
        <pc:chgData name="Szymon Pobiega" userId="fd2e10ab852ac29e" providerId="LiveId" clId="{56E133CB-F979-4EFB-AAE6-EF2A6C4135F8}" dt="2019-04-03T10:22:01.837" v="1599" actId="2696"/>
        <pc:sldMkLst>
          <pc:docMk/>
          <pc:sldMk cId="548696163" sldId="266"/>
        </pc:sldMkLst>
      </pc:sldChg>
      <pc:sldChg chg="del">
        <pc:chgData name="Szymon Pobiega" userId="fd2e10ab852ac29e" providerId="LiveId" clId="{56E133CB-F979-4EFB-AAE6-EF2A6C4135F8}" dt="2019-04-03T10:22:18.223" v="1605" actId="2696"/>
        <pc:sldMkLst>
          <pc:docMk/>
          <pc:sldMk cId="1513083645" sldId="268"/>
        </pc:sldMkLst>
      </pc:sldChg>
      <pc:sldChg chg="del">
        <pc:chgData name="Szymon Pobiega" userId="fd2e10ab852ac29e" providerId="LiveId" clId="{56E133CB-F979-4EFB-AAE6-EF2A6C4135F8}" dt="2019-04-03T10:22:23.607" v="1606" actId="2696"/>
        <pc:sldMkLst>
          <pc:docMk/>
          <pc:sldMk cId="3188794471" sldId="270"/>
        </pc:sldMkLst>
      </pc:sldChg>
      <pc:sldChg chg="del">
        <pc:chgData name="Szymon Pobiega" userId="fd2e10ab852ac29e" providerId="LiveId" clId="{56E133CB-F979-4EFB-AAE6-EF2A6C4135F8}" dt="2019-04-03T10:22:25.395" v="1607" actId="2696"/>
        <pc:sldMkLst>
          <pc:docMk/>
          <pc:sldMk cId="511135512" sldId="272"/>
        </pc:sldMkLst>
      </pc:sldChg>
      <pc:sldChg chg="del">
        <pc:chgData name="Szymon Pobiega" userId="fd2e10ab852ac29e" providerId="LiveId" clId="{56E133CB-F979-4EFB-AAE6-EF2A6C4135F8}" dt="2019-04-03T10:22:57.959" v="1609" actId="2696"/>
        <pc:sldMkLst>
          <pc:docMk/>
          <pc:sldMk cId="2166818223" sldId="274"/>
        </pc:sldMkLst>
      </pc:sldChg>
      <pc:sldChg chg="del">
        <pc:chgData name="Szymon Pobiega" userId="fd2e10ab852ac29e" providerId="LiveId" clId="{56E133CB-F979-4EFB-AAE6-EF2A6C4135F8}" dt="2019-04-03T10:22:05.009" v="1600" actId="2696"/>
        <pc:sldMkLst>
          <pc:docMk/>
          <pc:sldMk cId="822114483" sldId="275"/>
        </pc:sldMkLst>
      </pc:sldChg>
      <pc:sldChg chg="del">
        <pc:chgData name="Szymon Pobiega" userId="fd2e10ab852ac29e" providerId="LiveId" clId="{56E133CB-F979-4EFB-AAE6-EF2A6C4135F8}" dt="2019-04-03T10:22:09.763" v="1602" actId="2696"/>
        <pc:sldMkLst>
          <pc:docMk/>
          <pc:sldMk cId="1853445653" sldId="276"/>
        </pc:sldMkLst>
      </pc:sldChg>
      <pc:sldChg chg="del">
        <pc:chgData name="Szymon Pobiega" userId="fd2e10ab852ac29e" providerId="LiveId" clId="{56E133CB-F979-4EFB-AAE6-EF2A6C4135F8}" dt="2019-04-03T10:21:26.821" v="1590" actId="2696"/>
        <pc:sldMkLst>
          <pc:docMk/>
          <pc:sldMk cId="3411674601" sldId="278"/>
        </pc:sldMkLst>
      </pc:sldChg>
      <pc:sldChg chg="del">
        <pc:chgData name="Szymon Pobiega" userId="fd2e10ab852ac29e" providerId="LiveId" clId="{56E133CB-F979-4EFB-AAE6-EF2A6C4135F8}" dt="2019-04-03T10:21:59.836" v="1598" actId="2696"/>
        <pc:sldMkLst>
          <pc:docMk/>
          <pc:sldMk cId="3732413822" sldId="279"/>
        </pc:sldMkLst>
      </pc:sldChg>
      <pc:sldChg chg="del">
        <pc:chgData name="Szymon Pobiega" userId="fd2e10ab852ac29e" providerId="LiveId" clId="{56E133CB-F979-4EFB-AAE6-EF2A6C4135F8}" dt="2019-04-03T10:22:06.929" v="1601" actId="2696"/>
        <pc:sldMkLst>
          <pc:docMk/>
          <pc:sldMk cId="3374584684" sldId="280"/>
        </pc:sldMkLst>
      </pc:sldChg>
      <pc:sldChg chg="del">
        <pc:chgData name="Szymon Pobiega" userId="fd2e10ab852ac29e" providerId="LiveId" clId="{56E133CB-F979-4EFB-AAE6-EF2A6C4135F8}" dt="2019-04-03T10:22:15.965" v="1604" actId="2696"/>
        <pc:sldMkLst>
          <pc:docMk/>
          <pc:sldMk cId="2753959708" sldId="281"/>
        </pc:sldMkLst>
      </pc:sldChg>
      <pc:sldChg chg="del">
        <pc:chgData name="Szymon Pobiega" userId="fd2e10ab852ac29e" providerId="LiveId" clId="{56E133CB-F979-4EFB-AAE6-EF2A6C4135F8}" dt="2019-04-03T10:22:55.566" v="1608" actId="2696"/>
        <pc:sldMkLst>
          <pc:docMk/>
          <pc:sldMk cId="1452225375" sldId="282"/>
        </pc:sldMkLst>
      </pc:sldChg>
      <pc:sldChg chg="del">
        <pc:chgData name="Szymon Pobiega" userId="fd2e10ab852ac29e" providerId="LiveId" clId="{56E133CB-F979-4EFB-AAE6-EF2A6C4135F8}" dt="2019-04-03T10:21:31.460" v="1591" actId="2696"/>
        <pc:sldMkLst>
          <pc:docMk/>
          <pc:sldMk cId="3959924482" sldId="291"/>
        </pc:sldMkLst>
      </pc:sldChg>
      <pc:sldChg chg="del">
        <pc:chgData name="Szymon Pobiega" userId="fd2e10ab852ac29e" providerId="LiveId" clId="{56E133CB-F979-4EFB-AAE6-EF2A6C4135F8}" dt="2019-04-03T10:23:00.722" v="1610" actId="2696"/>
        <pc:sldMkLst>
          <pc:docMk/>
          <pc:sldMk cId="1549619109" sldId="292"/>
        </pc:sldMkLst>
      </pc:sldChg>
      <pc:sldChg chg="del">
        <pc:chgData name="Szymon Pobiega" userId="fd2e10ab852ac29e" providerId="LiveId" clId="{56E133CB-F979-4EFB-AAE6-EF2A6C4135F8}" dt="2019-04-03T10:21:19.647" v="1589" actId="2696"/>
        <pc:sldMkLst>
          <pc:docMk/>
          <pc:sldMk cId="3073277349" sldId="301"/>
        </pc:sldMkLst>
      </pc:sldChg>
      <pc:sldChg chg="del">
        <pc:chgData name="Szymon Pobiega" userId="fd2e10ab852ac29e" providerId="LiveId" clId="{56E133CB-F979-4EFB-AAE6-EF2A6C4135F8}" dt="2019-04-03T10:24:08.660" v="1611" actId="2696"/>
        <pc:sldMkLst>
          <pc:docMk/>
          <pc:sldMk cId="2355902690" sldId="302"/>
        </pc:sldMkLst>
      </pc:sldChg>
      <pc:sldChg chg="del">
        <pc:chgData name="Szymon Pobiega" userId="fd2e10ab852ac29e" providerId="LiveId" clId="{56E133CB-F979-4EFB-AAE6-EF2A6C4135F8}" dt="2019-04-03T10:21:50.823" v="1595" actId="2696"/>
        <pc:sldMkLst>
          <pc:docMk/>
          <pc:sldMk cId="2760849920" sldId="304"/>
        </pc:sldMkLst>
      </pc:sldChg>
      <pc:sldChg chg="addSp delSp modSp add del ord">
        <pc:chgData name="Szymon Pobiega" userId="fd2e10ab852ac29e" providerId="LiveId" clId="{56E133CB-F979-4EFB-AAE6-EF2A6C4135F8}" dt="2019-04-03T10:19:39.944" v="1586" actId="2696"/>
        <pc:sldMkLst>
          <pc:docMk/>
          <pc:sldMk cId="493593910" sldId="305"/>
        </pc:sldMkLst>
        <pc:spChg chg="add del mod">
          <ac:chgData name="Szymon Pobiega" userId="fd2e10ab852ac29e" providerId="LiveId" clId="{56E133CB-F979-4EFB-AAE6-EF2A6C4135F8}" dt="2018-09-19T08:59:08.219" v="349" actId="478"/>
          <ac:spMkLst>
            <pc:docMk/>
            <pc:sldMk cId="493593910" sldId="305"/>
            <ac:spMk id="2" creationId="{114982F7-E2E8-43E9-BC7A-022AC66A2139}"/>
          </ac:spMkLst>
        </pc:spChg>
        <pc:spChg chg="add mod">
          <ac:chgData name="Szymon Pobiega" userId="fd2e10ab852ac29e" providerId="LiveId" clId="{56E133CB-F979-4EFB-AAE6-EF2A6C4135F8}" dt="2018-09-19T08:59:55.282" v="376" actId="20577"/>
          <ac:spMkLst>
            <pc:docMk/>
            <pc:sldMk cId="493593910" sldId="305"/>
            <ac:spMk id="3" creationId="{FE921784-4BFC-4A7D-8DA4-86F8BE78A999}"/>
          </ac:spMkLst>
        </pc:spChg>
      </pc:sldChg>
      <pc:sldChg chg="del">
        <pc:chgData name="Szymon Pobiega" userId="fd2e10ab852ac29e" providerId="LiveId" clId="{56E133CB-F979-4EFB-AAE6-EF2A6C4135F8}" dt="2019-04-03T10:20:59.074" v="1587" actId="2696"/>
        <pc:sldMkLst>
          <pc:docMk/>
          <pc:sldMk cId="554809762" sldId="307"/>
        </pc:sldMkLst>
      </pc:sldChg>
      <pc:sldChg chg="del">
        <pc:chgData name="Szymon Pobiega" userId="fd2e10ab852ac29e" providerId="LiveId" clId="{56E133CB-F979-4EFB-AAE6-EF2A6C4135F8}" dt="2019-04-03T10:22:11.906" v="1603" actId="2696"/>
        <pc:sldMkLst>
          <pc:docMk/>
          <pc:sldMk cId="2351524743" sldId="30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Consume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Process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2" custScaleY="67858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2" custScaleY="67858">
        <dgm:presLayoutVars>
          <dgm:chMax val="0"/>
          <dgm:chPref val="0"/>
          <dgm:bulletEnabled val="1"/>
        </dgm:presLayoutVars>
      </dgm:prSet>
      <dgm:spPr/>
    </dgm:pt>
  </dgm:ptLst>
  <dgm:cxnLst>
    <dgm:cxn modelId="{52066577-AF5F-4467-BE4C-37DD4FB57AE3}" type="presOf" srcId="{AF2A4B31-8643-45F1-BDE7-D6E6A405259F}" destId="{F5235EA0-9935-47CF-BDED-77288FAEFF56}" srcOrd="0" destOrd="0" presId="urn:microsoft.com/office/officeart/2005/8/layout/chevron1"/>
    <dgm:cxn modelId="{CAF4BC7D-697B-4148-B175-26EF804BB18A}" type="presOf" srcId="{4527EE19-AED4-4988-B29A-5AADDA6A8A84}" destId="{841C66D8-22BC-4053-A0F2-8499FFBC3CB7}" srcOrd="0" destOrd="0" presId="urn:microsoft.com/office/officeart/2005/8/layout/chevron1"/>
    <dgm:cxn modelId="{3793338D-32E8-44F1-962C-1D0753090973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FD65EA5F-5F91-43BC-AADA-868CA5856094}" type="presParOf" srcId="{F5235EA0-9935-47CF-BDED-77288FAEFF56}" destId="{2C0620ED-3EDD-4A53-B31B-13046B26DAF0}" srcOrd="0" destOrd="0" presId="urn:microsoft.com/office/officeart/2005/8/layout/chevron1"/>
    <dgm:cxn modelId="{D9844AD9-51D6-4E5D-A014-922CF3EB0B38}" type="presParOf" srcId="{F5235EA0-9935-47CF-BDED-77288FAEFF56}" destId="{826421F4-B42D-4E5D-8E6B-AAA751B879F9}" srcOrd="1" destOrd="0" presId="urn:microsoft.com/office/officeart/2005/8/layout/chevron1"/>
    <dgm:cxn modelId="{D8BA3D5C-8167-48C3-91C5-F184A7452EDA}" type="presParOf" srcId="{F5235EA0-9935-47CF-BDED-77288FAEFF56}" destId="{841C66D8-22BC-4053-A0F2-8499FFBC3CB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Receive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Process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6D136966-4A99-416E-A7AF-B6443EB6BED1}">
      <dgm:prSet phldrT="[Teks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Consume</a:t>
          </a:r>
          <a:endParaRPr lang="en-US" dirty="0">
            <a:latin typeface="Arial Black" panose="020B0A04020102020204" pitchFamily="34" charset="0"/>
          </a:endParaRPr>
        </a:p>
      </dgm:t>
    </dgm:pt>
    <dgm:pt modelId="{361D71F8-3904-490B-A6E3-150884E16FD3}" type="parTrans" cxnId="{7C9ADE02-F72A-4E94-81B9-2384BFD3F160}">
      <dgm:prSet/>
      <dgm:spPr/>
      <dgm:t>
        <a:bodyPr/>
        <a:lstStyle/>
        <a:p>
          <a:endParaRPr lang="en-US"/>
        </a:p>
      </dgm:t>
    </dgm:pt>
    <dgm:pt modelId="{59136283-30CD-4107-83A5-6106C8EC2661}" type="sibTrans" cxnId="{7C9ADE02-F72A-4E94-81B9-2384BFD3F160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9020880-A840-4E73-842A-22C15567763B}" type="pres">
      <dgm:prSet presAssocID="{893136BD-2A1D-4CCC-9F17-03A5EF4E0D73}" presName="parTxOnlySpace" presStyleCnt="0"/>
      <dgm:spPr/>
    </dgm:pt>
    <dgm:pt modelId="{8432A2BE-0EA2-4C70-8EDB-BDD1FC8670A0}" type="pres">
      <dgm:prSet presAssocID="{6D136966-4A99-416E-A7AF-B6443EB6BED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C9ADE02-F72A-4E94-81B9-2384BFD3F160}" srcId="{AF2A4B31-8643-45F1-BDE7-D6E6A405259F}" destId="{6D136966-4A99-416E-A7AF-B6443EB6BED1}" srcOrd="2" destOrd="0" parTransId="{361D71F8-3904-490B-A6E3-150884E16FD3}" sibTransId="{59136283-30CD-4107-83A5-6106C8EC2661}"/>
    <dgm:cxn modelId="{52066577-AF5F-4467-BE4C-37DD4FB57AE3}" type="presOf" srcId="{AF2A4B31-8643-45F1-BDE7-D6E6A405259F}" destId="{F5235EA0-9935-47CF-BDED-77288FAEFF56}" srcOrd="0" destOrd="0" presId="urn:microsoft.com/office/officeart/2005/8/layout/chevron1"/>
    <dgm:cxn modelId="{CAF4BC7D-697B-4148-B175-26EF804BB18A}" type="presOf" srcId="{4527EE19-AED4-4988-B29A-5AADDA6A8A84}" destId="{841C66D8-22BC-4053-A0F2-8499FFBC3CB7}" srcOrd="0" destOrd="0" presId="urn:microsoft.com/office/officeart/2005/8/layout/chevron1"/>
    <dgm:cxn modelId="{3793338D-32E8-44F1-962C-1D0753090973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482F7CA7-EE80-4A02-A2C2-8D9527A3F943}" type="presOf" srcId="{6D136966-4A99-416E-A7AF-B6443EB6BED1}" destId="{8432A2BE-0EA2-4C70-8EDB-BDD1FC8670A0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FD65EA5F-5F91-43BC-AADA-868CA5856094}" type="presParOf" srcId="{F5235EA0-9935-47CF-BDED-77288FAEFF56}" destId="{2C0620ED-3EDD-4A53-B31B-13046B26DAF0}" srcOrd="0" destOrd="0" presId="urn:microsoft.com/office/officeart/2005/8/layout/chevron1"/>
    <dgm:cxn modelId="{D9844AD9-51D6-4E5D-A014-922CF3EB0B38}" type="presParOf" srcId="{F5235EA0-9935-47CF-BDED-77288FAEFF56}" destId="{826421F4-B42D-4E5D-8E6B-AAA751B879F9}" srcOrd="1" destOrd="0" presId="urn:microsoft.com/office/officeart/2005/8/layout/chevron1"/>
    <dgm:cxn modelId="{D8BA3D5C-8167-48C3-91C5-F184A7452EDA}" type="presParOf" srcId="{F5235EA0-9935-47CF-BDED-77288FAEFF56}" destId="{841C66D8-22BC-4053-A0F2-8499FFBC3CB7}" srcOrd="2" destOrd="0" presId="urn:microsoft.com/office/officeart/2005/8/layout/chevron1"/>
    <dgm:cxn modelId="{5472C2E0-0CC7-4021-BE5D-68653C8D748D}" type="presParOf" srcId="{F5235EA0-9935-47CF-BDED-77288FAEFF56}" destId="{B9020880-A840-4E73-842A-22C15567763B}" srcOrd="3" destOrd="0" presId="urn:microsoft.com/office/officeart/2005/8/layout/chevron1"/>
    <dgm:cxn modelId="{639B212A-E5E3-4A23-A0B5-0B35D7E943E8}" type="presParOf" srcId="{F5235EA0-9935-47CF-BDED-77288FAEFF56}" destId="{8432A2BE-0EA2-4C70-8EDB-BDD1FC8670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Receive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Process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6D136966-4A99-416E-A7AF-B6443EB6BED1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Publish</a:t>
          </a:r>
          <a:endParaRPr lang="en-US" dirty="0">
            <a:latin typeface="Arial Black" panose="020B0A04020102020204" pitchFamily="34" charset="0"/>
          </a:endParaRPr>
        </a:p>
      </dgm:t>
    </dgm:pt>
    <dgm:pt modelId="{361D71F8-3904-490B-A6E3-150884E16FD3}" type="parTrans" cxnId="{7C9ADE02-F72A-4E94-81B9-2384BFD3F160}">
      <dgm:prSet/>
      <dgm:spPr/>
      <dgm:t>
        <a:bodyPr/>
        <a:lstStyle/>
        <a:p>
          <a:endParaRPr lang="en-US"/>
        </a:p>
      </dgm:t>
    </dgm:pt>
    <dgm:pt modelId="{59136283-30CD-4107-83A5-6106C8EC2661}" type="sibTrans" cxnId="{7C9ADE02-F72A-4E94-81B9-2384BFD3F160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9020880-A840-4E73-842A-22C15567763B}" type="pres">
      <dgm:prSet presAssocID="{893136BD-2A1D-4CCC-9F17-03A5EF4E0D73}" presName="parTxOnlySpace" presStyleCnt="0"/>
      <dgm:spPr/>
    </dgm:pt>
    <dgm:pt modelId="{8432A2BE-0EA2-4C70-8EDB-BDD1FC8670A0}" type="pres">
      <dgm:prSet presAssocID="{6D136966-4A99-416E-A7AF-B6443EB6BED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C9ADE02-F72A-4E94-81B9-2384BFD3F160}" srcId="{AF2A4B31-8643-45F1-BDE7-D6E6A405259F}" destId="{6D136966-4A99-416E-A7AF-B6443EB6BED1}" srcOrd="2" destOrd="0" parTransId="{361D71F8-3904-490B-A6E3-150884E16FD3}" sibTransId="{59136283-30CD-4107-83A5-6106C8EC2661}"/>
    <dgm:cxn modelId="{52066577-AF5F-4467-BE4C-37DD4FB57AE3}" type="presOf" srcId="{AF2A4B31-8643-45F1-BDE7-D6E6A405259F}" destId="{F5235EA0-9935-47CF-BDED-77288FAEFF56}" srcOrd="0" destOrd="0" presId="urn:microsoft.com/office/officeart/2005/8/layout/chevron1"/>
    <dgm:cxn modelId="{CAF4BC7D-697B-4148-B175-26EF804BB18A}" type="presOf" srcId="{4527EE19-AED4-4988-B29A-5AADDA6A8A84}" destId="{841C66D8-22BC-4053-A0F2-8499FFBC3CB7}" srcOrd="0" destOrd="0" presId="urn:microsoft.com/office/officeart/2005/8/layout/chevron1"/>
    <dgm:cxn modelId="{3793338D-32E8-44F1-962C-1D0753090973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482F7CA7-EE80-4A02-A2C2-8D9527A3F943}" type="presOf" srcId="{6D136966-4A99-416E-A7AF-B6443EB6BED1}" destId="{8432A2BE-0EA2-4C70-8EDB-BDD1FC8670A0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FD65EA5F-5F91-43BC-AADA-868CA5856094}" type="presParOf" srcId="{F5235EA0-9935-47CF-BDED-77288FAEFF56}" destId="{2C0620ED-3EDD-4A53-B31B-13046B26DAF0}" srcOrd="0" destOrd="0" presId="urn:microsoft.com/office/officeart/2005/8/layout/chevron1"/>
    <dgm:cxn modelId="{D9844AD9-51D6-4E5D-A014-922CF3EB0B38}" type="presParOf" srcId="{F5235EA0-9935-47CF-BDED-77288FAEFF56}" destId="{826421F4-B42D-4E5D-8E6B-AAA751B879F9}" srcOrd="1" destOrd="0" presId="urn:microsoft.com/office/officeart/2005/8/layout/chevron1"/>
    <dgm:cxn modelId="{D8BA3D5C-8167-48C3-91C5-F184A7452EDA}" type="presParOf" srcId="{F5235EA0-9935-47CF-BDED-77288FAEFF56}" destId="{841C66D8-22BC-4053-A0F2-8499FFBC3CB7}" srcOrd="2" destOrd="0" presId="urn:microsoft.com/office/officeart/2005/8/layout/chevron1"/>
    <dgm:cxn modelId="{5472C2E0-0CC7-4021-BE5D-68653C8D748D}" type="presParOf" srcId="{F5235EA0-9935-47CF-BDED-77288FAEFF56}" destId="{B9020880-A840-4E73-842A-22C15567763B}" srcOrd="3" destOrd="0" presId="urn:microsoft.com/office/officeart/2005/8/layout/chevron1"/>
    <dgm:cxn modelId="{639B212A-E5E3-4A23-A0B5-0B35D7E943E8}" type="presParOf" srcId="{F5235EA0-9935-47CF-BDED-77288FAEFF56}" destId="{8432A2BE-0EA2-4C70-8EDB-BDD1FC8670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Receive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Publish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6D136966-4A99-416E-A7AF-B6443EB6BED1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Process</a:t>
          </a:r>
          <a:endParaRPr lang="en-US" dirty="0">
            <a:latin typeface="Arial Black" panose="020B0A04020102020204" pitchFamily="34" charset="0"/>
          </a:endParaRPr>
        </a:p>
      </dgm:t>
    </dgm:pt>
    <dgm:pt modelId="{361D71F8-3904-490B-A6E3-150884E16FD3}" type="parTrans" cxnId="{7C9ADE02-F72A-4E94-81B9-2384BFD3F160}">
      <dgm:prSet/>
      <dgm:spPr/>
      <dgm:t>
        <a:bodyPr/>
        <a:lstStyle/>
        <a:p>
          <a:endParaRPr lang="en-US"/>
        </a:p>
      </dgm:t>
    </dgm:pt>
    <dgm:pt modelId="{59136283-30CD-4107-83A5-6106C8EC2661}" type="sibTrans" cxnId="{7C9ADE02-F72A-4E94-81B9-2384BFD3F160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9020880-A840-4E73-842A-22C15567763B}" type="pres">
      <dgm:prSet presAssocID="{893136BD-2A1D-4CCC-9F17-03A5EF4E0D73}" presName="parTxOnlySpace" presStyleCnt="0"/>
      <dgm:spPr/>
    </dgm:pt>
    <dgm:pt modelId="{8432A2BE-0EA2-4C70-8EDB-BDD1FC8670A0}" type="pres">
      <dgm:prSet presAssocID="{6D136966-4A99-416E-A7AF-B6443EB6BED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C9ADE02-F72A-4E94-81B9-2384BFD3F160}" srcId="{AF2A4B31-8643-45F1-BDE7-D6E6A405259F}" destId="{6D136966-4A99-416E-A7AF-B6443EB6BED1}" srcOrd="2" destOrd="0" parTransId="{361D71F8-3904-490B-A6E3-150884E16FD3}" sibTransId="{59136283-30CD-4107-83A5-6106C8EC2661}"/>
    <dgm:cxn modelId="{52066577-AF5F-4467-BE4C-37DD4FB57AE3}" type="presOf" srcId="{AF2A4B31-8643-45F1-BDE7-D6E6A405259F}" destId="{F5235EA0-9935-47CF-BDED-77288FAEFF56}" srcOrd="0" destOrd="0" presId="urn:microsoft.com/office/officeart/2005/8/layout/chevron1"/>
    <dgm:cxn modelId="{CAF4BC7D-697B-4148-B175-26EF804BB18A}" type="presOf" srcId="{4527EE19-AED4-4988-B29A-5AADDA6A8A84}" destId="{841C66D8-22BC-4053-A0F2-8499FFBC3CB7}" srcOrd="0" destOrd="0" presId="urn:microsoft.com/office/officeart/2005/8/layout/chevron1"/>
    <dgm:cxn modelId="{3793338D-32E8-44F1-962C-1D0753090973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482F7CA7-EE80-4A02-A2C2-8D9527A3F943}" type="presOf" srcId="{6D136966-4A99-416E-A7AF-B6443EB6BED1}" destId="{8432A2BE-0EA2-4C70-8EDB-BDD1FC8670A0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FD65EA5F-5F91-43BC-AADA-868CA5856094}" type="presParOf" srcId="{F5235EA0-9935-47CF-BDED-77288FAEFF56}" destId="{2C0620ED-3EDD-4A53-B31B-13046B26DAF0}" srcOrd="0" destOrd="0" presId="urn:microsoft.com/office/officeart/2005/8/layout/chevron1"/>
    <dgm:cxn modelId="{D9844AD9-51D6-4E5D-A014-922CF3EB0B38}" type="presParOf" srcId="{F5235EA0-9935-47CF-BDED-77288FAEFF56}" destId="{826421F4-B42D-4E5D-8E6B-AAA751B879F9}" srcOrd="1" destOrd="0" presId="urn:microsoft.com/office/officeart/2005/8/layout/chevron1"/>
    <dgm:cxn modelId="{D8BA3D5C-8167-48C3-91C5-F184A7452EDA}" type="presParOf" srcId="{F5235EA0-9935-47CF-BDED-77288FAEFF56}" destId="{841C66D8-22BC-4053-A0F2-8499FFBC3CB7}" srcOrd="2" destOrd="0" presId="urn:microsoft.com/office/officeart/2005/8/layout/chevron1"/>
    <dgm:cxn modelId="{5472C2E0-0CC7-4021-BE5D-68653C8D748D}" type="presParOf" srcId="{F5235EA0-9935-47CF-BDED-77288FAEFF56}" destId="{B9020880-A840-4E73-842A-22C15567763B}" srcOrd="3" destOrd="0" presId="urn:microsoft.com/office/officeart/2005/8/layout/chevron1"/>
    <dgm:cxn modelId="{639B212A-E5E3-4A23-A0B5-0B35D7E943E8}" type="presParOf" srcId="{F5235EA0-9935-47CF-BDED-77288FAEFF56}" destId="{8432A2BE-0EA2-4C70-8EDB-BDD1FC8670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Publish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Persist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83958722-AE49-4D82-8CDA-2B769D19D543}" type="presOf" srcId="{AF2A4B31-8643-45F1-BDE7-D6E6A405259F}" destId="{F5235EA0-9935-47CF-BDED-77288FAEFF56}" srcOrd="0" destOrd="0" presId="urn:microsoft.com/office/officeart/2005/8/layout/chevron1"/>
    <dgm:cxn modelId="{38E3BC40-5906-4B6F-9094-9E08C141809A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798DBEC2-9713-45BB-BEFE-CFA36F976A6C}" type="presOf" srcId="{4527EE19-AED4-4988-B29A-5AADDA6A8A84}" destId="{841C66D8-22BC-4053-A0F2-8499FFBC3CB7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41336860-109D-4DC5-9E41-C3A0763A4530}" type="presParOf" srcId="{F5235EA0-9935-47CF-BDED-77288FAEFF56}" destId="{2C0620ED-3EDD-4A53-B31B-13046B26DAF0}" srcOrd="0" destOrd="0" presId="urn:microsoft.com/office/officeart/2005/8/layout/chevron1"/>
    <dgm:cxn modelId="{64614412-2913-445B-865A-EA87795DD33C}" type="presParOf" srcId="{F5235EA0-9935-47CF-BDED-77288FAEFF56}" destId="{826421F4-B42D-4E5D-8E6B-AAA751B879F9}" srcOrd="1" destOrd="0" presId="urn:microsoft.com/office/officeart/2005/8/layout/chevron1"/>
    <dgm:cxn modelId="{CE8E4CEA-96D1-45E0-A851-298984CD3BDF}" type="presParOf" srcId="{F5235EA0-9935-47CF-BDED-77288FAEFF56}" destId="{841C66D8-22BC-4053-A0F2-8499FFBC3CB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Persist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1B3E9D04-607C-46C4-8505-2D387CBE5DA9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Publish</a:t>
          </a:r>
          <a:endParaRPr lang="en-US" dirty="0">
            <a:latin typeface="Arial Black" panose="020B0A04020102020204" pitchFamily="34" charset="0"/>
          </a:endParaRPr>
        </a:p>
      </dgm:t>
    </dgm:pt>
    <dgm:pt modelId="{02800EF9-B117-444E-B1BB-68D116A7A7AD}" type="parTrans" cxnId="{D9AB96D2-D821-4298-895C-96C1EB91E2D2}">
      <dgm:prSet/>
      <dgm:spPr/>
      <dgm:t>
        <a:bodyPr/>
        <a:lstStyle/>
        <a:p>
          <a:endParaRPr lang="en-US"/>
        </a:p>
      </dgm:t>
    </dgm:pt>
    <dgm:pt modelId="{F9D9331A-B9C1-4BC4-9738-6056F20215CF}" type="sibTrans" cxnId="{D9AB96D2-D821-4298-895C-96C1EB91E2D2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7167E05D-9A93-4DE8-8C20-8EE3C7EEFDA1}" type="pres">
      <dgm:prSet presAssocID="{1B3E9D04-607C-46C4-8505-2D387CBE5DA9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BAB1631A-1019-4C78-895D-D7741C822B8A}" type="presOf" srcId="{AF2A4B31-8643-45F1-BDE7-D6E6A405259F}" destId="{F5235EA0-9935-47CF-BDED-77288FAEFF56}" srcOrd="0" destOrd="0" presId="urn:microsoft.com/office/officeart/2005/8/layout/chevron1"/>
    <dgm:cxn modelId="{14CAB876-6C41-46AD-A98C-791813F836EF}" type="presOf" srcId="{1B3E9D04-607C-46C4-8505-2D387CBE5DA9}" destId="{7167E05D-9A93-4DE8-8C20-8EE3C7EEFDA1}" srcOrd="0" destOrd="0" presId="urn:microsoft.com/office/officeart/2005/8/layout/chevron1"/>
    <dgm:cxn modelId="{DE94FC97-23A9-43E0-851D-288D86E71432}" type="presOf" srcId="{2466C300-50C6-4B7E-83C1-25BEBCAE8F97}" destId="{2C0620ED-3EDD-4A53-B31B-13046B26DAF0}" srcOrd="0" destOrd="0" presId="urn:microsoft.com/office/officeart/2005/8/layout/chevron1"/>
    <dgm:cxn modelId="{D9AB96D2-D821-4298-895C-96C1EB91E2D2}" srcId="{AF2A4B31-8643-45F1-BDE7-D6E6A405259F}" destId="{1B3E9D04-607C-46C4-8505-2D387CBE5DA9}" srcOrd="1" destOrd="0" parTransId="{02800EF9-B117-444E-B1BB-68D116A7A7AD}" sibTransId="{F9D9331A-B9C1-4BC4-9738-6056F20215CF}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AAA2BFBF-2E11-4679-AB04-81D8868621B7}" type="presParOf" srcId="{F5235EA0-9935-47CF-BDED-77288FAEFF56}" destId="{2C0620ED-3EDD-4A53-B31B-13046B26DAF0}" srcOrd="0" destOrd="0" presId="urn:microsoft.com/office/officeart/2005/8/layout/chevron1"/>
    <dgm:cxn modelId="{6B0885ED-150A-42F0-BAC6-CA58E3C011FF}" type="presParOf" srcId="{F5235EA0-9935-47CF-BDED-77288FAEFF56}" destId="{826421F4-B42D-4E5D-8E6B-AAA751B879F9}" srcOrd="1" destOrd="0" presId="urn:microsoft.com/office/officeart/2005/8/layout/chevron1"/>
    <dgm:cxn modelId="{5493AE08-6C11-4558-A193-014694FDDA1E}" type="presParOf" srcId="{F5235EA0-9935-47CF-BDED-77288FAEFF56}" destId="{7167E05D-9A93-4DE8-8C20-8EE3C7EEFDA1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9242" y="1425865"/>
          <a:ext cx="5524797" cy="1499606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220028" tIns="73343" rIns="73343" bIns="73343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500" kern="1200" dirty="0" err="1">
              <a:latin typeface="Arial Black" panose="020B0A04020102020204" pitchFamily="34" charset="0"/>
            </a:rPr>
            <a:t>Consume</a:t>
          </a:r>
          <a:endParaRPr lang="en-US" sz="5500" kern="1200" dirty="0">
            <a:latin typeface="Arial Black" panose="020B0A04020102020204" pitchFamily="34" charset="0"/>
          </a:endParaRPr>
        </a:p>
      </dsp:txBody>
      <dsp:txXfrm>
        <a:off x="759045" y="1425865"/>
        <a:ext cx="4025191" cy="1499606"/>
      </dsp:txXfrm>
    </dsp:sp>
    <dsp:sp modelId="{841C66D8-22BC-4053-A0F2-8499FFBC3CB7}">
      <dsp:nvSpPr>
        <dsp:cNvPr id="0" name=""/>
        <dsp:cNvSpPr/>
      </dsp:nvSpPr>
      <dsp:spPr>
        <a:xfrm>
          <a:off x="4981560" y="1425865"/>
          <a:ext cx="5524797" cy="1499606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16027" tIns="72009" rIns="72009" bIns="72009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400" kern="1200" dirty="0" err="1">
              <a:latin typeface="Arial Black" panose="020B0A04020102020204" pitchFamily="34" charset="0"/>
            </a:rPr>
            <a:t>Process</a:t>
          </a:r>
          <a:endParaRPr lang="en-US" sz="5400" kern="1200" dirty="0">
            <a:latin typeface="Arial Black" panose="020B0A04020102020204" pitchFamily="34" charset="0"/>
          </a:endParaRPr>
        </a:p>
      </dsp:txBody>
      <dsp:txXfrm>
        <a:off x="5731363" y="1425865"/>
        <a:ext cx="4025191" cy="14996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>
              <a:latin typeface="Arial Black" panose="020B0A04020102020204" pitchFamily="34" charset="0"/>
            </a:rPr>
            <a:t>Receive</a:t>
          </a:r>
          <a:endParaRPr lang="en-US" sz="3200" kern="1200" dirty="0">
            <a:latin typeface="Arial Black" panose="020B0A04020102020204" pitchFamily="34" charset="0"/>
          </a:endParaRPr>
        </a:p>
      </dsp:txBody>
      <dsp:txXfrm>
        <a:off x="753754" y="1424994"/>
        <a:ext cx="2252022" cy="1501348"/>
      </dsp:txXfrm>
    </dsp:sp>
    <dsp:sp modelId="{841C66D8-22BC-4053-A0F2-8499FFBC3CB7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>
              <a:latin typeface="Arial Black" panose="020B0A04020102020204" pitchFamily="34" charset="0"/>
            </a:rPr>
            <a:t>Process</a:t>
          </a:r>
          <a:endParaRPr lang="en-US" sz="3200" kern="1200" dirty="0">
            <a:latin typeface="Arial Black" panose="020B0A04020102020204" pitchFamily="34" charset="0"/>
          </a:endParaRPr>
        </a:p>
      </dsp:txBody>
      <dsp:txXfrm>
        <a:off x="4131788" y="1424994"/>
        <a:ext cx="2252022" cy="1501348"/>
      </dsp:txXfrm>
    </dsp:sp>
    <dsp:sp modelId="{8432A2BE-0EA2-4C70-8EDB-BDD1FC8670A0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>
              <a:latin typeface="Arial Black" panose="020B0A04020102020204" pitchFamily="34" charset="0"/>
            </a:rPr>
            <a:t>Consume</a:t>
          </a:r>
          <a:endParaRPr lang="en-US" sz="3200" kern="1200" dirty="0">
            <a:latin typeface="Arial Black" panose="020B0A04020102020204" pitchFamily="34" charset="0"/>
          </a:endParaRPr>
        </a:p>
      </dsp:txBody>
      <dsp:txXfrm>
        <a:off x="7509822" y="1424994"/>
        <a:ext cx="2252022" cy="15013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>
              <a:latin typeface="Arial Black" panose="020B0A04020102020204" pitchFamily="34" charset="0"/>
            </a:rPr>
            <a:t>Receive</a:t>
          </a:r>
          <a:endParaRPr lang="en-US" sz="3600" kern="1200" dirty="0">
            <a:latin typeface="Arial Black" panose="020B0A04020102020204" pitchFamily="34" charset="0"/>
          </a:endParaRPr>
        </a:p>
      </dsp:txBody>
      <dsp:txXfrm>
        <a:off x="753754" y="1424994"/>
        <a:ext cx="2252022" cy="1501348"/>
      </dsp:txXfrm>
    </dsp:sp>
    <dsp:sp modelId="{841C66D8-22BC-4053-A0F2-8499FFBC3CB7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>
              <a:latin typeface="Arial Black" panose="020B0A04020102020204" pitchFamily="34" charset="0"/>
            </a:rPr>
            <a:t>Process</a:t>
          </a:r>
          <a:endParaRPr lang="en-US" sz="3600" kern="1200" dirty="0">
            <a:latin typeface="Arial Black" panose="020B0A04020102020204" pitchFamily="34" charset="0"/>
          </a:endParaRPr>
        </a:p>
      </dsp:txBody>
      <dsp:txXfrm>
        <a:off x="4131788" y="1424994"/>
        <a:ext cx="2252022" cy="1501348"/>
      </dsp:txXfrm>
    </dsp:sp>
    <dsp:sp modelId="{8432A2BE-0EA2-4C70-8EDB-BDD1FC8670A0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>
              <a:latin typeface="Arial Black" panose="020B0A04020102020204" pitchFamily="34" charset="0"/>
            </a:rPr>
            <a:t>Publish</a:t>
          </a:r>
          <a:endParaRPr lang="en-US" sz="3600" kern="1200" dirty="0">
            <a:latin typeface="Arial Black" panose="020B0A04020102020204" pitchFamily="34" charset="0"/>
          </a:endParaRPr>
        </a:p>
      </dsp:txBody>
      <dsp:txXfrm>
        <a:off x="7509822" y="1424994"/>
        <a:ext cx="2252022" cy="15013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>
              <a:latin typeface="Arial Black" panose="020B0A04020102020204" pitchFamily="34" charset="0"/>
            </a:rPr>
            <a:t>Receive</a:t>
          </a:r>
          <a:endParaRPr lang="en-US" sz="3600" kern="1200" dirty="0">
            <a:latin typeface="Arial Black" panose="020B0A04020102020204" pitchFamily="34" charset="0"/>
          </a:endParaRPr>
        </a:p>
      </dsp:txBody>
      <dsp:txXfrm>
        <a:off x="753754" y="1424994"/>
        <a:ext cx="2252022" cy="1501348"/>
      </dsp:txXfrm>
    </dsp:sp>
    <dsp:sp modelId="{841C66D8-22BC-4053-A0F2-8499FFBC3CB7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>
              <a:latin typeface="Arial Black" panose="020B0A04020102020204" pitchFamily="34" charset="0"/>
            </a:rPr>
            <a:t>Publish</a:t>
          </a:r>
          <a:endParaRPr lang="en-US" sz="3600" kern="1200" dirty="0">
            <a:latin typeface="Arial Black" panose="020B0A04020102020204" pitchFamily="34" charset="0"/>
          </a:endParaRPr>
        </a:p>
      </dsp:txBody>
      <dsp:txXfrm>
        <a:off x="4131788" y="1424994"/>
        <a:ext cx="2252022" cy="1501348"/>
      </dsp:txXfrm>
    </dsp:sp>
    <dsp:sp modelId="{8432A2BE-0EA2-4C70-8EDB-BDD1FC8670A0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>
              <a:latin typeface="Arial Black" panose="020B0A04020102020204" pitchFamily="34" charset="0"/>
            </a:rPr>
            <a:t>Process</a:t>
          </a:r>
          <a:endParaRPr lang="en-US" sz="3600" kern="1200" dirty="0">
            <a:latin typeface="Arial Black" panose="020B0A04020102020204" pitchFamily="34" charset="0"/>
          </a:endParaRPr>
        </a:p>
      </dsp:txBody>
      <dsp:txXfrm>
        <a:off x="7509822" y="1424994"/>
        <a:ext cx="2252022" cy="15013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5998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 err="1">
              <a:latin typeface="Arial Black" panose="020B0A04020102020204" pitchFamily="34" charset="0"/>
            </a:rPr>
            <a:t>Publish</a:t>
          </a:r>
          <a:endParaRPr lang="en-US" sz="3800" kern="1200" dirty="0">
            <a:latin typeface="Arial Black" panose="020B0A04020102020204" pitchFamily="34" charset="0"/>
          </a:endParaRPr>
        </a:p>
      </dsp:txBody>
      <dsp:txXfrm>
        <a:off x="723112" y="621315"/>
        <a:ext cx="2151342" cy="1434227"/>
      </dsp:txXfrm>
    </dsp:sp>
    <dsp:sp modelId="{841C66D8-22BC-4053-A0F2-8499FFBC3CB7}">
      <dsp:nvSpPr>
        <dsp:cNvPr id="0" name=""/>
        <dsp:cNvSpPr/>
      </dsp:nvSpPr>
      <dsp:spPr>
        <a:xfrm>
          <a:off x="3233011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 err="1">
              <a:latin typeface="Arial Black" panose="020B0A04020102020204" pitchFamily="34" charset="0"/>
            </a:rPr>
            <a:t>Persist</a:t>
          </a:r>
          <a:endParaRPr lang="en-US" sz="3800" kern="1200" dirty="0">
            <a:latin typeface="Arial Black" panose="020B0A04020102020204" pitchFamily="34" charset="0"/>
          </a:endParaRPr>
        </a:p>
      </dsp:txBody>
      <dsp:txXfrm>
        <a:off x="3950125" y="621315"/>
        <a:ext cx="2151342" cy="14342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5998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 err="1">
              <a:latin typeface="Arial Black" panose="020B0A04020102020204" pitchFamily="34" charset="0"/>
            </a:rPr>
            <a:t>Persist</a:t>
          </a:r>
          <a:endParaRPr lang="en-US" sz="3800" kern="1200" dirty="0">
            <a:latin typeface="Arial Black" panose="020B0A04020102020204" pitchFamily="34" charset="0"/>
          </a:endParaRPr>
        </a:p>
      </dsp:txBody>
      <dsp:txXfrm>
        <a:off x="723112" y="621315"/>
        <a:ext cx="2151342" cy="1434227"/>
      </dsp:txXfrm>
    </dsp:sp>
    <dsp:sp modelId="{7167E05D-9A93-4DE8-8C20-8EE3C7EEFDA1}">
      <dsp:nvSpPr>
        <dsp:cNvPr id="0" name=""/>
        <dsp:cNvSpPr/>
      </dsp:nvSpPr>
      <dsp:spPr>
        <a:xfrm>
          <a:off x="3233011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 err="1">
              <a:latin typeface="Arial Black" panose="020B0A04020102020204" pitchFamily="34" charset="0"/>
            </a:rPr>
            <a:t>Publish</a:t>
          </a:r>
          <a:endParaRPr lang="en-US" sz="3800" kern="1200" dirty="0">
            <a:latin typeface="Arial Black" panose="020B0A04020102020204" pitchFamily="34" charset="0"/>
          </a:endParaRPr>
        </a:p>
      </dsp:txBody>
      <dsp:txXfrm>
        <a:off x="3950125" y="621315"/>
        <a:ext cx="2151342" cy="1434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C06D7-47F4-42EE-97DE-5D2CE932B02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F6A35-0BFF-42C8-8651-D2B5FB2B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8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Architecture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0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Aggregate</a:t>
            </a:r>
            <a:r>
              <a:rPr lang="pl-PL" dirty="0"/>
              <a:t> </a:t>
            </a:r>
            <a:r>
              <a:rPr lang="pl-PL" dirty="0" err="1"/>
              <a:t>chains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04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Aggregate</a:t>
            </a:r>
            <a:r>
              <a:rPr lang="pl-PL" dirty="0"/>
              <a:t> </a:t>
            </a:r>
            <a:r>
              <a:rPr lang="pl-PL" dirty="0" err="1"/>
              <a:t>chains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58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Component design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60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Azazon</a:t>
            </a:r>
            <a:r>
              <a:rPr lang="pl-PL" baseline="0" dirty="0"/>
              <a:t> FIFO </a:t>
            </a:r>
            <a:r>
              <a:rPr lang="pl-PL" baseline="0" dirty="0" err="1"/>
              <a:t>does</a:t>
            </a:r>
            <a:r>
              <a:rPr lang="pl-PL" baseline="0" dirty="0"/>
              <a:t>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wrong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3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Azazon</a:t>
            </a:r>
            <a:r>
              <a:rPr lang="pl-PL" baseline="0" dirty="0"/>
              <a:t> FIFO </a:t>
            </a:r>
            <a:r>
              <a:rPr lang="pl-PL" baseline="0" dirty="0" err="1"/>
              <a:t>does</a:t>
            </a:r>
            <a:r>
              <a:rPr lang="pl-PL" baseline="0" dirty="0"/>
              <a:t>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wrong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17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Azazon</a:t>
            </a:r>
            <a:r>
              <a:rPr lang="pl-PL" baseline="0" dirty="0"/>
              <a:t> FIFO </a:t>
            </a:r>
            <a:r>
              <a:rPr lang="pl-PL" baseline="0" dirty="0" err="1"/>
              <a:t>does</a:t>
            </a:r>
            <a:r>
              <a:rPr lang="pl-PL" baseline="0" dirty="0"/>
              <a:t>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wrong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54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Azazon</a:t>
            </a:r>
            <a:r>
              <a:rPr lang="pl-PL" baseline="0" dirty="0"/>
              <a:t> FIFO </a:t>
            </a:r>
            <a:r>
              <a:rPr lang="pl-PL" baseline="0" dirty="0" err="1"/>
              <a:t>does</a:t>
            </a:r>
            <a:r>
              <a:rPr lang="pl-PL" baseline="0" dirty="0"/>
              <a:t>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wrong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48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9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2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8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2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5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7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2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8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3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B1ACE-8FC5-43AE-903F-A46F816E6A3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3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image" Target="../media/image29.png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2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zaokrąglony 7">
            <a:extLst>
              <a:ext uri="{FF2B5EF4-FFF2-40B4-BE49-F238E27FC236}">
                <a16:creationId xmlns:a16="http://schemas.microsoft.com/office/drawing/2014/main" id="{D8AD4E7A-1B15-480E-9E93-4A1F17134EBC}"/>
              </a:ext>
            </a:extLst>
          </p:cNvPr>
          <p:cNvSpPr/>
          <p:nvPr/>
        </p:nvSpPr>
        <p:spPr>
          <a:xfrm>
            <a:off x="4682958" y="3144380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Orders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6" name="Prostokąt zaokrąglony 9">
            <a:extLst>
              <a:ext uri="{FF2B5EF4-FFF2-40B4-BE49-F238E27FC236}">
                <a16:creationId xmlns:a16="http://schemas.microsoft.com/office/drawing/2014/main" id="{30DE0836-1820-455F-AA00-0CBF1AC15CE6}"/>
              </a:ext>
            </a:extLst>
          </p:cNvPr>
          <p:cNvSpPr/>
          <p:nvPr/>
        </p:nvSpPr>
        <p:spPr>
          <a:xfrm>
            <a:off x="928687" y="3144380"/>
            <a:ext cx="2826081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atin typeface="Arial Black" panose="020B0A04020102020204" pitchFamily="34" charset="0"/>
              </a:rPr>
              <a:t>Shipping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7" name="Prostokąt zaokrąglony 9">
            <a:extLst>
              <a:ext uri="{FF2B5EF4-FFF2-40B4-BE49-F238E27FC236}">
                <a16:creationId xmlns:a16="http://schemas.microsoft.com/office/drawing/2014/main" id="{179B6B42-E802-42F3-A753-C1F3F87DB0D8}"/>
              </a:ext>
            </a:extLst>
          </p:cNvPr>
          <p:cNvSpPr/>
          <p:nvPr/>
        </p:nvSpPr>
        <p:spPr>
          <a:xfrm>
            <a:off x="8437229" y="3144380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atin typeface="Arial Black" panose="020B0A04020102020204" pitchFamily="34" charset="0"/>
              </a:rPr>
              <a:t>Billing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8" name="Prostokąt zaokrąglony 7">
            <a:extLst>
              <a:ext uri="{FF2B5EF4-FFF2-40B4-BE49-F238E27FC236}">
                <a16:creationId xmlns:a16="http://schemas.microsoft.com/office/drawing/2014/main" id="{629B20D5-E67C-4F2B-8D44-182A8D8DFBC6}"/>
              </a:ext>
            </a:extLst>
          </p:cNvPr>
          <p:cNvSpPr/>
          <p:nvPr/>
        </p:nvSpPr>
        <p:spPr>
          <a:xfrm>
            <a:off x="4682959" y="1563316"/>
            <a:ext cx="2826081" cy="6738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µ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9" name="Prostokąt zaokrąglony 7">
            <a:extLst>
              <a:ext uri="{FF2B5EF4-FFF2-40B4-BE49-F238E27FC236}">
                <a16:creationId xmlns:a16="http://schemas.microsoft.com/office/drawing/2014/main" id="{9A8D0A06-FB05-41C1-83A3-276823428FA5}"/>
              </a:ext>
            </a:extLst>
          </p:cNvPr>
          <p:cNvSpPr/>
          <p:nvPr/>
        </p:nvSpPr>
        <p:spPr>
          <a:xfrm>
            <a:off x="928687" y="1563316"/>
            <a:ext cx="2826081" cy="6738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µ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0" name="Prostokąt zaokrąglony 7">
            <a:extLst>
              <a:ext uri="{FF2B5EF4-FFF2-40B4-BE49-F238E27FC236}">
                <a16:creationId xmlns:a16="http://schemas.microsoft.com/office/drawing/2014/main" id="{9C9B2AD3-F9D9-411F-AF0B-CDDEC45AE87D}"/>
              </a:ext>
            </a:extLst>
          </p:cNvPr>
          <p:cNvSpPr/>
          <p:nvPr/>
        </p:nvSpPr>
        <p:spPr>
          <a:xfrm>
            <a:off x="8437230" y="1563316"/>
            <a:ext cx="2826081" cy="67384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µ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CBEB6B1E-77DA-456B-9ED3-ECAC7C189179}"/>
              </a:ext>
            </a:extLst>
          </p:cNvPr>
          <p:cNvSpPr/>
          <p:nvPr/>
        </p:nvSpPr>
        <p:spPr>
          <a:xfrm>
            <a:off x="928687" y="404813"/>
            <a:ext cx="10334624" cy="6738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UI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Prostokąt zaokrąglony 7">
            <a:extLst>
              <a:ext uri="{FF2B5EF4-FFF2-40B4-BE49-F238E27FC236}">
                <a16:creationId xmlns:a16="http://schemas.microsoft.com/office/drawing/2014/main" id="{D6A0D51E-7C62-4AEF-B9E6-62E1F129A579}"/>
              </a:ext>
            </a:extLst>
          </p:cNvPr>
          <p:cNvSpPr/>
          <p:nvPr/>
        </p:nvSpPr>
        <p:spPr>
          <a:xfrm>
            <a:off x="4682958" y="5574574"/>
            <a:ext cx="2826081" cy="6738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Database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6" name="Prostokąt zaokrąglony 7">
            <a:extLst>
              <a:ext uri="{FF2B5EF4-FFF2-40B4-BE49-F238E27FC236}">
                <a16:creationId xmlns:a16="http://schemas.microsoft.com/office/drawing/2014/main" id="{48E24984-2173-462A-9350-5E95E19905AA}"/>
              </a:ext>
            </a:extLst>
          </p:cNvPr>
          <p:cNvSpPr/>
          <p:nvPr/>
        </p:nvSpPr>
        <p:spPr>
          <a:xfrm>
            <a:off x="8437229" y="5574574"/>
            <a:ext cx="2826081" cy="67384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Database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7" name="Prostokąt zaokrąglony 7">
            <a:extLst>
              <a:ext uri="{FF2B5EF4-FFF2-40B4-BE49-F238E27FC236}">
                <a16:creationId xmlns:a16="http://schemas.microsoft.com/office/drawing/2014/main" id="{1A508AD9-B998-4744-94D1-5BC181EA9929}"/>
              </a:ext>
            </a:extLst>
          </p:cNvPr>
          <p:cNvSpPr/>
          <p:nvPr/>
        </p:nvSpPr>
        <p:spPr>
          <a:xfrm>
            <a:off x="928687" y="5582867"/>
            <a:ext cx="2826081" cy="6738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Database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8" name="Strzałka w prawo 7">
            <a:extLst>
              <a:ext uri="{FF2B5EF4-FFF2-40B4-BE49-F238E27FC236}">
                <a16:creationId xmlns:a16="http://schemas.microsoft.com/office/drawing/2014/main" id="{D040C3EF-5DF0-4D6E-8A45-4DAE78BA70F1}"/>
              </a:ext>
            </a:extLst>
          </p:cNvPr>
          <p:cNvSpPr/>
          <p:nvPr/>
        </p:nvSpPr>
        <p:spPr>
          <a:xfrm rot="5400000">
            <a:off x="1984539" y="250328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1D805A94-A959-43EA-BBA2-E43969769D8B}"/>
              </a:ext>
            </a:extLst>
          </p:cNvPr>
          <p:cNvSpPr/>
          <p:nvPr/>
        </p:nvSpPr>
        <p:spPr>
          <a:xfrm rot="5400000">
            <a:off x="5738811" y="250328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64E8286D-6EB0-44BE-9AD7-C8FFC7C192BE}"/>
              </a:ext>
            </a:extLst>
          </p:cNvPr>
          <p:cNvSpPr/>
          <p:nvPr/>
        </p:nvSpPr>
        <p:spPr>
          <a:xfrm rot="5400000">
            <a:off x="9493082" y="251523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rzałka w prawo 7">
            <a:extLst>
              <a:ext uri="{FF2B5EF4-FFF2-40B4-BE49-F238E27FC236}">
                <a16:creationId xmlns:a16="http://schemas.microsoft.com/office/drawing/2014/main" id="{A4D53923-397D-4D26-8E39-8E0D2D893E03}"/>
              </a:ext>
            </a:extLst>
          </p:cNvPr>
          <p:cNvSpPr/>
          <p:nvPr/>
        </p:nvSpPr>
        <p:spPr>
          <a:xfrm rot="5400000">
            <a:off x="1984539" y="488331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rzałka w prawo 7">
            <a:extLst>
              <a:ext uri="{FF2B5EF4-FFF2-40B4-BE49-F238E27FC236}">
                <a16:creationId xmlns:a16="http://schemas.microsoft.com/office/drawing/2014/main" id="{FB663445-B966-4B3B-9E89-9F68B0750F99}"/>
              </a:ext>
            </a:extLst>
          </p:cNvPr>
          <p:cNvSpPr/>
          <p:nvPr/>
        </p:nvSpPr>
        <p:spPr>
          <a:xfrm rot="5400000">
            <a:off x="5738811" y="488332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006C0EB2-4341-465B-929F-7B48DCFFF63C}"/>
              </a:ext>
            </a:extLst>
          </p:cNvPr>
          <p:cNvSpPr/>
          <p:nvPr/>
        </p:nvSpPr>
        <p:spPr>
          <a:xfrm rot="5400000">
            <a:off x="9493083" y="487917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DF618E9E-B362-4CA2-B3A0-B9D3ABD522D5}"/>
              </a:ext>
            </a:extLst>
          </p:cNvPr>
          <p:cNvSpPr/>
          <p:nvPr/>
        </p:nvSpPr>
        <p:spPr>
          <a:xfrm>
            <a:off x="7615946" y="366407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rzałka w prawo 7">
            <a:extLst>
              <a:ext uri="{FF2B5EF4-FFF2-40B4-BE49-F238E27FC236}">
                <a16:creationId xmlns:a16="http://schemas.microsoft.com/office/drawing/2014/main" id="{5CE98605-8282-482B-8658-E8A91066471C}"/>
              </a:ext>
            </a:extLst>
          </p:cNvPr>
          <p:cNvSpPr/>
          <p:nvPr/>
        </p:nvSpPr>
        <p:spPr>
          <a:xfrm rot="10800000">
            <a:off x="3861675" y="366407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21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załka: w lewo i w prawo 8">
            <a:extLst>
              <a:ext uri="{FF2B5EF4-FFF2-40B4-BE49-F238E27FC236}">
                <a16:creationId xmlns:a16="http://schemas.microsoft.com/office/drawing/2014/main" id="{A4E11431-B54D-41F2-87E4-81F579468115}"/>
              </a:ext>
            </a:extLst>
          </p:cNvPr>
          <p:cNvSpPr/>
          <p:nvPr/>
        </p:nvSpPr>
        <p:spPr>
          <a:xfrm rot="2259722">
            <a:off x="3600091" y="4097096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załka: w lewo i w prawo 9">
            <a:extLst>
              <a:ext uri="{FF2B5EF4-FFF2-40B4-BE49-F238E27FC236}">
                <a16:creationId xmlns:a16="http://schemas.microsoft.com/office/drawing/2014/main" id="{45297C2A-935F-4D3C-803C-542CA96B1A54}"/>
              </a:ext>
            </a:extLst>
          </p:cNvPr>
          <p:cNvSpPr/>
          <p:nvPr/>
        </p:nvSpPr>
        <p:spPr>
          <a:xfrm rot="5400000">
            <a:off x="5222007" y="2952714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załka: w lewo i w prawo 10">
            <a:extLst>
              <a:ext uri="{FF2B5EF4-FFF2-40B4-BE49-F238E27FC236}">
                <a16:creationId xmlns:a16="http://schemas.microsoft.com/office/drawing/2014/main" id="{A8A01F0F-B4F7-434A-8298-75F87C010B96}"/>
              </a:ext>
            </a:extLst>
          </p:cNvPr>
          <p:cNvSpPr/>
          <p:nvPr/>
        </p:nvSpPr>
        <p:spPr>
          <a:xfrm rot="19340278" flipH="1">
            <a:off x="6843922" y="4097097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99DA109E-788C-49DD-A02E-1E166FE927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595" y="4896850"/>
            <a:ext cx="1364810" cy="1364810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47D3CE0F-CDB1-429E-B62F-6035EBF4FB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051" y="2457761"/>
            <a:ext cx="1364810" cy="136481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FDB55170-3FE7-4DFB-A6DC-D5BBC9974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139" y="2457761"/>
            <a:ext cx="1364810" cy="1364810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1FAF7B80-C2D9-4F2E-BD4C-D8EA8F64A8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594" y="596340"/>
            <a:ext cx="1364810" cy="136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4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66DDFD92-8C33-4D68-92D9-711822C86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57" y="4590299"/>
            <a:ext cx="1628775" cy="162877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E9C3BB99-58A5-43C3-B93D-2681049A8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12" y="2614612"/>
            <a:ext cx="1628775" cy="16287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69B4B15-4498-4554-ADC2-819A60F02C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70" y="4521786"/>
            <a:ext cx="1765799" cy="1765799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3F8FAA6C-C9E3-4600-B494-AB1346F309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931" y="638926"/>
            <a:ext cx="1351025" cy="135102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1BD68E4-4C6F-4ACF-84C1-BDD24D0DC5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044" y="638926"/>
            <a:ext cx="1351025" cy="1351025"/>
          </a:xfrm>
          <a:prstGeom prst="rect">
            <a:avLst/>
          </a:prstGeom>
        </p:spPr>
      </p:pic>
      <p:sp>
        <p:nvSpPr>
          <p:cNvPr id="8" name="Strzałka: w lewo i w prawo 7">
            <a:extLst>
              <a:ext uri="{FF2B5EF4-FFF2-40B4-BE49-F238E27FC236}">
                <a16:creationId xmlns:a16="http://schemas.microsoft.com/office/drawing/2014/main" id="{03C5173A-0B58-4609-9F80-C0B3E4EEA2A6}"/>
              </a:ext>
            </a:extLst>
          </p:cNvPr>
          <p:cNvSpPr/>
          <p:nvPr/>
        </p:nvSpPr>
        <p:spPr>
          <a:xfrm rot="2259722">
            <a:off x="3916392" y="2153278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: w lewo i w prawo 8">
            <a:extLst>
              <a:ext uri="{FF2B5EF4-FFF2-40B4-BE49-F238E27FC236}">
                <a16:creationId xmlns:a16="http://schemas.microsoft.com/office/drawing/2014/main" id="{6C3F5BC7-3E4A-4912-A4B4-62047D5F08AC}"/>
              </a:ext>
            </a:extLst>
          </p:cNvPr>
          <p:cNvSpPr/>
          <p:nvPr/>
        </p:nvSpPr>
        <p:spPr>
          <a:xfrm>
            <a:off x="4211943" y="1126986"/>
            <a:ext cx="3789323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załka: w lewo i w prawo 9">
            <a:extLst>
              <a:ext uri="{FF2B5EF4-FFF2-40B4-BE49-F238E27FC236}">
                <a16:creationId xmlns:a16="http://schemas.microsoft.com/office/drawing/2014/main" id="{16176C67-4E58-43BC-9621-E62618DB8FC2}"/>
              </a:ext>
            </a:extLst>
          </p:cNvPr>
          <p:cNvSpPr/>
          <p:nvPr/>
        </p:nvSpPr>
        <p:spPr>
          <a:xfrm rot="19291751">
            <a:off x="4144763" y="4325087"/>
            <a:ext cx="1498006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załka: w lewo i w prawo 10">
            <a:extLst>
              <a:ext uri="{FF2B5EF4-FFF2-40B4-BE49-F238E27FC236}">
                <a16:creationId xmlns:a16="http://schemas.microsoft.com/office/drawing/2014/main" id="{5E12EF80-76A8-4E47-B3EB-54281C530B9E}"/>
              </a:ext>
            </a:extLst>
          </p:cNvPr>
          <p:cNvSpPr/>
          <p:nvPr/>
        </p:nvSpPr>
        <p:spPr>
          <a:xfrm rot="2308249" flipV="1">
            <a:off x="6549232" y="4334333"/>
            <a:ext cx="1498006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: w lewo i w prawo 11">
            <a:extLst>
              <a:ext uri="{FF2B5EF4-FFF2-40B4-BE49-F238E27FC236}">
                <a16:creationId xmlns:a16="http://schemas.microsoft.com/office/drawing/2014/main" id="{4F7DE04A-A8DD-4C48-A923-6582BCB2E457}"/>
              </a:ext>
            </a:extLst>
          </p:cNvPr>
          <p:cNvSpPr/>
          <p:nvPr/>
        </p:nvSpPr>
        <p:spPr>
          <a:xfrm rot="16200000">
            <a:off x="7535791" y="3123570"/>
            <a:ext cx="2421529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załka: w lewo i w prawo 12">
            <a:extLst>
              <a:ext uri="{FF2B5EF4-FFF2-40B4-BE49-F238E27FC236}">
                <a16:creationId xmlns:a16="http://schemas.microsoft.com/office/drawing/2014/main" id="{73D0B2A3-BE94-46CA-8399-E0E99ABD90FD}"/>
              </a:ext>
            </a:extLst>
          </p:cNvPr>
          <p:cNvSpPr/>
          <p:nvPr/>
        </p:nvSpPr>
        <p:spPr>
          <a:xfrm rot="16200000">
            <a:off x="2228246" y="3123569"/>
            <a:ext cx="2421529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2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66DDFD92-8C33-4D68-92D9-711822C86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57" y="4590299"/>
            <a:ext cx="1628775" cy="162877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E9C3BB99-58A5-43C3-B93D-2681049A8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12" y="2614612"/>
            <a:ext cx="1628775" cy="16287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69B4B15-4498-4554-ADC2-819A60F02C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70" y="4521786"/>
            <a:ext cx="1765799" cy="1765799"/>
          </a:xfrm>
          <a:prstGeom prst="rect">
            <a:avLst/>
          </a:prstGeom>
        </p:spPr>
      </p:pic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CF7822F2-6D2B-46C7-8162-46AE46E807FE}"/>
              </a:ext>
            </a:extLst>
          </p:cNvPr>
          <p:cNvSpPr/>
          <p:nvPr/>
        </p:nvSpPr>
        <p:spPr>
          <a:xfrm rot="8248242">
            <a:off x="4071764" y="4338037"/>
            <a:ext cx="1415163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2D06520B-0F52-4033-8CEB-E6C8D1063955}"/>
              </a:ext>
            </a:extLst>
          </p:cNvPr>
          <p:cNvSpPr/>
          <p:nvPr/>
        </p:nvSpPr>
        <p:spPr>
          <a:xfrm rot="13351758" flipH="1">
            <a:off x="6705075" y="4334300"/>
            <a:ext cx="1415163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05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39704866"/>
              </p:ext>
            </p:extLst>
          </p:nvPr>
        </p:nvGraphicFramePr>
        <p:xfrm>
          <a:off x="1092679" y="137130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7478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53392609"/>
              </p:ext>
            </p:extLst>
          </p:nvPr>
        </p:nvGraphicFramePr>
        <p:xfrm>
          <a:off x="1092679" y="137130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5846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66DDFD92-8C33-4D68-92D9-711822C86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57" y="4590299"/>
            <a:ext cx="1628775" cy="162877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E9C3BB99-58A5-43C3-B93D-2681049A8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12" y="2614612"/>
            <a:ext cx="1628775" cy="16287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69B4B15-4498-4554-ADC2-819A60F02C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70" y="4521786"/>
            <a:ext cx="1765799" cy="1765799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3F8FAA6C-C9E3-4600-B494-AB1346F309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931" y="638926"/>
            <a:ext cx="1351025" cy="135102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1BD68E4-4C6F-4ACF-84C1-BDD24D0DC5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044" y="638926"/>
            <a:ext cx="1351025" cy="1351025"/>
          </a:xfrm>
          <a:prstGeom prst="rect">
            <a:avLst/>
          </a:prstGeom>
        </p:spPr>
      </p:pic>
      <p:sp>
        <p:nvSpPr>
          <p:cNvPr id="8" name="Strzałka: w lewo i w prawo 7">
            <a:extLst>
              <a:ext uri="{FF2B5EF4-FFF2-40B4-BE49-F238E27FC236}">
                <a16:creationId xmlns:a16="http://schemas.microsoft.com/office/drawing/2014/main" id="{03C5173A-0B58-4609-9F80-C0B3E4EEA2A6}"/>
              </a:ext>
            </a:extLst>
          </p:cNvPr>
          <p:cNvSpPr/>
          <p:nvPr/>
        </p:nvSpPr>
        <p:spPr>
          <a:xfrm rot="2259722">
            <a:off x="3916392" y="2153278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: w lewo i w prawo 8">
            <a:extLst>
              <a:ext uri="{FF2B5EF4-FFF2-40B4-BE49-F238E27FC236}">
                <a16:creationId xmlns:a16="http://schemas.microsoft.com/office/drawing/2014/main" id="{6C3F5BC7-3E4A-4912-A4B4-62047D5F08AC}"/>
              </a:ext>
            </a:extLst>
          </p:cNvPr>
          <p:cNvSpPr/>
          <p:nvPr/>
        </p:nvSpPr>
        <p:spPr>
          <a:xfrm>
            <a:off x="4211943" y="1126986"/>
            <a:ext cx="3789323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załka: w lewo i w prawo 9">
            <a:extLst>
              <a:ext uri="{FF2B5EF4-FFF2-40B4-BE49-F238E27FC236}">
                <a16:creationId xmlns:a16="http://schemas.microsoft.com/office/drawing/2014/main" id="{16176C67-4E58-43BC-9621-E62618DB8FC2}"/>
              </a:ext>
            </a:extLst>
          </p:cNvPr>
          <p:cNvSpPr/>
          <p:nvPr/>
        </p:nvSpPr>
        <p:spPr>
          <a:xfrm rot="19291751">
            <a:off x="4144763" y="4325087"/>
            <a:ext cx="1498006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załka: w lewo i w prawo 10">
            <a:extLst>
              <a:ext uri="{FF2B5EF4-FFF2-40B4-BE49-F238E27FC236}">
                <a16:creationId xmlns:a16="http://schemas.microsoft.com/office/drawing/2014/main" id="{5E12EF80-76A8-4E47-B3EB-54281C530B9E}"/>
              </a:ext>
            </a:extLst>
          </p:cNvPr>
          <p:cNvSpPr/>
          <p:nvPr/>
        </p:nvSpPr>
        <p:spPr>
          <a:xfrm rot="2308249" flipV="1">
            <a:off x="6549232" y="4334333"/>
            <a:ext cx="1498006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: w lewo i w prawo 11">
            <a:extLst>
              <a:ext uri="{FF2B5EF4-FFF2-40B4-BE49-F238E27FC236}">
                <a16:creationId xmlns:a16="http://schemas.microsoft.com/office/drawing/2014/main" id="{4F7DE04A-A8DD-4C48-A923-6582BCB2E457}"/>
              </a:ext>
            </a:extLst>
          </p:cNvPr>
          <p:cNvSpPr/>
          <p:nvPr/>
        </p:nvSpPr>
        <p:spPr>
          <a:xfrm rot="16200000">
            <a:off x="7535791" y="3123570"/>
            <a:ext cx="2421529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załka: w lewo i w prawo 12">
            <a:extLst>
              <a:ext uri="{FF2B5EF4-FFF2-40B4-BE49-F238E27FC236}">
                <a16:creationId xmlns:a16="http://schemas.microsoft.com/office/drawing/2014/main" id="{73D0B2A3-BE94-46CA-8399-E0E99ABD90FD}"/>
              </a:ext>
            </a:extLst>
          </p:cNvPr>
          <p:cNvSpPr/>
          <p:nvPr/>
        </p:nvSpPr>
        <p:spPr>
          <a:xfrm rot="16200000">
            <a:off x="2228246" y="3123569"/>
            <a:ext cx="2421529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F19DFED0-92A8-4A04-863B-91CACB63A5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6" y="504279"/>
            <a:ext cx="957261" cy="957261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9E29FBAB-9AB3-4CD8-A974-42D36DA526F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976" y="3978824"/>
            <a:ext cx="809910" cy="115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83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7" name="Grafika 6">
            <a:extLst>
              <a:ext uri="{FF2B5EF4-FFF2-40B4-BE49-F238E27FC236}">
                <a16:creationId xmlns:a16="http://schemas.microsoft.com/office/drawing/2014/main" id="{62913EBD-239E-403C-831E-3BD673A1A5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2520344"/>
            <a:ext cx="5162550" cy="181731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10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AED1DCF7-7748-46F3-985A-6BB199D53354}"/>
              </a:ext>
            </a:extLst>
          </p:cNvPr>
          <p:cNvSpPr/>
          <p:nvPr/>
        </p:nvSpPr>
        <p:spPr>
          <a:xfrm>
            <a:off x="4656803" y="2634560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7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10" name="Strzałka w prawo 7">
            <a:extLst>
              <a:ext uri="{FF2B5EF4-FFF2-40B4-BE49-F238E27FC236}">
                <a16:creationId xmlns:a16="http://schemas.microsoft.com/office/drawing/2014/main" id="{C80AAE5F-A3C8-4B57-A9CA-7E1332EBD8D7}"/>
              </a:ext>
            </a:extLst>
          </p:cNvPr>
          <p:cNvSpPr/>
          <p:nvPr/>
        </p:nvSpPr>
        <p:spPr>
          <a:xfrm>
            <a:off x="4656803" y="2634560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02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C4E5E3F9-ED3A-4A24-9B22-1D82341A4766}"/>
              </a:ext>
            </a:extLst>
          </p:cNvPr>
          <p:cNvSpPr/>
          <p:nvPr/>
        </p:nvSpPr>
        <p:spPr>
          <a:xfrm>
            <a:off x="4656803" y="2634560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1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ścięte rogi u góry 6">
            <a:extLst>
              <a:ext uri="{FF2B5EF4-FFF2-40B4-BE49-F238E27FC236}">
                <a16:creationId xmlns:a16="http://schemas.microsoft.com/office/drawing/2014/main" id="{415816C4-3146-4D8C-B5A8-EC8D7FB69DF0}"/>
              </a:ext>
            </a:extLst>
          </p:cNvPr>
          <p:cNvSpPr/>
          <p:nvPr/>
        </p:nvSpPr>
        <p:spPr>
          <a:xfrm>
            <a:off x="2108719" y="1181878"/>
            <a:ext cx="7987004" cy="4590661"/>
          </a:xfrm>
          <a:prstGeom prst="snip2SameRect">
            <a:avLst>
              <a:gd name="adj1" fmla="val 50000"/>
              <a:gd name="adj2" fmla="val 0"/>
            </a:avLst>
          </a:prstGeom>
          <a:noFill/>
          <a:ln w="6350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rostokąt zaokrąglony 9">
            <a:extLst>
              <a:ext uri="{FF2B5EF4-FFF2-40B4-BE49-F238E27FC236}">
                <a16:creationId xmlns:a16="http://schemas.microsoft.com/office/drawing/2014/main" id="{FB470A6F-D020-4FCE-AC6A-78B147F5B869}"/>
              </a:ext>
            </a:extLst>
          </p:cNvPr>
          <p:cNvSpPr/>
          <p:nvPr/>
        </p:nvSpPr>
        <p:spPr>
          <a:xfrm>
            <a:off x="4682959" y="1440416"/>
            <a:ext cx="2826081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atin typeface="Arial Black" panose="020B0A04020102020204" pitchFamily="34" charset="0"/>
              </a:rPr>
              <a:t>Shipping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3" name="Prostokąt zaokrąglony 9">
            <a:extLst>
              <a:ext uri="{FF2B5EF4-FFF2-40B4-BE49-F238E27FC236}">
                <a16:creationId xmlns:a16="http://schemas.microsoft.com/office/drawing/2014/main" id="{447737C2-96BD-4392-995C-4E6846ED73AD}"/>
              </a:ext>
            </a:extLst>
          </p:cNvPr>
          <p:cNvSpPr/>
          <p:nvPr/>
        </p:nvSpPr>
        <p:spPr>
          <a:xfrm>
            <a:off x="2484045" y="4003224"/>
            <a:ext cx="2826081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atin typeface="Arial Black" panose="020B0A04020102020204" pitchFamily="34" charset="0"/>
              </a:rPr>
              <a:t>Item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4" name="Prostokąt zaokrąglony 9">
            <a:extLst>
              <a:ext uri="{FF2B5EF4-FFF2-40B4-BE49-F238E27FC236}">
                <a16:creationId xmlns:a16="http://schemas.microsoft.com/office/drawing/2014/main" id="{C13014C6-7C80-436A-B6D9-236FBBD2B8D1}"/>
              </a:ext>
            </a:extLst>
          </p:cNvPr>
          <p:cNvSpPr/>
          <p:nvPr/>
        </p:nvSpPr>
        <p:spPr>
          <a:xfrm>
            <a:off x="6881874" y="4003224"/>
            <a:ext cx="2826081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atin typeface="Arial Black" panose="020B0A04020102020204" pitchFamily="34" charset="0"/>
              </a:rPr>
              <a:t>Destination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4FF2455C-0DB7-4997-ACC1-AB009B598C63}"/>
              </a:ext>
            </a:extLst>
          </p:cNvPr>
          <p:cNvSpPr/>
          <p:nvPr/>
        </p:nvSpPr>
        <p:spPr>
          <a:xfrm rot="7734269">
            <a:off x="4469160" y="3241516"/>
            <a:ext cx="108058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1AC8DA88-2041-4333-A08A-5CBDA444CB1A}"/>
              </a:ext>
            </a:extLst>
          </p:cNvPr>
          <p:cNvSpPr/>
          <p:nvPr/>
        </p:nvSpPr>
        <p:spPr>
          <a:xfrm rot="13865731" flipH="1">
            <a:off x="6642260" y="3277543"/>
            <a:ext cx="108058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151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8D6C1C50-6998-4BE7-A412-AE21CA5378B1}"/>
              </a:ext>
            </a:extLst>
          </p:cNvPr>
          <p:cNvSpPr/>
          <p:nvPr/>
        </p:nvSpPr>
        <p:spPr>
          <a:xfrm>
            <a:off x="4656803" y="2634560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15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C70B2A1C-6125-46B7-9B2D-FF56D308DE1D}"/>
              </a:ext>
            </a:extLst>
          </p:cNvPr>
          <p:cNvSpPr/>
          <p:nvPr/>
        </p:nvSpPr>
        <p:spPr>
          <a:xfrm>
            <a:off x="4656803" y="3806135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1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10" name="Strzałka w prawo 7">
            <a:extLst>
              <a:ext uri="{FF2B5EF4-FFF2-40B4-BE49-F238E27FC236}">
                <a16:creationId xmlns:a16="http://schemas.microsoft.com/office/drawing/2014/main" id="{E71EB6F3-B0D8-4A48-A9C0-79247F44FB1D}"/>
              </a:ext>
            </a:extLst>
          </p:cNvPr>
          <p:cNvSpPr/>
          <p:nvPr/>
        </p:nvSpPr>
        <p:spPr>
          <a:xfrm>
            <a:off x="4656803" y="3806135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7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B4B3ED2D-2A04-4601-A53C-0A18FB076BB7}"/>
              </a:ext>
            </a:extLst>
          </p:cNvPr>
          <p:cNvSpPr/>
          <p:nvPr/>
        </p:nvSpPr>
        <p:spPr>
          <a:xfrm>
            <a:off x="4656803" y="3806135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2A749269-079B-4A1E-829F-BE30E87D7844}"/>
              </a:ext>
            </a:extLst>
          </p:cNvPr>
          <p:cNvSpPr/>
          <p:nvPr/>
        </p:nvSpPr>
        <p:spPr>
          <a:xfrm>
            <a:off x="4656803" y="2634560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AF3B0098-3CF8-4E45-8C00-612959A1FF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806" y="2048540"/>
            <a:ext cx="578655" cy="82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63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FCE8E0F1-3450-4A97-9468-A931E3EBBE73}"/>
              </a:ext>
            </a:extLst>
          </p:cNvPr>
          <p:cNvSpPr/>
          <p:nvPr/>
        </p:nvSpPr>
        <p:spPr>
          <a:xfrm>
            <a:off x="4656803" y="3806135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66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BFB3481B-9F81-4DC3-82C6-D7AE3F6A7171}"/>
              </a:ext>
            </a:extLst>
          </p:cNvPr>
          <p:cNvSpPr/>
          <p:nvPr/>
        </p:nvSpPr>
        <p:spPr>
          <a:xfrm>
            <a:off x="4656803" y="3806135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37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0FABB255-1F70-4774-A0DB-E10196A22BC1}"/>
              </a:ext>
            </a:extLst>
          </p:cNvPr>
          <p:cNvSpPr/>
          <p:nvPr/>
        </p:nvSpPr>
        <p:spPr>
          <a:xfrm>
            <a:off x="4656803" y="2634560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90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6812A8F8-4CD0-488B-9DAF-D6EFE308DDBB}"/>
              </a:ext>
            </a:extLst>
          </p:cNvPr>
          <p:cNvSpPr/>
          <p:nvPr/>
        </p:nvSpPr>
        <p:spPr>
          <a:xfrm>
            <a:off x="4656803" y="2634560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A74C344A-1CA4-4211-BAC8-8D80D8A33012}"/>
              </a:ext>
            </a:extLst>
          </p:cNvPr>
          <p:cNvSpPr/>
          <p:nvPr/>
        </p:nvSpPr>
        <p:spPr>
          <a:xfrm>
            <a:off x="4656803" y="3806135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4AC55C6B-D8DF-4318-8291-EFB22AA0B62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374" y="3244301"/>
            <a:ext cx="578655" cy="82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78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97445ADF-F3FC-46DF-ACEF-7B934F6225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196" y="2602152"/>
            <a:ext cx="1417607" cy="1417607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57E6D973-80FB-4DC4-8791-03077C967D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548" y="1527110"/>
            <a:ext cx="882901" cy="882901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BF02AFF-F7C4-4107-8272-2F6A79D4DE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15" y="3578307"/>
            <a:ext cx="882901" cy="882901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DE656B03-0F2F-405F-B904-298B329500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583" y="3578308"/>
            <a:ext cx="882901" cy="88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20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57E6D973-80FB-4DC4-8791-03077C967D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23" y="3365435"/>
            <a:ext cx="882901" cy="882901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BF02AFF-F7C4-4107-8272-2F6A79D4DE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15" y="2311482"/>
            <a:ext cx="882901" cy="882901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DE656B03-0F2F-405F-B904-298B329500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570" y="3365434"/>
            <a:ext cx="882901" cy="882901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A0555DFD-8D9C-4DD9-B44C-5E1358B2B5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29" y="3365434"/>
            <a:ext cx="882901" cy="882901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8D18024-1941-486E-87A9-72D2534AA8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721" y="2311481"/>
            <a:ext cx="882901" cy="882901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58ACA8FE-54DD-4B85-8CBE-7155735373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276" y="3365433"/>
            <a:ext cx="882901" cy="88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3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: ścięte rogi u góry 1">
            <a:extLst>
              <a:ext uri="{FF2B5EF4-FFF2-40B4-BE49-F238E27FC236}">
                <a16:creationId xmlns:a16="http://schemas.microsoft.com/office/drawing/2014/main" id="{64D3AA40-BAFD-4E79-8AF2-09FA5B472B08}"/>
              </a:ext>
            </a:extLst>
          </p:cNvPr>
          <p:cNvSpPr/>
          <p:nvPr/>
        </p:nvSpPr>
        <p:spPr>
          <a:xfrm>
            <a:off x="2059254" y="2639008"/>
            <a:ext cx="2861387" cy="1579984"/>
          </a:xfrm>
          <a:prstGeom prst="snip2SameRect">
            <a:avLst>
              <a:gd name="adj1" fmla="val 50000"/>
              <a:gd name="adj2" fmla="val 0"/>
            </a:avLst>
          </a:prstGeom>
          <a:ln w="127000" cap="rnd"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400" b="1" dirty="0"/>
              <a:t>Order</a:t>
            </a:r>
            <a:endParaRPr lang="en-US" b="1" dirty="0"/>
          </a:p>
        </p:txBody>
      </p:sp>
      <p:sp>
        <p:nvSpPr>
          <p:cNvPr id="3" name="Strzałka w prawo 7">
            <a:extLst>
              <a:ext uri="{FF2B5EF4-FFF2-40B4-BE49-F238E27FC236}">
                <a16:creationId xmlns:a16="http://schemas.microsoft.com/office/drawing/2014/main" id="{9F357059-2133-4700-9014-DC9B074F9DF1}"/>
              </a:ext>
            </a:extLst>
          </p:cNvPr>
          <p:cNvSpPr/>
          <p:nvPr/>
        </p:nvSpPr>
        <p:spPr>
          <a:xfrm rot="19961213">
            <a:off x="5163763" y="2604182"/>
            <a:ext cx="176922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b="1" dirty="0">
                <a:solidFill>
                  <a:srgbClr val="FF0000"/>
                </a:solidFill>
              </a:rPr>
              <a:t>UPDATE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Prostokąt: ścięte rogi u góry 3">
            <a:extLst>
              <a:ext uri="{FF2B5EF4-FFF2-40B4-BE49-F238E27FC236}">
                <a16:creationId xmlns:a16="http://schemas.microsoft.com/office/drawing/2014/main" id="{A444FE7D-67CB-47C7-8FA3-F45496FB3AD9}"/>
              </a:ext>
            </a:extLst>
          </p:cNvPr>
          <p:cNvSpPr/>
          <p:nvPr/>
        </p:nvSpPr>
        <p:spPr>
          <a:xfrm>
            <a:off x="7180872" y="886408"/>
            <a:ext cx="2861387" cy="1579984"/>
          </a:xfrm>
          <a:prstGeom prst="snip2SameRect">
            <a:avLst>
              <a:gd name="adj1" fmla="val 50000"/>
              <a:gd name="adj2" fmla="val 0"/>
            </a:avLst>
          </a:prstGeom>
          <a:ln w="127000" cap="rnd"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400" b="1" dirty="0" err="1"/>
              <a:t>Store</a:t>
            </a:r>
            <a:endParaRPr lang="en-US" b="1" dirty="0"/>
          </a:p>
        </p:txBody>
      </p: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ADE51CB5-F9EA-4E3B-8E1E-D84E3BD3DD86}"/>
              </a:ext>
            </a:extLst>
          </p:cNvPr>
          <p:cNvSpPr/>
          <p:nvPr/>
        </p:nvSpPr>
        <p:spPr>
          <a:xfrm>
            <a:off x="752475" y="3144486"/>
            <a:ext cx="118668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b="1" dirty="0">
                <a:solidFill>
                  <a:srgbClr val="FF0000"/>
                </a:solidFill>
              </a:rPr>
              <a:t>SHIP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0" name="Prostokąt: ścięte rogi u góry 9">
            <a:extLst>
              <a:ext uri="{FF2B5EF4-FFF2-40B4-BE49-F238E27FC236}">
                <a16:creationId xmlns:a16="http://schemas.microsoft.com/office/drawing/2014/main" id="{AEAAE989-D2F9-45C2-9B44-C98A963DEB31}"/>
              </a:ext>
            </a:extLst>
          </p:cNvPr>
          <p:cNvSpPr/>
          <p:nvPr/>
        </p:nvSpPr>
        <p:spPr>
          <a:xfrm>
            <a:off x="7180871" y="4391608"/>
            <a:ext cx="2861387" cy="1579984"/>
          </a:xfrm>
          <a:prstGeom prst="snip2SameRect">
            <a:avLst>
              <a:gd name="adj1" fmla="val 50000"/>
              <a:gd name="adj2" fmla="val 0"/>
            </a:avLst>
          </a:prstGeom>
          <a:ln w="127000" cap="rnd"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b="1" dirty="0" err="1"/>
              <a:t>Shipment</a:t>
            </a:r>
            <a:endParaRPr lang="en-US" sz="3600" b="1" dirty="0"/>
          </a:p>
        </p:txBody>
      </p:sp>
      <p:sp>
        <p:nvSpPr>
          <p:cNvPr id="11" name="Strzałka w prawo 7">
            <a:extLst>
              <a:ext uri="{FF2B5EF4-FFF2-40B4-BE49-F238E27FC236}">
                <a16:creationId xmlns:a16="http://schemas.microsoft.com/office/drawing/2014/main" id="{CC84E2BD-C040-495B-84D7-691E94F29C3F}"/>
              </a:ext>
            </a:extLst>
          </p:cNvPr>
          <p:cNvSpPr/>
          <p:nvPr/>
        </p:nvSpPr>
        <p:spPr>
          <a:xfrm rot="1628288">
            <a:off x="5163763" y="4360509"/>
            <a:ext cx="176922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b="1" dirty="0">
                <a:solidFill>
                  <a:srgbClr val="FF0000"/>
                </a:solidFill>
              </a:rPr>
              <a:t>CREATE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23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>
            <a:extLst>
              <a:ext uri="{FF2B5EF4-FFF2-40B4-BE49-F238E27FC236}">
                <a16:creationId xmlns:a16="http://schemas.microsoft.com/office/drawing/2014/main" id="{FCB538D8-A237-4127-8698-9B53DBB9B5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441" y="2788888"/>
            <a:ext cx="1280223" cy="1280223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05045F79-369B-452E-BEBA-0B09429629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38" y="2788887"/>
            <a:ext cx="1280223" cy="1280223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3633BFF5-0616-4439-800C-27C1CCD0AD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549" y="2987547"/>
            <a:ext cx="882901" cy="88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04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>
            <a:extLst>
              <a:ext uri="{FF2B5EF4-FFF2-40B4-BE49-F238E27FC236}">
                <a16:creationId xmlns:a16="http://schemas.microsoft.com/office/drawing/2014/main" id="{FCB538D8-A237-4127-8698-9B53DBB9B5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583" y="4473916"/>
            <a:ext cx="1280223" cy="1280223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05045F79-369B-452E-BEBA-0B09429629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88" y="2050021"/>
            <a:ext cx="1280223" cy="1280223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3633BFF5-0616-4439-800C-27C1CCD0AD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243" y="3429000"/>
            <a:ext cx="882901" cy="882901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93BE1C91-2A9B-4CAD-80D0-88186B7426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858" y="4473916"/>
            <a:ext cx="1280223" cy="1280223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E3150DF4-A70A-45E0-AAD1-552B9E1939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518" y="3429000"/>
            <a:ext cx="882901" cy="882901"/>
          </a:xfrm>
          <a:prstGeom prst="rect">
            <a:avLst/>
          </a:prstGeom>
        </p:spPr>
      </p:pic>
      <p:sp>
        <p:nvSpPr>
          <p:cNvPr id="2" name="Strzałka: wygięta 1">
            <a:extLst>
              <a:ext uri="{FF2B5EF4-FFF2-40B4-BE49-F238E27FC236}">
                <a16:creationId xmlns:a16="http://schemas.microsoft.com/office/drawing/2014/main" id="{6685DFB1-B75C-4A03-996B-E792FBBD173B}"/>
              </a:ext>
            </a:extLst>
          </p:cNvPr>
          <p:cNvSpPr/>
          <p:nvPr/>
        </p:nvSpPr>
        <p:spPr>
          <a:xfrm>
            <a:off x="3876137" y="2438400"/>
            <a:ext cx="1535502" cy="730370"/>
          </a:xfrm>
          <a:prstGeom prst="ben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trzałka: wygięta 10">
            <a:extLst>
              <a:ext uri="{FF2B5EF4-FFF2-40B4-BE49-F238E27FC236}">
                <a16:creationId xmlns:a16="http://schemas.microsoft.com/office/drawing/2014/main" id="{49FB0928-0AB4-4192-9694-E572E405B429}"/>
              </a:ext>
            </a:extLst>
          </p:cNvPr>
          <p:cNvSpPr/>
          <p:nvPr/>
        </p:nvSpPr>
        <p:spPr>
          <a:xfrm rot="5400000">
            <a:off x="7368865" y="2031970"/>
            <a:ext cx="730369" cy="1739661"/>
          </a:xfrm>
          <a:prstGeom prst="ben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86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1C4CAC5E-7F44-4A28-B754-7D0C81C614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085" y="116459"/>
            <a:ext cx="4136578" cy="3228469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97445ADF-F3FC-46DF-ACEF-7B934F6225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695" y="5385945"/>
            <a:ext cx="1417607" cy="1417607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573A8EA9-289A-41A5-9809-DA1CD08F9C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585" y="4091985"/>
            <a:ext cx="882900" cy="8829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2A538F6-7647-4582-AC7D-402CF67B2D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573" y="4107866"/>
            <a:ext cx="882900" cy="88290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57E6D973-80FB-4DC4-8791-03077C967D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049" y="3513073"/>
            <a:ext cx="882901" cy="882901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BF02AFF-F7C4-4107-8272-2F6A79D4DE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39" y="4355587"/>
            <a:ext cx="882901" cy="882901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DE656B03-0F2F-405F-B904-298B329500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59" y="4355587"/>
            <a:ext cx="882901" cy="88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54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4B297FDE-7D64-411A-8136-14C5C403D5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60" y="2037047"/>
            <a:ext cx="3456317" cy="1611148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A3B3F413-08A4-4EB8-BE1B-48F5C097EF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14" y="524369"/>
            <a:ext cx="4359007" cy="3402068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093C6C7F-2F60-4421-B05F-A9925A01AF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353" y="4014158"/>
            <a:ext cx="2025293" cy="204446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B67C1C4-E8C8-4E0B-A1AA-74D549A87E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963" y="1990995"/>
            <a:ext cx="3093404" cy="1611148"/>
          </a:xfrm>
          <a:prstGeom prst="rect">
            <a:avLst/>
          </a:prstGeom>
        </p:spPr>
      </p:pic>
      <p:sp>
        <p:nvSpPr>
          <p:cNvPr id="9" name="Strzałka: w lewo i w prawo 8">
            <a:extLst>
              <a:ext uri="{FF2B5EF4-FFF2-40B4-BE49-F238E27FC236}">
                <a16:creationId xmlns:a16="http://schemas.microsoft.com/office/drawing/2014/main" id="{A4E11431-B54D-41F2-87E4-81F579468115}"/>
              </a:ext>
            </a:extLst>
          </p:cNvPr>
          <p:cNvSpPr/>
          <p:nvPr/>
        </p:nvSpPr>
        <p:spPr>
          <a:xfrm rot="2259722">
            <a:off x="3999300" y="4097096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F519EBA6-0B3F-4DFB-9AD9-F0C0A25967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601" y="524369"/>
            <a:ext cx="4359007" cy="3402068"/>
          </a:xfrm>
          <a:prstGeom prst="rect">
            <a:avLst/>
          </a:prstGeom>
        </p:spPr>
      </p:pic>
      <p:sp>
        <p:nvSpPr>
          <p:cNvPr id="11" name="Strzałka: w lewo i w prawo 10">
            <a:extLst>
              <a:ext uri="{FF2B5EF4-FFF2-40B4-BE49-F238E27FC236}">
                <a16:creationId xmlns:a16="http://schemas.microsoft.com/office/drawing/2014/main" id="{A8A01F0F-B4F7-434A-8298-75F87C010B96}"/>
              </a:ext>
            </a:extLst>
          </p:cNvPr>
          <p:cNvSpPr/>
          <p:nvPr/>
        </p:nvSpPr>
        <p:spPr>
          <a:xfrm rot="19340278" flipH="1">
            <a:off x="6444715" y="4097097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BA7D5CCD-379D-4BC2-8333-992C970C42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16" y="2842621"/>
            <a:ext cx="4359007" cy="340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27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0118039"/>
              </p:ext>
            </p:extLst>
          </p:nvPr>
        </p:nvGraphicFramePr>
        <p:xfrm>
          <a:off x="1014663" y="627813"/>
          <a:ext cx="6824579" cy="2676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197000"/>
              </p:ext>
            </p:extLst>
          </p:nvPr>
        </p:nvGraphicFramePr>
        <p:xfrm>
          <a:off x="4426952" y="3721266"/>
          <a:ext cx="6824579" cy="2676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Obraz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320" y="295994"/>
            <a:ext cx="1892459" cy="1487354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95FEC7E3-5227-4545-B67E-3DACDD76E4A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22" y="5059695"/>
            <a:ext cx="1852017" cy="192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2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: ścięte rogi u góry 1">
            <a:extLst>
              <a:ext uri="{FF2B5EF4-FFF2-40B4-BE49-F238E27FC236}">
                <a16:creationId xmlns:a16="http://schemas.microsoft.com/office/drawing/2014/main" id="{64D3AA40-BAFD-4E79-8AF2-09FA5B472B08}"/>
              </a:ext>
            </a:extLst>
          </p:cNvPr>
          <p:cNvSpPr/>
          <p:nvPr/>
        </p:nvSpPr>
        <p:spPr>
          <a:xfrm>
            <a:off x="2059254" y="2639008"/>
            <a:ext cx="2861387" cy="1579984"/>
          </a:xfrm>
          <a:prstGeom prst="snip2SameRect">
            <a:avLst>
              <a:gd name="adj1" fmla="val 50000"/>
              <a:gd name="adj2" fmla="val 0"/>
            </a:avLst>
          </a:prstGeom>
          <a:ln w="127000" cap="rnd"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trzałka w prawo 7">
            <a:extLst>
              <a:ext uri="{FF2B5EF4-FFF2-40B4-BE49-F238E27FC236}">
                <a16:creationId xmlns:a16="http://schemas.microsoft.com/office/drawing/2014/main" id="{9F357059-2133-4700-9014-DC9B074F9DF1}"/>
              </a:ext>
            </a:extLst>
          </p:cNvPr>
          <p:cNvSpPr/>
          <p:nvPr/>
        </p:nvSpPr>
        <p:spPr>
          <a:xfrm>
            <a:off x="5211389" y="3241515"/>
            <a:ext cx="176922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rostokąt: ścięte rogi u góry 3">
            <a:extLst>
              <a:ext uri="{FF2B5EF4-FFF2-40B4-BE49-F238E27FC236}">
                <a16:creationId xmlns:a16="http://schemas.microsoft.com/office/drawing/2014/main" id="{A444FE7D-67CB-47C7-8FA3-F45496FB3AD9}"/>
              </a:ext>
            </a:extLst>
          </p:cNvPr>
          <p:cNvSpPr/>
          <p:nvPr/>
        </p:nvSpPr>
        <p:spPr>
          <a:xfrm>
            <a:off x="7271359" y="2639008"/>
            <a:ext cx="2861387" cy="1579984"/>
          </a:xfrm>
          <a:prstGeom prst="snip2SameRect">
            <a:avLst>
              <a:gd name="adj1" fmla="val 50000"/>
              <a:gd name="adj2" fmla="val 0"/>
            </a:avLst>
          </a:prstGeom>
          <a:ln w="127000" cap="rnd"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7ED5FE50-C7CF-4580-8182-C5C082B1DAFA}"/>
              </a:ext>
            </a:extLst>
          </p:cNvPr>
          <p:cNvGrpSpPr/>
          <p:nvPr/>
        </p:nvGrpSpPr>
        <p:grpSpPr>
          <a:xfrm>
            <a:off x="5629982" y="2678123"/>
            <a:ext cx="1097502" cy="750877"/>
            <a:chOff x="2244674" y="3255378"/>
            <a:chExt cx="1097502" cy="750877"/>
          </a:xfrm>
        </p:grpSpPr>
        <p:pic>
          <p:nvPicPr>
            <p:cNvPr id="6" name="Picture 28">
              <a:extLst>
                <a:ext uri="{FF2B5EF4-FFF2-40B4-BE49-F238E27FC236}">
                  <a16:creationId xmlns:a16="http://schemas.microsoft.com/office/drawing/2014/main" id="{19676160-A3FA-48FF-981D-BEDC91D8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4674" y="3255378"/>
              <a:ext cx="1097502" cy="750877"/>
            </a:xfrm>
            <a:prstGeom prst="rect">
              <a:avLst/>
            </a:prstGeom>
          </p:spPr>
        </p:pic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64F9E631-BCD1-4982-8EA3-F337712D50F4}"/>
                </a:ext>
              </a:extLst>
            </p:cNvPr>
            <p:cNvSpPr txBox="1"/>
            <p:nvPr/>
          </p:nvSpPr>
          <p:spPr>
            <a:xfrm>
              <a:off x="2367667" y="35720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/>
            </a:p>
          </p:txBody>
        </p:sp>
      </p:grp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ADE51CB5-F9EA-4E3B-8E1E-D84E3BD3DD86}"/>
              </a:ext>
            </a:extLst>
          </p:cNvPr>
          <p:cNvSpPr/>
          <p:nvPr/>
        </p:nvSpPr>
        <p:spPr>
          <a:xfrm>
            <a:off x="1031861" y="3144486"/>
            <a:ext cx="9072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036492BD-014D-43E0-B050-D8FB4D5069B4}"/>
              </a:ext>
            </a:extLst>
          </p:cNvPr>
          <p:cNvSpPr/>
          <p:nvPr/>
        </p:nvSpPr>
        <p:spPr>
          <a:xfrm>
            <a:off x="10303397" y="3176672"/>
            <a:ext cx="9072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6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016B56F0-CE2D-4FAE-863E-597ED5055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048265"/>
              </p:ext>
            </p:extLst>
          </p:nvPr>
        </p:nvGraphicFramePr>
        <p:xfrm>
          <a:off x="3048000" y="194564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705158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57474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96571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32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96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1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18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46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069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521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015040"/>
                  </a:ext>
                </a:extLst>
              </a:tr>
            </a:tbl>
          </a:graphicData>
        </a:graphic>
      </p:graphicFrame>
      <p:sp>
        <p:nvSpPr>
          <p:cNvPr id="3" name="Strzałka w prawo 7">
            <a:extLst>
              <a:ext uri="{FF2B5EF4-FFF2-40B4-BE49-F238E27FC236}">
                <a16:creationId xmlns:a16="http://schemas.microsoft.com/office/drawing/2014/main" id="{50201144-BBD5-4708-AC07-320DF805FAEF}"/>
              </a:ext>
            </a:extLst>
          </p:cNvPr>
          <p:cNvSpPr/>
          <p:nvPr/>
        </p:nvSpPr>
        <p:spPr>
          <a:xfrm>
            <a:off x="1989803" y="3241515"/>
            <a:ext cx="9072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trzałka w prawo 7">
            <a:extLst>
              <a:ext uri="{FF2B5EF4-FFF2-40B4-BE49-F238E27FC236}">
                <a16:creationId xmlns:a16="http://schemas.microsoft.com/office/drawing/2014/main" id="{F96C7C4C-5144-42D0-8203-A0152CBEBB12}"/>
              </a:ext>
            </a:extLst>
          </p:cNvPr>
          <p:cNvSpPr/>
          <p:nvPr/>
        </p:nvSpPr>
        <p:spPr>
          <a:xfrm>
            <a:off x="9294902" y="3241515"/>
            <a:ext cx="9072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2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635CE953-8361-47C3-A32B-4950061533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9" y="2541980"/>
            <a:ext cx="3330758" cy="1774039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C5150845-C0FE-43BB-B8C0-CBA4B768A5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907" y="2541980"/>
            <a:ext cx="3330758" cy="1774039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82F36ED9-D14E-49C4-A320-DA6FEA85FD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43771">
            <a:off x="6579356" y="941779"/>
            <a:ext cx="3330758" cy="1774039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0B61700-64C9-4A6A-9937-3DFC3B5ED0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21884">
            <a:off x="6369767" y="4456371"/>
            <a:ext cx="1787446" cy="95203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3C7EE30-82BB-4FF8-9B64-22A5F2AA2F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21884">
            <a:off x="2800241" y="4553717"/>
            <a:ext cx="2401150" cy="127890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AB26620C-405B-4ACF-A083-898C160D53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829" y="4812312"/>
            <a:ext cx="1787446" cy="95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6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92986401"/>
              </p:ext>
            </p:extLst>
          </p:nvPr>
        </p:nvGraphicFramePr>
        <p:xfrm>
          <a:off x="1092679" y="137130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947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5762353"/>
              </p:ext>
            </p:extLst>
          </p:nvPr>
        </p:nvGraphicFramePr>
        <p:xfrm>
          <a:off x="1092679" y="137130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0012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93C6C7F-2F60-4421-B05F-A9925A01AF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353" y="4014158"/>
            <a:ext cx="2025293" cy="204446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4B297FDE-7D64-411A-8136-14C5C403D5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60" y="2037047"/>
            <a:ext cx="3456317" cy="161114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B627C744-F190-49FE-99B7-7F2491D048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823" y="2037047"/>
            <a:ext cx="3456317" cy="161114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B67C1C4-E8C8-4E0B-A1AA-74D549A87E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98" y="524369"/>
            <a:ext cx="3093404" cy="1611148"/>
          </a:xfrm>
          <a:prstGeom prst="rect">
            <a:avLst/>
          </a:prstGeom>
        </p:spPr>
      </p:pic>
      <p:sp>
        <p:nvSpPr>
          <p:cNvPr id="9" name="Strzałka: w lewo i w prawo 8">
            <a:extLst>
              <a:ext uri="{FF2B5EF4-FFF2-40B4-BE49-F238E27FC236}">
                <a16:creationId xmlns:a16="http://schemas.microsoft.com/office/drawing/2014/main" id="{A4E11431-B54D-41F2-87E4-81F579468115}"/>
              </a:ext>
            </a:extLst>
          </p:cNvPr>
          <p:cNvSpPr/>
          <p:nvPr/>
        </p:nvSpPr>
        <p:spPr>
          <a:xfrm rot="2259722">
            <a:off x="3999300" y="4097096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załka: w lewo i w prawo 9">
            <a:extLst>
              <a:ext uri="{FF2B5EF4-FFF2-40B4-BE49-F238E27FC236}">
                <a16:creationId xmlns:a16="http://schemas.microsoft.com/office/drawing/2014/main" id="{45297C2A-935F-4D3C-803C-542CA96B1A54}"/>
              </a:ext>
            </a:extLst>
          </p:cNvPr>
          <p:cNvSpPr/>
          <p:nvPr/>
        </p:nvSpPr>
        <p:spPr>
          <a:xfrm rot="5400000">
            <a:off x="5222007" y="2952714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załka: w lewo i w prawo 10">
            <a:extLst>
              <a:ext uri="{FF2B5EF4-FFF2-40B4-BE49-F238E27FC236}">
                <a16:creationId xmlns:a16="http://schemas.microsoft.com/office/drawing/2014/main" id="{A8A01F0F-B4F7-434A-8298-75F87C010B96}"/>
              </a:ext>
            </a:extLst>
          </p:cNvPr>
          <p:cNvSpPr/>
          <p:nvPr/>
        </p:nvSpPr>
        <p:spPr>
          <a:xfrm rot="19340278" flipH="1">
            <a:off x="6444715" y="4097097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7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iestandardowy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FF00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39876</TotalTime>
  <Words>72</Words>
  <Application>Microsoft Office PowerPoint</Application>
  <PresentationFormat>Panoramiczny</PresentationFormat>
  <Paragraphs>50</Paragraphs>
  <Slides>34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34</vt:i4>
      </vt:variant>
    </vt:vector>
  </HeadingPairs>
  <TitlesOfParts>
    <vt:vector size="39" baseType="lpstr">
      <vt:lpstr>Arial</vt:lpstr>
      <vt:lpstr>Arial Black</vt:lpstr>
      <vt:lpstr>Calibri</vt:lpstr>
      <vt:lpstr>Calibri Light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shall say it only once</dc:title>
  <dc:creator>Szymon Pobiega</dc:creator>
  <cp:lastModifiedBy>Szymon Pobiega</cp:lastModifiedBy>
  <cp:revision>98</cp:revision>
  <dcterms:created xsi:type="dcterms:W3CDTF">2017-08-25T06:45:18Z</dcterms:created>
  <dcterms:modified xsi:type="dcterms:W3CDTF">2019-05-21T03:51:31Z</dcterms:modified>
</cp:coreProperties>
</file>