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0"/>
  </p:notesMasterIdLst>
  <p:sldIdLst>
    <p:sldId id="314" r:id="rId2"/>
    <p:sldId id="315" r:id="rId3"/>
    <p:sldId id="353" r:id="rId4"/>
    <p:sldId id="341" r:id="rId5"/>
    <p:sldId id="316" r:id="rId6"/>
    <p:sldId id="354" r:id="rId7"/>
    <p:sldId id="317" r:id="rId8"/>
    <p:sldId id="312" r:id="rId9"/>
    <p:sldId id="352" r:id="rId10"/>
    <p:sldId id="355" r:id="rId11"/>
    <p:sldId id="283" r:id="rId12"/>
    <p:sldId id="347" r:id="rId13"/>
    <p:sldId id="318" r:id="rId14"/>
    <p:sldId id="349" r:id="rId15"/>
    <p:sldId id="348" r:id="rId16"/>
    <p:sldId id="321" r:id="rId17"/>
    <p:sldId id="323" r:id="rId18"/>
    <p:sldId id="322" r:id="rId19"/>
    <p:sldId id="340" r:id="rId20"/>
    <p:sldId id="356" r:id="rId21"/>
    <p:sldId id="367" r:id="rId22"/>
    <p:sldId id="358" r:id="rId23"/>
    <p:sldId id="368" r:id="rId24"/>
    <p:sldId id="357" r:id="rId25"/>
    <p:sldId id="369" r:id="rId26"/>
    <p:sldId id="360" r:id="rId27"/>
    <p:sldId id="362" r:id="rId28"/>
    <p:sldId id="361" r:id="rId29"/>
    <p:sldId id="370" r:id="rId30"/>
    <p:sldId id="363" r:id="rId31"/>
    <p:sldId id="364" r:id="rId32"/>
    <p:sldId id="365" r:id="rId33"/>
    <p:sldId id="366" r:id="rId34"/>
    <p:sldId id="371" r:id="rId35"/>
    <p:sldId id="319" r:id="rId36"/>
    <p:sldId id="320" r:id="rId37"/>
    <p:sldId id="324" r:id="rId38"/>
    <p:sldId id="325" r:id="rId39"/>
    <p:sldId id="329" r:id="rId40"/>
    <p:sldId id="330" r:id="rId41"/>
    <p:sldId id="331" r:id="rId42"/>
    <p:sldId id="332" r:id="rId43"/>
    <p:sldId id="333" r:id="rId44"/>
    <p:sldId id="334" r:id="rId45"/>
    <p:sldId id="339" r:id="rId46"/>
    <p:sldId id="335" r:id="rId47"/>
    <p:sldId id="336" r:id="rId48"/>
    <p:sldId id="337" r:id="rId49"/>
    <p:sldId id="338" r:id="rId50"/>
    <p:sldId id="326" r:id="rId51"/>
    <p:sldId id="343" r:id="rId52"/>
    <p:sldId id="344" r:id="rId53"/>
    <p:sldId id="346" r:id="rId54"/>
    <p:sldId id="342" r:id="rId55"/>
    <p:sldId id="350" r:id="rId56"/>
    <p:sldId id="351" r:id="rId57"/>
    <p:sldId id="327" r:id="rId58"/>
    <p:sldId id="294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752"/>
    <a:srgbClr val="EA6A64"/>
    <a:srgbClr val="D67770"/>
    <a:srgbClr val="E16565"/>
    <a:srgbClr val="F62828"/>
    <a:srgbClr val="F25454"/>
    <a:srgbClr val="111111"/>
    <a:srgbClr val="0080FF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133CB-F979-4EFB-AAE6-EF2A6C4135F8}" v="1617" dt="2018-10-16T07:07:34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7" autoAdjust="0"/>
    <p:restoredTop sz="87824" autoAdjust="0"/>
  </p:normalViewPr>
  <p:slideViewPr>
    <p:cSldViewPr snapToGrid="0">
      <p:cViewPr>
        <p:scale>
          <a:sx n="101" d="100"/>
          <a:sy n="101" d="100"/>
        </p:scale>
        <p:origin x="-16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Pobiega" userId="fd2e10ab852ac29e" providerId="LiveId" clId="{56E133CB-F979-4EFB-AAE6-EF2A6C4135F8}"/>
    <pc:docChg chg="undo redo custSel mod addSld delSld modSld sldOrd">
      <pc:chgData name="Szymon Pobiega" userId="fd2e10ab852ac29e" providerId="LiveId" clId="{56E133CB-F979-4EFB-AAE6-EF2A6C4135F8}" dt="2019-04-03T10:24:08.660" v="1611" actId="2696"/>
      <pc:docMkLst>
        <pc:docMk/>
      </pc:docMkLst>
      <pc:sldChg chg="del">
        <pc:chgData name="Szymon Pobiega" userId="fd2e10ab852ac29e" providerId="LiveId" clId="{56E133CB-F979-4EFB-AAE6-EF2A6C4135F8}" dt="2019-04-03T10:19:34.880" v="1585" actId="2696"/>
        <pc:sldMkLst>
          <pc:docMk/>
          <pc:sldMk cId="2338755334" sldId="256"/>
        </pc:sldMkLst>
      </pc:sldChg>
      <pc:sldChg chg="addSp delSp modSp del mod setBg">
        <pc:chgData name="Szymon Pobiega" userId="fd2e10ab852ac29e" providerId="LiveId" clId="{56E133CB-F979-4EFB-AAE6-EF2A6C4135F8}" dt="2019-04-03T10:19:34.875" v="1584" actId="2696"/>
        <pc:sldMkLst>
          <pc:docMk/>
          <pc:sldMk cId="167385363" sldId="257"/>
        </pc:sldMkLst>
        <pc:spChg chg="add mod">
          <ac:chgData name="Szymon Pobiega" userId="fd2e10ab852ac29e" providerId="LiveId" clId="{56E133CB-F979-4EFB-AAE6-EF2A6C4135F8}" dt="2018-09-19T08:16:19.599" v="193" actId="1076"/>
          <ac:spMkLst>
            <pc:docMk/>
            <pc:sldMk cId="167385363" sldId="257"/>
            <ac:spMk id="2" creationId="{DDF46F85-0E9E-447F-A3A2-E2ADE29DE324}"/>
          </ac:spMkLst>
        </pc:spChg>
        <pc:picChg chg="mod">
          <ac:chgData name="Szymon Pobiega" userId="fd2e10ab852ac29e" providerId="LiveId" clId="{56E133CB-F979-4EFB-AAE6-EF2A6C4135F8}" dt="2018-09-19T08:16:29.430" v="195" actId="12789"/>
          <ac:picMkLst>
            <pc:docMk/>
            <pc:sldMk cId="167385363" sldId="257"/>
            <ac:picMk id="4" creationId="{00000000-0000-0000-0000-000000000000}"/>
          </ac:picMkLst>
        </pc:picChg>
        <pc:picChg chg="add del">
          <ac:chgData name="Szymon Pobiega" userId="fd2e10ab852ac29e" providerId="LiveId" clId="{56E133CB-F979-4EFB-AAE6-EF2A6C4135F8}" dt="2018-09-19T08:14:38.115" v="154" actId="26606"/>
          <ac:picMkLst>
            <pc:docMk/>
            <pc:sldMk cId="167385363" sldId="257"/>
            <ac:picMk id="9" creationId="{CB607B98-7700-4DC9-8BE8-A876255F9C52}"/>
          </ac:picMkLst>
        </pc:picChg>
      </pc:sldChg>
      <pc:sldChg chg="del">
        <pc:chgData name="Szymon Pobiega" userId="fd2e10ab852ac29e" providerId="LiveId" clId="{56E133CB-F979-4EFB-AAE6-EF2A6C4135F8}" dt="2019-04-03T10:21:01.918" v="1588" actId="2696"/>
        <pc:sldMkLst>
          <pc:docMk/>
          <pc:sldMk cId="2647332181" sldId="260"/>
        </pc:sldMkLst>
      </pc:sldChg>
      <pc:sldChg chg="del">
        <pc:chgData name="Szymon Pobiega" userId="fd2e10ab852ac29e" providerId="LiveId" clId="{56E133CB-F979-4EFB-AAE6-EF2A6C4135F8}" dt="2019-04-03T10:21:36.579" v="1593" actId="2696"/>
        <pc:sldMkLst>
          <pc:docMk/>
          <pc:sldMk cId="1105274402" sldId="261"/>
        </pc:sldMkLst>
      </pc:sldChg>
      <pc:sldChg chg="del">
        <pc:chgData name="Szymon Pobiega" userId="fd2e10ab852ac29e" providerId="LiveId" clId="{56E133CB-F979-4EFB-AAE6-EF2A6C4135F8}" dt="2019-04-03T10:21:50.826" v="1596" actId="2696"/>
        <pc:sldMkLst>
          <pc:docMk/>
          <pc:sldMk cId="981359455" sldId="262"/>
        </pc:sldMkLst>
      </pc:sldChg>
      <pc:sldChg chg="del">
        <pc:chgData name="Szymon Pobiega" userId="fd2e10ab852ac29e" providerId="LiveId" clId="{56E133CB-F979-4EFB-AAE6-EF2A6C4135F8}" dt="2019-04-03T10:21:33.560" v="1592" actId="2696"/>
        <pc:sldMkLst>
          <pc:docMk/>
          <pc:sldMk cId="1183944769" sldId="263"/>
        </pc:sldMkLst>
      </pc:sldChg>
      <pc:sldChg chg="del">
        <pc:chgData name="Szymon Pobiega" userId="fd2e10ab852ac29e" providerId="LiveId" clId="{56E133CB-F979-4EFB-AAE6-EF2A6C4135F8}" dt="2019-04-03T10:21:50.816" v="1594" actId="2696"/>
        <pc:sldMkLst>
          <pc:docMk/>
          <pc:sldMk cId="3109053789" sldId="264"/>
        </pc:sldMkLst>
      </pc:sldChg>
      <pc:sldChg chg="del">
        <pc:chgData name="Szymon Pobiega" userId="fd2e10ab852ac29e" providerId="LiveId" clId="{56E133CB-F979-4EFB-AAE6-EF2A6C4135F8}" dt="2019-04-03T10:21:54.913" v="1597" actId="2696"/>
        <pc:sldMkLst>
          <pc:docMk/>
          <pc:sldMk cId="912752625" sldId="265"/>
        </pc:sldMkLst>
      </pc:sldChg>
      <pc:sldChg chg="del">
        <pc:chgData name="Szymon Pobiega" userId="fd2e10ab852ac29e" providerId="LiveId" clId="{56E133CB-F979-4EFB-AAE6-EF2A6C4135F8}" dt="2019-04-03T10:22:01.837" v="1599" actId="2696"/>
        <pc:sldMkLst>
          <pc:docMk/>
          <pc:sldMk cId="548696163" sldId="266"/>
        </pc:sldMkLst>
      </pc:sldChg>
      <pc:sldChg chg="del">
        <pc:chgData name="Szymon Pobiega" userId="fd2e10ab852ac29e" providerId="LiveId" clId="{56E133CB-F979-4EFB-AAE6-EF2A6C4135F8}" dt="2019-04-03T10:22:18.223" v="1605" actId="2696"/>
        <pc:sldMkLst>
          <pc:docMk/>
          <pc:sldMk cId="1513083645" sldId="268"/>
        </pc:sldMkLst>
      </pc:sldChg>
      <pc:sldChg chg="del">
        <pc:chgData name="Szymon Pobiega" userId="fd2e10ab852ac29e" providerId="LiveId" clId="{56E133CB-F979-4EFB-AAE6-EF2A6C4135F8}" dt="2019-04-03T10:22:23.607" v="1606" actId="2696"/>
        <pc:sldMkLst>
          <pc:docMk/>
          <pc:sldMk cId="3188794471" sldId="270"/>
        </pc:sldMkLst>
      </pc:sldChg>
      <pc:sldChg chg="del">
        <pc:chgData name="Szymon Pobiega" userId="fd2e10ab852ac29e" providerId="LiveId" clId="{56E133CB-F979-4EFB-AAE6-EF2A6C4135F8}" dt="2019-04-03T10:22:25.395" v="1607" actId="2696"/>
        <pc:sldMkLst>
          <pc:docMk/>
          <pc:sldMk cId="511135512" sldId="272"/>
        </pc:sldMkLst>
      </pc:sldChg>
      <pc:sldChg chg="del">
        <pc:chgData name="Szymon Pobiega" userId="fd2e10ab852ac29e" providerId="LiveId" clId="{56E133CB-F979-4EFB-AAE6-EF2A6C4135F8}" dt="2019-04-03T10:22:57.959" v="1609" actId="2696"/>
        <pc:sldMkLst>
          <pc:docMk/>
          <pc:sldMk cId="2166818223" sldId="274"/>
        </pc:sldMkLst>
      </pc:sldChg>
      <pc:sldChg chg="del">
        <pc:chgData name="Szymon Pobiega" userId="fd2e10ab852ac29e" providerId="LiveId" clId="{56E133CB-F979-4EFB-AAE6-EF2A6C4135F8}" dt="2019-04-03T10:22:05.009" v="1600" actId="2696"/>
        <pc:sldMkLst>
          <pc:docMk/>
          <pc:sldMk cId="822114483" sldId="275"/>
        </pc:sldMkLst>
      </pc:sldChg>
      <pc:sldChg chg="del">
        <pc:chgData name="Szymon Pobiega" userId="fd2e10ab852ac29e" providerId="LiveId" clId="{56E133CB-F979-4EFB-AAE6-EF2A6C4135F8}" dt="2019-04-03T10:22:09.763" v="1602" actId="2696"/>
        <pc:sldMkLst>
          <pc:docMk/>
          <pc:sldMk cId="1853445653" sldId="276"/>
        </pc:sldMkLst>
      </pc:sldChg>
      <pc:sldChg chg="del">
        <pc:chgData name="Szymon Pobiega" userId="fd2e10ab852ac29e" providerId="LiveId" clId="{56E133CB-F979-4EFB-AAE6-EF2A6C4135F8}" dt="2019-04-03T10:21:26.821" v="1590" actId="2696"/>
        <pc:sldMkLst>
          <pc:docMk/>
          <pc:sldMk cId="3411674601" sldId="278"/>
        </pc:sldMkLst>
      </pc:sldChg>
      <pc:sldChg chg="del">
        <pc:chgData name="Szymon Pobiega" userId="fd2e10ab852ac29e" providerId="LiveId" clId="{56E133CB-F979-4EFB-AAE6-EF2A6C4135F8}" dt="2019-04-03T10:21:59.836" v="1598" actId="2696"/>
        <pc:sldMkLst>
          <pc:docMk/>
          <pc:sldMk cId="3732413822" sldId="279"/>
        </pc:sldMkLst>
      </pc:sldChg>
      <pc:sldChg chg="del">
        <pc:chgData name="Szymon Pobiega" userId="fd2e10ab852ac29e" providerId="LiveId" clId="{56E133CB-F979-4EFB-AAE6-EF2A6C4135F8}" dt="2019-04-03T10:22:06.929" v="1601" actId="2696"/>
        <pc:sldMkLst>
          <pc:docMk/>
          <pc:sldMk cId="3374584684" sldId="280"/>
        </pc:sldMkLst>
      </pc:sldChg>
      <pc:sldChg chg="del">
        <pc:chgData name="Szymon Pobiega" userId="fd2e10ab852ac29e" providerId="LiveId" clId="{56E133CB-F979-4EFB-AAE6-EF2A6C4135F8}" dt="2019-04-03T10:22:15.965" v="1604" actId="2696"/>
        <pc:sldMkLst>
          <pc:docMk/>
          <pc:sldMk cId="2753959708" sldId="281"/>
        </pc:sldMkLst>
      </pc:sldChg>
      <pc:sldChg chg="del">
        <pc:chgData name="Szymon Pobiega" userId="fd2e10ab852ac29e" providerId="LiveId" clId="{56E133CB-F979-4EFB-AAE6-EF2A6C4135F8}" dt="2019-04-03T10:22:55.566" v="1608" actId="2696"/>
        <pc:sldMkLst>
          <pc:docMk/>
          <pc:sldMk cId="1452225375" sldId="282"/>
        </pc:sldMkLst>
      </pc:sldChg>
      <pc:sldChg chg="del">
        <pc:chgData name="Szymon Pobiega" userId="fd2e10ab852ac29e" providerId="LiveId" clId="{56E133CB-F979-4EFB-AAE6-EF2A6C4135F8}" dt="2019-04-03T10:21:31.460" v="1591" actId="2696"/>
        <pc:sldMkLst>
          <pc:docMk/>
          <pc:sldMk cId="3959924482" sldId="291"/>
        </pc:sldMkLst>
      </pc:sldChg>
      <pc:sldChg chg="del">
        <pc:chgData name="Szymon Pobiega" userId="fd2e10ab852ac29e" providerId="LiveId" clId="{56E133CB-F979-4EFB-AAE6-EF2A6C4135F8}" dt="2019-04-03T10:23:00.722" v="1610" actId="2696"/>
        <pc:sldMkLst>
          <pc:docMk/>
          <pc:sldMk cId="1549619109" sldId="292"/>
        </pc:sldMkLst>
      </pc:sldChg>
      <pc:sldChg chg="del">
        <pc:chgData name="Szymon Pobiega" userId="fd2e10ab852ac29e" providerId="LiveId" clId="{56E133CB-F979-4EFB-AAE6-EF2A6C4135F8}" dt="2019-04-03T10:21:19.647" v="1589" actId="2696"/>
        <pc:sldMkLst>
          <pc:docMk/>
          <pc:sldMk cId="3073277349" sldId="301"/>
        </pc:sldMkLst>
      </pc:sldChg>
      <pc:sldChg chg="del">
        <pc:chgData name="Szymon Pobiega" userId="fd2e10ab852ac29e" providerId="LiveId" clId="{56E133CB-F979-4EFB-AAE6-EF2A6C4135F8}" dt="2019-04-03T10:24:08.660" v="1611" actId="2696"/>
        <pc:sldMkLst>
          <pc:docMk/>
          <pc:sldMk cId="2355902690" sldId="302"/>
        </pc:sldMkLst>
      </pc:sldChg>
      <pc:sldChg chg="del">
        <pc:chgData name="Szymon Pobiega" userId="fd2e10ab852ac29e" providerId="LiveId" clId="{56E133CB-F979-4EFB-AAE6-EF2A6C4135F8}" dt="2019-04-03T10:21:50.823" v="1595" actId="2696"/>
        <pc:sldMkLst>
          <pc:docMk/>
          <pc:sldMk cId="2760849920" sldId="304"/>
        </pc:sldMkLst>
      </pc:sldChg>
      <pc:sldChg chg="addSp delSp modSp add del ord">
        <pc:chgData name="Szymon Pobiega" userId="fd2e10ab852ac29e" providerId="LiveId" clId="{56E133CB-F979-4EFB-AAE6-EF2A6C4135F8}" dt="2019-04-03T10:19:39.944" v="1586" actId="2696"/>
        <pc:sldMkLst>
          <pc:docMk/>
          <pc:sldMk cId="493593910" sldId="305"/>
        </pc:sldMkLst>
        <pc:spChg chg="add del mod">
          <ac:chgData name="Szymon Pobiega" userId="fd2e10ab852ac29e" providerId="LiveId" clId="{56E133CB-F979-4EFB-AAE6-EF2A6C4135F8}" dt="2018-09-19T08:59:08.219" v="349" actId="478"/>
          <ac:spMkLst>
            <pc:docMk/>
            <pc:sldMk cId="493593910" sldId="305"/>
            <ac:spMk id="2" creationId="{114982F7-E2E8-43E9-BC7A-022AC66A2139}"/>
          </ac:spMkLst>
        </pc:spChg>
        <pc:spChg chg="add mod">
          <ac:chgData name="Szymon Pobiega" userId="fd2e10ab852ac29e" providerId="LiveId" clId="{56E133CB-F979-4EFB-AAE6-EF2A6C4135F8}" dt="2018-09-19T08:59:55.282" v="376" actId="20577"/>
          <ac:spMkLst>
            <pc:docMk/>
            <pc:sldMk cId="493593910" sldId="305"/>
            <ac:spMk id="3" creationId="{FE921784-4BFC-4A7D-8DA4-86F8BE78A999}"/>
          </ac:spMkLst>
        </pc:spChg>
      </pc:sldChg>
      <pc:sldChg chg="del">
        <pc:chgData name="Szymon Pobiega" userId="fd2e10ab852ac29e" providerId="LiveId" clId="{56E133CB-F979-4EFB-AAE6-EF2A6C4135F8}" dt="2019-04-03T10:20:59.074" v="1587" actId="2696"/>
        <pc:sldMkLst>
          <pc:docMk/>
          <pc:sldMk cId="554809762" sldId="307"/>
        </pc:sldMkLst>
      </pc:sldChg>
      <pc:sldChg chg="del">
        <pc:chgData name="Szymon Pobiega" userId="fd2e10ab852ac29e" providerId="LiveId" clId="{56E133CB-F979-4EFB-AAE6-EF2A6C4135F8}" dt="2019-04-03T10:22:11.906" v="1603" actId="2696"/>
        <pc:sldMkLst>
          <pc:docMk/>
          <pc:sldMk cId="2351524743" sldId="30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Consume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 custScaleY="67858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 custScaleY="67858">
        <dgm:presLayoutVars>
          <dgm:chMax val="0"/>
          <dgm:chPref val="0"/>
          <dgm:bulletEnabled val="1"/>
        </dgm:presLayoutVars>
      </dgm:prSet>
      <dgm:spPr/>
    </dgm:pt>
  </dgm:ptLst>
  <dgm:cxnLst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1B3E9D04-607C-46C4-8505-2D387CBE5DA9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02800EF9-B117-444E-B1BB-68D116A7A7AD}" type="parTrans" cxnId="{D9AB96D2-D821-4298-895C-96C1EB91E2D2}">
      <dgm:prSet/>
      <dgm:spPr/>
      <dgm:t>
        <a:bodyPr/>
        <a:lstStyle/>
        <a:p>
          <a:endParaRPr lang="en-US"/>
        </a:p>
      </dgm:t>
    </dgm:pt>
    <dgm:pt modelId="{F9D9331A-B9C1-4BC4-9738-6056F20215CF}" type="sibTrans" cxnId="{D9AB96D2-D821-4298-895C-96C1EB91E2D2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7167E05D-9A93-4DE8-8C20-8EE3C7EEFDA1}" type="pres">
      <dgm:prSet presAssocID="{1B3E9D04-607C-46C4-8505-2D387CBE5DA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BAB1631A-1019-4C78-895D-D7741C822B8A}" type="presOf" srcId="{AF2A4B31-8643-45F1-BDE7-D6E6A405259F}" destId="{F5235EA0-9935-47CF-BDED-77288FAEFF56}" srcOrd="0" destOrd="0" presId="urn:microsoft.com/office/officeart/2005/8/layout/chevron1"/>
    <dgm:cxn modelId="{14CAB876-6C41-46AD-A98C-791813F836EF}" type="presOf" srcId="{1B3E9D04-607C-46C4-8505-2D387CBE5DA9}" destId="{7167E05D-9A93-4DE8-8C20-8EE3C7EEFDA1}" srcOrd="0" destOrd="0" presId="urn:microsoft.com/office/officeart/2005/8/layout/chevron1"/>
    <dgm:cxn modelId="{DE94FC97-23A9-43E0-851D-288D86E71432}" type="presOf" srcId="{2466C300-50C6-4B7E-83C1-25BEBCAE8F97}" destId="{2C0620ED-3EDD-4A53-B31B-13046B26DAF0}" srcOrd="0" destOrd="0" presId="urn:microsoft.com/office/officeart/2005/8/layout/chevron1"/>
    <dgm:cxn modelId="{D9AB96D2-D821-4298-895C-96C1EB91E2D2}" srcId="{AF2A4B31-8643-45F1-BDE7-D6E6A405259F}" destId="{1B3E9D04-607C-46C4-8505-2D387CBE5DA9}" srcOrd="1" destOrd="0" parTransId="{02800EF9-B117-444E-B1BB-68D116A7A7AD}" sibTransId="{F9D9331A-B9C1-4BC4-9738-6056F20215CF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AAA2BFBF-2E11-4679-AB04-81D8868621B7}" type="presParOf" srcId="{F5235EA0-9935-47CF-BDED-77288FAEFF56}" destId="{2C0620ED-3EDD-4A53-B31B-13046B26DAF0}" srcOrd="0" destOrd="0" presId="urn:microsoft.com/office/officeart/2005/8/layout/chevron1"/>
    <dgm:cxn modelId="{6B0885ED-150A-42F0-BAC6-CA58E3C011FF}" type="presParOf" srcId="{F5235EA0-9935-47CF-BDED-77288FAEFF56}" destId="{826421F4-B42D-4E5D-8E6B-AAA751B879F9}" srcOrd="1" destOrd="0" presId="urn:microsoft.com/office/officeart/2005/8/layout/chevron1"/>
    <dgm:cxn modelId="{5493AE08-6C11-4558-A193-014694FDDA1E}" type="presParOf" srcId="{F5235EA0-9935-47CF-BDED-77288FAEFF56}" destId="{7167E05D-9A93-4DE8-8C20-8EE3C7EEFDA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Consume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Fail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 custScaleY="67858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 custScaleY="67858">
        <dgm:presLayoutVars>
          <dgm:chMax val="0"/>
          <dgm:chPref val="0"/>
          <dgm:bulletEnabled val="1"/>
        </dgm:presLayoutVars>
      </dgm:prSet>
      <dgm:spPr/>
    </dgm:pt>
  </dgm:ptLst>
  <dgm:cxnLst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Receive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Consume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3200" dirty="0" err="1">
              <a:latin typeface="Arial Black" panose="020B0A04020102020204" pitchFamily="34" charset="0"/>
            </a:rPr>
            <a:t>Receive</a:t>
          </a:r>
          <a:endParaRPr lang="en-US" sz="3200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3200" dirty="0" err="1">
              <a:latin typeface="Arial Black" panose="020B0A04020102020204" pitchFamily="34" charset="0"/>
            </a:rPr>
            <a:t>Process</a:t>
          </a:r>
          <a:endParaRPr lang="en-US" sz="3200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3200" dirty="0" err="1">
              <a:latin typeface="Arial Black" panose="020B0A04020102020204" pitchFamily="34" charset="0"/>
            </a:rPr>
            <a:t>Fail</a:t>
          </a:r>
          <a:endParaRPr lang="en-US" sz="3200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3200" dirty="0" err="1">
              <a:latin typeface="Arial Black" panose="020B0A04020102020204" pitchFamily="34" charset="0"/>
            </a:rPr>
            <a:t>Receive</a:t>
          </a:r>
          <a:endParaRPr lang="en-US" sz="3200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3200" dirty="0" err="1">
              <a:latin typeface="Arial Black" panose="020B0A04020102020204" pitchFamily="34" charset="0"/>
            </a:rPr>
            <a:t>Process</a:t>
          </a:r>
          <a:endParaRPr lang="en-US" sz="3200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3200" dirty="0" err="1">
              <a:latin typeface="Arial Black" panose="020B0A04020102020204" pitchFamily="34" charset="0"/>
            </a:rPr>
            <a:t>Consume</a:t>
          </a:r>
          <a:endParaRPr lang="en-US" sz="3200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Receive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Fail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noFill/>
        <a:ln w="76200">
          <a:solidFill>
            <a:schemeClr val="bg1"/>
          </a:solidFill>
        </a:ln>
      </dgm:spPr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Consume</a:t>
          </a:r>
          <a:endParaRPr lang="en-US" dirty="0">
            <a:latin typeface="Arial Black" panose="020B0A04020102020204" pitchFamily="34" charset="0"/>
          </a:endParaRPr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Receive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Receive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3958722-AE49-4D82-8CDA-2B769D19D543}" type="presOf" srcId="{AF2A4B31-8643-45F1-BDE7-D6E6A405259F}" destId="{F5235EA0-9935-47CF-BDED-77288FAEFF56}" srcOrd="0" destOrd="0" presId="urn:microsoft.com/office/officeart/2005/8/layout/chevron1"/>
    <dgm:cxn modelId="{38E3BC40-5906-4B6F-9094-9E08C141809A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798DBEC2-9713-45BB-BEFE-CFA36F976A6C}" type="presOf" srcId="{4527EE19-AED4-4988-B29A-5AADDA6A8A84}" destId="{841C66D8-22BC-4053-A0F2-8499FFBC3CB7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41336860-109D-4DC5-9E41-C3A0763A4530}" type="presParOf" srcId="{F5235EA0-9935-47CF-BDED-77288FAEFF56}" destId="{2C0620ED-3EDD-4A53-B31B-13046B26DAF0}" srcOrd="0" destOrd="0" presId="urn:microsoft.com/office/officeart/2005/8/layout/chevron1"/>
    <dgm:cxn modelId="{64614412-2913-445B-865A-EA87795DD33C}" type="presParOf" srcId="{F5235EA0-9935-47CF-BDED-77288FAEFF56}" destId="{826421F4-B42D-4E5D-8E6B-AAA751B879F9}" srcOrd="1" destOrd="0" presId="urn:microsoft.com/office/officeart/2005/8/layout/chevron1"/>
    <dgm:cxn modelId="{CE8E4CEA-96D1-45E0-A851-298984CD3BDF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9242" y="1425865"/>
          <a:ext cx="5524797" cy="1499606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220028" tIns="73343" rIns="73343" bIns="73343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500" kern="1200" dirty="0" err="1">
              <a:latin typeface="Arial Black" panose="020B0A04020102020204" pitchFamily="34" charset="0"/>
            </a:rPr>
            <a:t>Consume</a:t>
          </a:r>
          <a:endParaRPr lang="en-US" sz="5500" kern="1200" dirty="0">
            <a:latin typeface="Arial Black" panose="020B0A04020102020204" pitchFamily="34" charset="0"/>
          </a:endParaRPr>
        </a:p>
      </dsp:txBody>
      <dsp:txXfrm>
        <a:off x="759045" y="1425865"/>
        <a:ext cx="4025191" cy="1499606"/>
      </dsp:txXfrm>
    </dsp:sp>
    <dsp:sp modelId="{841C66D8-22BC-4053-A0F2-8499FFBC3CB7}">
      <dsp:nvSpPr>
        <dsp:cNvPr id="0" name=""/>
        <dsp:cNvSpPr/>
      </dsp:nvSpPr>
      <dsp:spPr>
        <a:xfrm>
          <a:off x="4981560" y="1425865"/>
          <a:ext cx="5524797" cy="1499606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400" kern="1200" dirty="0" err="1">
              <a:latin typeface="Arial Black" panose="020B0A04020102020204" pitchFamily="34" charset="0"/>
            </a:rPr>
            <a:t>Process</a:t>
          </a:r>
          <a:endParaRPr lang="en-US" sz="5400" kern="1200" dirty="0">
            <a:latin typeface="Arial Black" panose="020B0A04020102020204" pitchFamily="34" charset="0"/>
          </a:endParaRPr>
        </a:p>
      </dsp:txBody>
      <dsp:txXfrm>
        <a:off x="5731363" y="1425865"/>
        <a:ext cx="4025191" cy="14996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Persist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7167E05D-9A93-4DE8-8C20-8EE3C7EEFDA1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Publish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9242" y="1425865"/>
          <a:ext cx="5524797" cy="1499606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228029" tIns="76010" rIns="76010" bIns="7601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700" kern="1200" dirty="0" err="1">
              <a:latin typeface="Arial Black" panose="020B0A04020102020204" pitchFamily="34" charset="0"/>
            </a:rPr>
            <a:t>Consume</a:t>
          </a:r>
          <a:endParaRPr lang="en-US" sz="5700" kern="1200" dirty="0">
            <a:latin typeface="Arial Black" panose="020B0A04020102020204" pitchFamily="34" charset="0"/>
          </a:endParaRPr>
        </a:p>
      </dsp:txBody>
      <dsp:txXfrm>
        <a:off x="759045" y="1425865"/>
        <a:ext cx="4025191" cy="1499606"/>
      </dsp:txXfrm>
    </dsp:sp>
    <dsp:sp modelId="{841C66D8-22BC-4053-A0F2-8499FFBC3CB7}">
      <dsp:nvSpPr>
        <dsp:cNvPr id="0" name=""/>
        <dsp:cNvSpPr/>
      </dsp:nvSpPr>
      <dsp:spPr>
        <a:xfrm>
          <a:off x="4981560" y="1425865"/>
          <a:ext cx="5524797" cy="1499606"/>
        </a:xfrm>
        <a:prstGeom prst="chevron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28029" tIns="76010" rIns="76010" bIns="7601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700" kern="1200" dirty="0" err="1">
              <a:latin typeface="Arial Black" panose="020B0A04020102020204" pitchFamily="34" charset="0"/>
            </a:rPr>
            <a:t>Fail</a:t>
          </a:r>
          <a:endParaRPr lang="en-US" sz="5700" kern="1200" dirty="0">
            <a:latin typeface="Arial Black" panose="020B0A04020102020204" pitchFamily="34" charset="0"/>
          </a:endParaRPr>
        </a:p>
      </dsp:txBody>
      <dsp:txXfrm>
        <a:off x="5731363" y="1425865"/>
        <a:ext cx="4025191" cy="1499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Receive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Process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Consume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918582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Receive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3754" y="918582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918582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Process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4131788" y="918582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918582"/>
          <a:ext cx="3753370" cy="1501348"/>
        </a:xfrm>
        <a:prstGeom prst="chevron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Fail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09822" y="918582"/>
        <a:ext cx="2252022" cy="1501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918582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Receive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3754" y="918582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918582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Process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4131788" y="918582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918582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Consume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09822" y="918582"/>
        <a:ext cx="2252022" cy="15013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Receive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Fail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noFill/>
        <a:ln w="762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Consume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Receive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Process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Publish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Receive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Publish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Process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Publish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841C66D8-22BC-4053-A0F2-8499FFBC3CB7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Persist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4T10:00:33.56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3989 0,'-17'1,"0"0,0 2,0 0,0 0,-4 3,-82 29,43-13,-44 12,-1-5,-7-3,63-17,1-2,-2-2,1-3,0-1,-38-6,-37-11,44 5,0 4,-10 2,18 8,0 2,1 3,0 4,1 2,0 4,-45 18,19 1,1 4,3 3,1 5,-29 24,3 8,4 5,4 4,-59 67,125-112,2 1,2 3,2 1,2 2,-1 8,-54 106,6 7,46-92,-94 202,-10 21,76-168,-96 201,94-179,-3 29,54-135,2 0,3 0,-1 25,8-37,2 1,1 0,3 0,4 34,5-9,3-1,3-1,2 0,3-1,3-1,11 15,25 42,5-3,52 67,-63-104,4-3,41 40,-53-69,2-1,1-3,3-2,13 6,37 18,3-5,3-4,1-5,44 10,44 7,3-9,25-3,2-9,1-10,2-9,68-8,-103-16,0-9,-1-8,0-9,17-11,-130 16,0-3,-1-4,-1-3,-1-4,-2-3,-2-3,10-10,34-27,-4-4,-4-5,-3-5,-5-4,-3-5,46-62,-89 89,-4-1,-2-3,-4-1,34-78,-52 93,-4-2,-1-1,-4-1,-3 0,-2-1,4-61,-14 62,-3-1,-3 1,-3-1,-8-30,-15-59,-17-37,-3 18,-8 3,-62-129,84 226,-3 1,-4 2,-2 2,-3 2,-4 2,-53-55,30 46,-4 3,-2 3,-4 4,-1 3,-71-35,32 26,-73-26,132 68,-1 4,0 1,-2 4,-11 1,13 6,-11 2,23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5T15:58:58.24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996 173,'3'-1,"15"-7,-19 8,1 0,0 0,0 0,0 0,0 0,-1 0,1 0,0-1,0 1,0 0,0 0,0 0,-1 0,1 0,0 0,0 0,0-1,0 1,0 0,0 0,0 0,-1 0,1 0,0-1,0 1,0 0,0 0,0 0,0 0,0-1,0 1,0 0,0 0,0 0,0-1,0 1,0 0,0 0,0 0,0 0,0-1,0 1,0 0,0 0,1 0,-1 0,0-1,0 1,0 0,0 0,0 0,0 0,0 0,1 0,-1 0,0-1,0 1,0 0,0 0,1 0,-1 0,0 0,0 0,-19-2,1 1,-1 0,0 2,1 0,-1 1,-2 1,15-2,-29 5,0 1,0 2,0 1,1 2,1 1,0 2,1 1,1 1,0 2,1 1,1 2,-14 14,-42 43,3 3,-48 64,114-126,0 1,2 0,-6 11,13-19,1 1,0 0,0 0,2 0,0 1,-1 8,-10 78,2 47,7-65,1-20,4 53,3-82,1-1,2 0,1 0,5 11,1 1,3-1,2 0,2 1,-9-25,1 0,1 0,0-1,2-1,0 0,1-1,6 4,50 43,8 0,3 2,30 33,-35-29,64 42,-99-85,1-1,37 15,96 36,-80-36,19 6,76 19,-108-42,2-4,65 6,-1-10,68-5,152-11,130 6,-361 0,0-7,0-5,28-10,127-27,146-47,43-19,-323 73,-2-7,97-43,-210 68,-2-1,0-3,-2-1,22-17,-35 20,0-1,-2-1,0-2,-2 0,-1-1,13-21,-9 10,-2-2,12-27,-25 42,-1 0,-2 0,0 0,-1-1,2-15,-8 30,0-1,-1 0,0 0,0 0,-1 0,-1 0,1 0,-2 0,1 1,-1-1,-1 1,-2-5,-9-16,-1 0,-1 2,-4-2,15 20,-41-56,-2 2,-3 2,-3 3,-14-9,36 39,-2 1,-1 1,-17-8,-120-63,94 54,-180-95,137 79,-22-3,-325-102,191 70,-115-35,-391-75,655 179,0 6,-2 5,0 6,0 5,-86 11,120 2,2 4,-66 19,102-17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5T15:59:14.99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2310 1,'-8'4,"1"0,-1-1,0 0,0 0,-1 0,1-1,0-1,-1 1,1-1,-1-1,-2 0,-189-10,-7-1,152 11,-1 3,0 2,1 2,0 3,1 3,-20 8,20-3,1 2,0 3,2 2,1 3,1 1,1 3,-5 6,-25 28,-21 27,-68 78,127-130,-1 3,1 2,2 1,2 2,3 2,-20 41,-138 334,149-321,5 3,-7 47,29-89,3 0,3 1,2 0,4 52,6-31,5 0,3 0,4-1,4-1,17 42,-1-24,4-1,5-3,4-1,17 19,-22-47,4-3,3-2,2-2,4-3,2-2,2-2,3-4,2-2,2-2,12 1,-38-26,2-1,0-3,1-2,1-1,30 6,8-3,1-4,61 3,175 8,87 10,-104 7,137 16,-310-49,0-5,54-7,-75-7,-2-5,1-4,18-9,9-9,-1-7,29-17,-20 3,60-37,-155 68,-1-2,-2-2,-1-2,-1-2,37-38,-15 3,-4-2,-2-3,-4-3,27-50,-53 74,-1 0,-3-1,-3-2,12-43,-21 52,-2 0,-3-1,-1 0,-2 0,-3-1,-1-7,-7-53,-4 0,-5 1,-5 1,-17-50,18 92,-2 1,-3 1,-2 1,-4 1,-2 1,-2 2,-7-4,-53-67,-7 4,-4 4,-39-27,42 52,-4 5,-3 4,-111-64,153 112,-1 2,-2 4,-1 2,-1 4,-49-10,22 12,0 5,-2 4,1 4,-6 5,23 5,0 4,0 3,1 4,0 4,-27 10,-72 26,-140 60,156-43,-30 23,75-31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5T16:05:16.05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3905 119,'-22'-5,"0"-1,1 0,0-1,-7-5,-13-6,-1 2,0 1,-1 2,16 7,1 0,-1 2,0 1,0 2,-18 0,-5 5,1 1,-46 12,-97 31,156-38,-371 111,-37 34,-118 40,297-105,129-40,1 5,3 6,-42 30,53-19,-109 84,178-115,1 2,3 3,1 1,2 2,-8 17,36-45,2 2,1 0,1 0,0 2,2 0,-6 20,12-28,1-1,0 0,2 1,0 0,0-1,2 1,0 0,1 0,1 0,0-1,3 11,9 18,1-1,2 0,2-2,1 0,3 0,1-2,19 21,-12-20,2-2,2-1,2-2,1-2,36 25,10 1,3-4,39 16,-31-24,2-3,2-5,2-4,1-5,1-4,2-4,427 61,-156-29,305 70,170 27,-116-57,712-4,-1146-90,-180-6,64-14,-113 8,0-3,-1-3,9-7,-32 7,0-2,-1-2,-1-2,37-25,-51 26,0-1,-2-1,0-2,-2-1,-1-2,-1 0,-1-2,-2 0,14-28,-22 34,-2-2,-1 0,0 0,-3-1,0 0,-2-1,0 0,-3 0,0 0,-2 0,-1-1,-1 1,-2-8,-3-1,-2-1,-1 1,-2 1,-2 0,-1 0,-2 1,-2 0,-20-36,-4 1,-42-55,44 72,-3 2,-2 1,-2 3,-2 1,-2 3,-2 2,-2 2,-27-14,-50-21,-3 6,-41-11,-285-99,46 38,-237-42,526 155,-37 0,95 20,-1 2,0 4,-17 3,-6 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06D7-47F4-42EE-97DE-5D2CE932B0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6A35-0BFF-42C8-8651-D2B5FB2B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Architecture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06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54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48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Aggregate</a:t>
            </a:r>
            <a:r>
              <a:rPr lang="pl-PL" dirty="0"/>
              <a:t> </a:t>
            </a:r>
            <a:r>
              <a:rPr lang="pl-PL" dirty="0" err="1"/>
              <a:t>chains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0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Aggregate</a:t>
            </a:r>
            <a:r>
              <a:rPr lang="pl-PL" dirty="0"/>
              <a:t> </a:t>
            </a:r>
            <a:r>
              <a:rPr lang="pl-PL" dirty="0" err="1"/>
              <a:t>chains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Component design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3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17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74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2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1ACE-8FC5-43AE-903F-A46F816E6A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customXml" Target="../ink/ink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2.png"/><Relationship Id="rId7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23.sv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image" Target="../media/image44.png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4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7">
            <a:extLst>
              <a:ext uri="{FF2B5EF4-FFF2-40B4-BE49-F238E27FC236}">
                <a16:creationId xmlns:a16="http://schemas.microsoft.com/office/drawing/2014/main" id="{D8AD4E7A-1B15-480E-9E93-4A1F17134EBC}"/>
              </a:ext>
            </a:extLst>
          </p:cNvPr>
          <p:cNvSpPr/>
          <p:nvPr/>
        </p:nvSpPr>
        <p:spPr>
          <a:xfrm>
            <a:off x="4682958" y="314438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6" name="Prostokąt zaokrąglony 9">
            <a:extLst>
              <a:ext uri="{FF2B5EF4-FFF2-40B4-BE49-F238E27FC236}">
                <a16:creationId xmlns:a16="http://schemas.microsoft.com/office/drawing/2014/main" id="{30DE0836-1820-455F-AA00-0CBF1AC15CE6}"/>
              </a:ext>
            </a:extLst>
          </p:cNvPr>
          <p:cNvSpPr/>
          <p:nvPr/>
        </p:nvSpPr>
        <p:spPr>
          <a:xfrm>
            <a:off x="928687" y="3144380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Shipping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7" name="Prostokąt zaokrąglony 9">
            <a:extLst>
              <a:ext uri="{FF2B5EF4-FFF2-40B4-BE49-F238E27FC236}">
                <a16:creationId xmlns:a16="http://schemas.microsoft.com/office/drawing/2014/main" id="{179B6B42-E802-42F3-A753-C1F3F87DB0D8}"/>
              </a:ext>
            </a:extLst>
          </p:cNvPr>
          <p:cNvSpPr/>
          <p:nvPr/>
        </p:nvSpPr>
        <p:spPr>
          <a:xfrm>
            <a:off x="8437229" y="3144380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Arial Black" panose="020B0A04020102020204" pitchFamily="34" charset="0"/>
              </a:rPr>
              <a:t>Billing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Prostokąt zaokrąglony 7">
            <a:extLst>
              <a:ext uri="{FF2B5EF4-FFF2-40B4-BE49-F238E27FC236}">
                <a16:creationId xmlns:a16="http://schemas.microsoft.com/office/drawing/2014/main" id="{629B20D5-E67C-4F2B-8D44-182A8D8DFBC6}"/>
              </a:ext>
            </a:extLst>
          </p:cNvPr>
          <p:cNvSpPr/>
          <p:nvPr/>
        </p:nvSpPr>
        <p:spPr>
          <a:xfrm>
            <a:off x="4682959" y="1563316"/>
            <a:ext cx="2826081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9A8D0A06-FB05-41C1-83A3-276823428FA5}"/>
              </a:ext>
            </a:extLst>
          </p:cNvPr>
          <p:cNvSpPr/>
          <p:nvPr/>
        </p:nvSpPr>
        <p:spPr>
          <a:xfrm>
            <a:off x="928687" y="1563316"/>
            <a:ext cx="2826081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9C9B2AD3-F9D9-411F-AF0B-CDDEC45AE87D}"/>
              </a:ext>
            </a:extLst>
          </p:cNvPr>
          <p:cNvSpPr/>
          <p:nvPr/>
        </p:nvSpPr>
        <p:spPr>
          <a:xfrm>
            <a:off x="8437230" y="1563316"/>
            <a:ext cx="2826081" cy="6738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CBEB6B1E-77DA-456B-9ED3-ECAC7C189179}"/>
              </a:ext>
            </a:extLst>
          </p:cNvPr>
          <p:cNvSpPr/>
          <p:nvPr/>
        </p:nvSpPr>
        <p:spPr>
          <a:xfrm>
            <a:off x="928687" y="404813"/>
            <a:ext cx="10334624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UI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D6A0D51E-7C62-4AEF-B9E6-62E1F129A579}"/>
              </a:ext>
            </a:extLst>
          </p:cNvPr>
          <p:cNvSpPr/>
          <p:nvPr/>
        </p:nvSpPr>
        <p:spPr>
          <a:xfrm>
            <a:off x="4682958" y="5574574"/>
            <a:ext cx="2826081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Database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48E24984-2173-462A-9350-5E95E19905AA}"/>
              </a:ext>
            </a:extLst>
          </p:cNvPr>
          <p:cNvSpPr/>
          <p:nvPr/>
        </p:nvSpPr>
        <p:spPr>
          <a:xfrm>
            <a:off x="8437229" y="5574574"/>
            <a:ext cx="2826081" cy="6738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Database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7" name="Prostokąt zaokrąglony 7">
            <a:extLst>
              <a:ext uri="{FF2B5EF4-FFF2-40B4-BE49-F238E27FC236}">
                <a16:creationId xmlns:a16="http://schemas.microsoft.com/office/drawing/2014/main" id="{1A508AD9-B998-4744-94D1-5BC181EA9929}"/>
              </a:ext>
            </a:extLst>
          </p:cNvPr>
          <p:cNvSpPr/>
          <p:nvPr/>
        </p:nvSpPr>
        <p:spPr>
          <a:xfrm>
            <a:off x="928687" y="5582867"/>
            <a:ext cx="2826081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Database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D040C3EF-5DF0-4D6E-8A45-4DAE78BA70F1}"/>
              </a:ext>
            </a:extLst>
          </p:cNvPr>
          <p:cNvSpPr/>
          <p:nvPr/>
        </p:nvSpPr>
        <p:spPr>
          <a:xfrm rot="5400000">
            <a:off x="1984539" y="250328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1D805A94-A959-43EA-BBA2-E43969769D8B}"/>
              </a:ext>
            </a:extLst>
          </p:cNvPr>
          <p:cNvSpPr/>
          <p:nvPr/>
        </p:nvSpPr>
        <p:spPr>
          <a:xfrm rot="5400000">
            <a:off x="5738811" y="250328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64E8286D-6EB0-44BE-9AD7-C8FFC7C192BE}"/>
              </a:ext>
            </a:extLst>
          </p:cNvPr>
          <p:cNvSpPr/>
          <p:nvPr/>
        </p:nvSpPr>
        <p:spPr>
          <a:xfrm rot="5400000">
            <a:off x="9493082" y="251523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A4D53923-397D-4D26-8E39-8E0D2D893E03}"/>
              </a:ext>
            </a:extLst>
          </p:cNvPr>
          <p:cNvSpPr/>
          <p:nvPr/>
        </p:nvSpPr>
        <p:spPr>
          <a:xfrm rot="5400000">
            <a:off x="1984539" y="488331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FB663445-B966-4B3B-9E89-9F68B0750F99}"/>
              </a:ext>
            </a:extLst>
          </p:cNvPr>
          <p:cNvSpPr/>
          <p:nvPr/>
        </p:nvSpPr>
        <p:spPr>
          <a:xfrm rot="5400000">
            <a:off x="5738811" y="48833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006C0EB2-4341-465B-929F-7B48DCFFF63C}"/>
              </a:ext>
            </a:extLst>
          </p:cNvPr>
          <p:cNvSpPr/>
          <p:nvPr/>
        </p:nvSpPr>
        <p:spPr>
          <a:xfrm rot="5400000">
            <a:off x="9493083" y="487917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DF618E9E-B362-4CA2-B3A0-B9D3ABD522D5}"/>
              </a:ext>
            </a:extLst>
          </p:cNvPr>
          <p:cNvSpPr/>
          <p:nvPr/>
        </p:nvSpPr>
        <p:spPr>
          <a:xfrm>
            <a:off x="7615946" y="366407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5CE98605-8282-482B-8658-E8A91066471C}"/>
              </a:ext>
            </a:extLst>
          </p:cNvPr>
          <p:cNvSpPr/>
          <p:nvPr/>
        </p:nvSpPr>
        <p:spPr>
          <a:xfrm rot="10800000">
            <a:off x="3861675" y="366407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CEB68E8D-EA5E-478E-BE29-04633B48A448}"/>
              </a:ext>
            </a:extLst>
          </p:cNvPr>
          <p:cNvSpPr/>
          <p:nvPr/>
        </p:nvSpPr>
        <p:spPr>
          <a:xfrm rot="5400000">
            <a:off x="2732539" y="3443591"/>
            <a:ext cx="602270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0420211B-FF64-43BD-89E7-4D122DE77551}"/>
              </a:ext>
            </a:extLst>
          </p:cNvPr>
          <p:cNvSpPr/>
          <p:nvPr/>
        </p:nvSpPr>
        <p:spPr>
          <a:xfrm>
            <a:off x="4673724" y="1322680"/>
            <a:ext cx="2157759" cy="82664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Order *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4" name="Strzałka w prawo 7">
            <a:extLst>
              <a:ext uri="{FF2B5EF4-FFF2-40B4-BE49-F238E27FC236}">
                <a16:creationId xmlns:a16="http://schemas.microsoft.com/office/drawing/2014/main" id="{21B20823-6AC2-4EDC-89AC-74C06C376C7C}"/>
              </a:ext>
            </a:extLst>
          </p:cNvPr>
          <p:cNvSpPr/>
          <p:nvPr/>
        </p:nvSpPr>
        <p:spPr>
          <a:xfrm>
            <a:off x="2673258" y="1554899"/>
            <a:ext cx="163816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a 4" descr="Koperta">
            <a:extLst>
              <a:ext uri="{FF2B5EF4-FFF2-40B4-BE49-F238E27FC236}">
                <a16:creationId xmlns:a16="http://schemas.microsoft.com/office/drawing/2014/main" id="{C61877B2-B384-43DB-BF61-38A4C57B6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2462" y="373615"/>
            <a:ext cx="1419752" cy="141975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E29D375-A7B6-46E0-99F8-3C2D69DD5E4E}"/>
              </a:ext>
            </a:extLst>
          </p:cNvPr>
          <p:cNvSpPr txBox="1"/>
          <p:nvPr/>
        </p:nvSpPr>
        <p:spPr>
          <a:xfrm>
            <a:off x="2310952" y="11200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OrderCreated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7E7D963D-A9A6-4130-9A3B-876BEC09D40F}"/>
              </a:ext>
            </a:extLst>
          </p:cNvPr>
          <p:cNvSpPr/>
          <p:nvPr/>
        </p:nvSpPr>
        <p:spPr>
          <a:xfrm>
            <a:off x="2673258" y="3524828"/>
            <a:ext cx="163816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a 7" descr="Koperta">
            <a:extLst>
              <a:ext uri="{FF2B5EF4-FFF2-40B4-BE49-F238E27FC236}">
                <a16:creationId xmlns:a16="http://schemas.microsoft.com/office/drawing/2014/main" id="{DA53BADF-ADFE-44B9-9EEC-8F2958C4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2462" y="2343544"/>
            <a:ext cx="1419752" cy="1419752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42167B2F-9BE0-41AB-92D4-784E9D108F6E}"/>
              </a:ext>
            </a:extLst>
          </p:cNvPr>
          <p:cNvSpPr txBox="1"/>
          <p:nvPr/>
        </p:nvSpPr>
        <p:spPr>
          <a:xfrm>
            <a:off x="2310952" y="2081934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LineAdded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AD5403E2-3758-406C-BC63-18617784E9E9}"/>
              </a:ext>
            </a:extLst>
          </p:cNvPr>
          <p:cNvSpPr/>
          <p:nvPr/>
        </p:nvSpPr>
        <p:spPr>
          <a:xfrm>
            <a:off x="2673258" y="5492622"/>
            <a:ext cx="163816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a 12" descr="Koperta">
            <a:extLst>
              <a:ext uri="{FF2B5EF4-FFF2-40B4-BE49-F238E27FC236}">
                <a16:creationId xmlns:a16="http://schemas.microsoft.com/office/drawing/2014/main" id="{6CF8E1A7-D515-4A4D-B513-DF6536EAB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2462" y="4311338"/>
            <a:ext cx="1419752" cy="1419752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D6188E9-950F-4C2E-A22E-96262D52A539}"/>
              </a:ext>
            </a:extLst>
          </p:cNvPr>
          <p:cNvSpPr txBox="1"/>
          <p:nvPr/>
        </p:nvSpPr>
        <p:spPr>
          <a:xfrm>
            <a:off x="2160457" y="4060228"/>
            <a:ext cx="266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OrderSubmitted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1B28E5E2-6D47-4859-AC66-C635B6CC6011}"/>
              </a:ext>
            </a:extLst>
          </p:cNvPr>
          <p:cNvSpPr/>
          <p:nvPr/>
        </p:nvSpPr>
        <p:spPr>
          <a:xfrm>
            <a:off x="4673724" y="3298988"/>
            <a:ext cx="2157759" cy="82664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Order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72C00AC4-A2ED-4328-9217-30A8C8A8AC3F}"/>
              </a:ext>
            </a:extLst>
          </p:cNvPr>
          <p:cNvSpPr/>
          <p:nvPr/>
        </p:nvSpPr>
        <p:spPr>
          <a:xfrm>
            <a:off x="4673724" y="5266782"/>
            <a:ext cx="2157759" cy="82664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Order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88E3EF17-7FA6-4CB3-BE65-ADF3E7298124}"/>
              </a:ext>
            </a:extLst>
          </p:cNvPr>
          <p:cNvSpPr/>
          <p:nvPr/>
        </p:nvSpPr>
        <p:spPr>
          <a:xfrm>
            <a:off x="7193788" y="5492622"/>
            <a:ext cx="163816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Koperta">
            <a:extLst>
              <a:ext uri="{FF2B5EF4-FFF2-40B4-BE49-F238E27FC236}">
                <a16:creationId xmlns:a16="http://schemas.microsoft.com/office/drawing/2014/main" id="{C094BA5B-EEB2-41C8-8633-5E65AE6E2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1121" y="4311338"/>
            <a:ext cx="1419752" cy="1419752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E3D42AC-1128-4CD7-AE74-1F0C901D8FA3}"/>
              </a:ext>
            </a:extLst>
          </p:cNvPr>
          <p:cNvSpPr txBox="1"/>
          <p:nvPr/>
        </p:nvSpPr>
        <p:spPr>
          <a:xfrm>
            <a:off x="6649116" y="4060228"/>
            <a:ext cx="266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CreateShipment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570F4E0D-5544-4D00-AE90-DD38C7ACDF48}"/>
              </a:ext>
            </a:extLst>
          </p:cNvPr>
          <p:cNvSpPr/>
          <p:nvPr/>
        </p:nvSpPr>
        <p:spPr>
          <a:xfrm rot="5400000">
            <a:off x="9126581" y="5308392"/>
            <a:ext cx="2293104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stokąt zaokrąglony 7">
            <a:extLst>
              <a:ext uri="{FF2B5EF4-FFF2-40B4-BE49-F238E27FC236}">
                <a16:creationId xmlns:a16="http://schemas.microsoft.com/office/drawing/2014/main" id="{DE4C78D8-B0F6-42E8-B206-0C322B89D988}"/>
              </a:ext>
            </a:extLst>
          </p:cNvPr>
          <p:cNvSpPr/>
          <p:nvPr/>
        </p:nvSpPr>
        <p:spPr>
          <a:xfrm>
            <a:off x="9194254" y="5266782"/>
            <a:ext cx="2157759" cy="82664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Shipment</a:t>
            </a:r>
            <a:r>
              <a:rPr lang="pl-PL" sz="2000" dirty="0">
                <a:latin typeface="Arial Black" panose="020B0A04020102020204" pitchFamily="34" charset="0"/>
              </a:rPr>
              <a:t> *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4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92986401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947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96206938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20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5762353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0012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79146139"/>
              </p:ext>
            </p:extLst>
          </p:nvPr>
        </p:nvGraphicFramePr>
        <p:xfrm>
          <a:off x="1092679" y="304800"/>
          <a:ext cx="10515600" cy="333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Symbol zastępczy zawartości 3">
            <a:extLst>
              <a:ext uri="{FF2B5EF4-FFF2-40B4-BE49-F238E27FC236}">
                <a16:creationId xmlns:a16="http://schemas.microsoft.com/office/drawing/2014/main" id="{3EEA0CA8-A18E-4C9A-9E84-E4CD66D65B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401596"/>
              </p:ext>
            </p:extLst>
          </p:nvPr>
        </p:nvGraphicFramePr>
        <p:xfrm>
          <a:off x="1092679" y="3062287"/>
          <a:ext cx="10515600" cy="333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2387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00548617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733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93C6C7F-2F60-4421-B05F-A9925A01AF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353" y="4014158"/>
            <a:ext cx="2025293" cy="204446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B297FDE-7D64-411A-8136-14C5C403D5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0" y="2037047"/>
            <a:ext cx="3456317" cy="161114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B627C744-F190-49FE-99B7-7F2491D048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823" y="2037047"/>
            <a:ext cx="3456317" cy="161114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B67C1C4-E8C8-4E0B-A1AA-74D549A87E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98" y="524369"/>
            <a:ext cx="3093404" cy="1611148"/>
          </a:xfrm>
          <a:prstGeom prst="rect">
            <a:avLst/>
          </a:prstGeom>
        </p:spPr>
      </p:pic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A4E11431-B54D-41F2-87E4-81F579468115}"/>
              </a:ext>
            </a:extLst>
          </p:cNvPr>
          <p:cNvSpPr/>
          <p:nvPr/>
        </p:nvSpPr>
        <p:spPr>
          <a:xfrm rot="2259722">
            <a:off x="3999300" y="4097096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45297C2A-935F-4D3C-803C-542CA96B1A54}"/>
              </a:ext>
            </a:extLst>
          </p:cNvPr>
          <p:cNvSpPr/>
          <p:nvPr/>
        </p:nvSpPr>
        <p:spPr>
          <a:xfrm rot="5400000">
            <a:off x="5222007" y="2952714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A8A01F0F-B4F7-434A-8298-75F87C010B96}"/>
              </a:ext>
            </a:extLst>
          </p:cNvPr>
          <p:cNvSpPr/>
          <p:nvPr/>
        </p:nvSpPr>
        <p:spPr>
          <a:xfrm rot="19340278" flipH="1">
            <a:off x="6444715" y="4097097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A4E11431-B54D-41F2-87E4-81F579468115}"/>
              </a:ext>
            </a:extLst>
          </p:cNvPr>
          <p:cNvSpPr/>
          <p:nvPr/>
        </p:nvSpPr>
        <p:spPr>
          <a:xfrm rot="2259722">
            <a:off x="3600091" y="4097096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45297C2A-935F-4D3C-803C-542CA96B1A54}"/>
              </a:ext>
            </a:extLst>
          </p:cNvPr>
          <p:cNvSpPr/>
          <p:nvPr/>
        </p:nvSpPr>
        <p:spPr>
          <a:xfrm rot="5400000">
            <a:off x="5222007" y="2952714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A8A01F0F-B4F7-434A-8298-75F87C010B96}"/>
              </a:ext>
            </a:extLst>
          </p:cNvPr>
          <p:cNvSpPr/>
          <p:nvPr/>
        </p:nvSpPr>
        <p:spPr>
          <a:xfrm rot="19340278" flipH="1">
            <a:off x="6843922" y="4097097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9DA109E-788C-49DD-A02E-1E166FE927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95" y="4896850"/>
            <a:ext cx="1364810" cy="136481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D3CE0F-CDB1-429E-B62F-6035EBF4FB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51" y="2457761"/>
            <a:ext cx="1364810" cy="136481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FDB55170-3FE7-4DFB-A6DC-D5BBC9974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39" y="2457761"/>
            <a:ext cx="1364810" cy="136481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1FAF7B80-C2D9-4F2E-BD4C-D8EA8F64A8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94" y="596340"/>
            <a:ext cx="1364810" cy="13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40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4590299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2614612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70" y="4521786"/>
            <a:ext cx="1765799" cy="176579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F8FAA6C-C9E3-4600-B494-AB1346F309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31" y="638926"/>
            <a:ext cx="1351025" cy="13510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BD68E4-4C6F-4ACF-84C1-BDD24D0DC5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44" y="638926"/>
            <a:ext cx="1351025" cy="1351025"/>
          </a:xfrm>
          <a:prstGeom prst="rect">
            <a:avLst/>
          </a:prstGeom>
        </p:spPr>
      </p:pic>
      <p:sp>
        <p:nvSpPr>
          <p:cNvPr id="8" name="Strzałka: w lewo i w prawo 7">
            <a:extLst>
              <a:ext uri="{FF2B5EF4-FFF2-40B4-BE49-F238E27FC236}">
                <a16:creationId xmlns:a16="http://schemas.microsoft.com/office/drawing/2014/main" id="{03C5173A-0B58-4609-9F80-C0B3E4EEA2A6}"/>
              </a:ext>
            </a:extLst>
          </p:cNvPr>
          <p:cNvSpPr/>
          <p:nvPr/>
        </p:nvSpPr>
        <p:spPr>
          <a:xfrm rot="2259722">
            <a:off x="3916392" y="2153278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6C3F5BC7-3E4A-4912-A4B4-62047D5F08AC}"/>
              </a:ext>
            </a:extLst>
          </p:cNvPr>
          <p:cNvSpPr/>
          <p:nvPr/>
        </p:nvSpPr>
        <p:spPr>
          <a:xfrm>
            <a:off x="4211943" y="1126986"/>
            <a:ext cx="3789323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16176C67-4E58-43BC-9621-E62618DB8FC2}"/>
              </a:ext>
            </a:extLst>
          </p:cNvPr>
          <p:cNvSpPr/>
          <p:nvPr/>
        </p:nvSpPr>
        <p:spPr>
          <a:xfrm rot="19291751">
            <a:off x="4144763" y="4325087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5E12EF80-76A8-4E47-B3EB-54281C530B9E}"/>
              </a:ext>
            </a:extLst>
          </p:cNvPr>
          <p:cNvSpPr/>
          <p:nvPr/>
        </p:nvSpPr>
        <p:spPr>
          <a:xfrm rot="2308249" flipV="1">
            <a:off x="6549232" y="4334333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F7DE04A-A8DD-4C48-A923-6582BCB2E457}"/>
              </a:ext>
            </a:extLst>
          </p:cNvPr>
          <p:cNvSpPr/>
          <p:nvPr/>
        </p:nvSpPr>
        <p:spPr>
          <a:xfrm rot="16200000">
            <a:off x="7535791" y="3123570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: w lewo i w prawo 12">
            <a:extLst>
              <a:ext uri="{FF2B5EF4-FFF2-40B4-BE49-F238E27FC236}">
                <a16:creationId xmlns:a16="http://schemas.microsoft.com/office/drawing/2014/main" id="{73D0B2A3-BE94-46CA-8399-E0E99ABD90FD}"/>
              </a:ext>
            </a:extLst>
          </p:cNvPr>
          <p:cNvSpPr/>
          <p:nvPr/>
        </p:nvSpPr>
        <p:spPr>
          <a:xfrm rot="16200000">
            <a:off x="2228246" y="3123569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4590299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2614612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70" y="4521786"/>
            <a:ext cx="1765799" cy="1765799"/>
          </a:xfrm>
          <a:prstGeom prst="rect">
            <a:avLst/>
          </a:prstGeom>
        </p:spPr>
      </p:pic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CF7822F2-6D2B-46C7-8162-46AE46E807FE}"/>
              </a:ext>
            </a:extLst>
          </p:cNvPr>
          <p:cNvSpPr/>
          <p:nvPr/>
        </p:nvSpPr>
        <p:spPr>
          <a:xfrm rot="8248242">
            <a:off x="4071764" y="4338037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2D06520B-0F52-4033-8CEB-E6C8D1063955}"/>
              </a:ext>
            </a:extLst>
          </p:cNvPr>
          <p:cNvSpPr/>
          <p:nvPr/>
        </p:nvSpPr>
        <p:spPr>
          <a:xfrm rot="13351758" flipH="1">
            <a:off x="6705075" y="4334300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0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ścięte rogi u góry 6">
            <a:extLst>
              <a:ext uri="{FF2B5EF4-FFF2-40B4-BE49-F238E27FC236}">
                <a16:creationId xmlns:a16="http://schemas.microsoft.com/office/drawing/2014/main" id="{415816C4-3146-4D8C-B5A8-EC8D7FB69DF0}"/>
              </a:ext>
            </a:extLst>
          </p:cNvPr>
          <p:cNvSpPr/>
          <p:nvPr/>
        </p:nvSpPr>
        <p:spPr>
          <a:xfrm>
            <a:off x="2108719" y="1181878"/>
            <a:ext cx="7987004" cy="4590661"/>
          </a:xfrm>
          <a:prstGeom prst="snip2SameRect">
            <a:avLst>
              <a:gd name="adj1" fmla="val 50000"/>
              <a:gd name="adj2" fmla="val 0"/>
            </a:avLst>
          </a:prstGeom>
          <a:noFill/>
          <a:ln w="6350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rostokąt zaokrąglony 9">
            <a:extLst>
              <a:ext uri="{FF2B5EF4-FFF2-40B4-BE49-F238E27FC236}">
                <a16:creationId xmlns:a16="http://schemas.microsoft.com/office/drawing/2014/main" id="{FB470A6F-D020-4FCE-AC6A-78B147F5B869}"/>
              </a:ext>
            </a:extLst>
          </p:cNvPr>
          <p:cNvSpPr/>
          <p:nvPr/>
        </p:nvSpPr>
        <p:spPr>
          <a:xfrm>
            <a:off x="4682959" y="1440416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Shipment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Prostokąt zaokrąglony 9">
            <a:extLst>
              <a:ext uri="{FF2B5EF4-FFF2-40B4-BE49-F238E27FC236}">
                <a16:creationId xmlns:a16="http://schemas.microsoft.com/office/drawing/2014/main" id="{447737C2-96BD-4392-995C-4E6846ED73AD}"/>
              </a:ext>
            </a:extLst>
          </p:cNvPr>
          <p:cNvSpPr/>
          <p:nvPr/>
        </p:nvSpPr>
        <p:spPr>
          <a:xfrm>
            <a:off x="2484045" y="4003224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Item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Prostokąt zaokrąglony 9">
            <a:extLst>
              <a:ext uri="{FF2B5EF4-FFF2-40B4-BE49-F238E27FC236}">
                <a16:creationId xmlns:a16="http://schemas.microsoft.com/office/drawing/2014/main" id="{C13014C6-7C80-436A-B6D9-236FBBD2B8D1}"/>
              </a:ext>
            </a:extLst>
          </p:cNvPr>
          <p:cNvSpPr/>
          <p:nvPr/>
        </p:nvSpPr>
        <p:spPr>
          <a:xfrm>
            <a:off x="6881874" y="4003224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Destination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4FF2455C-0DB7-4997-ACC1-AB009B598C63}"/>
              </a:ext>
            </a:extLst>
          </p:cNvPr>
          <p:cNvSpPr/>
          <p:nvPr/>
        </p:nvSpPr>
        <p:spPr>
          <a:xfrm rot="7734269">
            <a:off x="4469160" y="3241516"/>
            <a:ext cx="108058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1AC8DA88-2041-4333-A08A-5CBDA444CB1A}"/>
              </a:ext>
            </a:extLst>
          </p:cNvPr>
          <p:cNvSpPr/>
          <p:nvPr/>
        </p:nvSpPr>
        <p:spPr>
          <a:xfrm rot="13865731" flipH="1">
            <a:off x="6642260" y="3277543"/>
            <a:ext cx="108058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51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2965225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989538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2170" y="2896712"/>
            <a:ext cx="1765799" cy="1765799"/>
          </a:xfrm>
          <a:prstGeom prst="rect">
            <a:avLst/>
          </a:prstGeom>
        </p:spPr>
      </p:pic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CF7822F2-6D2B-46C7-8162-46AE46E807FE}"/>
              </a:ext>
            </a:extLst>
          </p:cNvPr>
          <p:cNvSpPr/>
          <p:nvPr/>
        </p:nvSpPr>
        <p:spPr>
          <a:xfrm rot="8248242">
            <a:off x="4071764" y="2712963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2D06520B-0F52-4033-8CEB-E6C8D1063955}"/>
              </a:ext>
            </a:extLst>
          </p:cNvPr>
          <p:cNvSpPr/>
          <p:nvPr/>
        </p:nvSpPr>
        <p:spPr>
          <a:xfrm rot="13351758" flipH="1">
            <a:off x="6705075" y="2709226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rzałka: w lewo i w prawo 6">
            <a:extLst>
              <a:ext uri="{FF2B5EF4-FFF2-40B4-BE49-F238E27FC236}">
                <a16:creationId xmlns:a16="http://schemas.microsoft.com/office/drawing/2014/main" id="{5B470200-6727-4F5D-9AA5-3F3646934D41}"/>
              </a:ext>
            </a:extLst>
          </p:cNvPr>
          <p:cNvSpPr/>
          <p:nvPr/>
        </p:nvSpPr>
        <p:spPr>
          <a:xfrm>
            <a:off x="4349322" y="3754740"/>
            <a:ext cx="349177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2B1039D-09D0-40E0-A065-751CFF3CEAE4}"/>
              </a:ext>
            </a:extLst>
          </p:cNvPr>
          <p:cNvSpPr txBox="1"/>
          <p:nvPr/>
        </p:nvSpPr>
        <p:spPr>
          <a:xfrm>
            <a:off x="4971543" y="410586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Consensus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9" name="Grafika 8" descr="Koperta">
            <a:extLst>
              <a:ext uri="{FF2B5EF4-FFF2-40B4-BE49-F238E27FC236}">
                <a16:creationId xmlns:a16="http://schemas.microsoft.com/office/drawing/2014/main" id="{DE552848-79FE-4AAB-9330-3D4D7DBBC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7084" y="1570369"/>
            <a:ext cx="1419752" cy="141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13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2965225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989538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2170" y="2896712"/>
            <a:ext cx="1765799" cy="1765799"/>
          </a:xfrm>
          <a:prstGeom prst="rect">
            <a:avLst/>
          </a:prstGeom>
        </p:spPr>
      </p:pic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CF7822F2-6D2B-46C7-8162-46AE46E807FE}"/>
              </a:ext>
            </a:extLst>
          </p:cNvPr>
          <p:cNvSpPr/>
          <p:nvPr/>
        </p:nvSpPr>
        <p:spPr>
          <a:xfrm rot="8248242">
            <a:off x="4071764" y="2712963"/>
            <a:ext cx="1415163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53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52000"/>
                </a:schemeClr>
              </a:gs>
            </a:gsLst>
          </a:gradFill>
          <a:ln>
            <a:solidFill>
              <a:schemeClr val="accent4">
                <a:alpha val="48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2D06520B-0F52-4033-8CEB-E6C8D1063955}"/>
              </a:ext>
            </a:extLst>
          </p:cNvPr>
          <p:cNvSpPr/>
          <p:nvPr/>
        </p:nvSpPr>
        <p:spPr>
          <a:xfrm rot="13351758" flipH="1">
            <a:off x="6705075" y="2709226"/>
            <a:ext cx="1415163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53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52000"/>
                </a:schemeClr>
              </a:gs>
            </a:gsLst>
          </a:gradFill>
          <a:ln>
            <a:solidFill>
              <a:schemeClr val="accent4">
                <a:alpha val="48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rzałka: w lewo i w prawo 6">
            <a:extLst>
              <a:ext uri="{FF2B5EF4-FFF2-40B4-BE49-F238E27FC236}">
                <a16:creationId xmlns:a16="http://schemas.microsoft.com/office/drawing/2014/main" id="{5B470200-6727-4F5D-9AA5-3F3646934D41}"/>
              </a:ext>
            </a:extLst>
          </p:cNvPr>
          <p:cNvSpPr/>
          <p:nvPr/>
        </p:nvSpPr>
        <p:spPr>
          <a:xfrm>
            <a:off x="4349322" y="3754740"/>
            <a:ext cx="349177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2B1039D-09D0-40E0-A065-751CFF3CEAE4}"/>
              </a:ext>
            </a:extLst>
          </p:cNvPr>
          <p:cNvSpPr txBox="1"/>
          <p:nvPr/>
        </p:nvSpPr>
        <p:spPr>
          <a:xfrm>
            <a:off x="4971543" y="410586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Consensus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9" name="Grafika 8" descr="Koperta">
            <a:extLst>
              <a:ext uri="{FF2B5EF4-FFF2-40B4-BE49-F238E27FC236}">
                <a16:creationId xmlns:a16="http://schemas.microsoft.com/office/drawing/2014/main" id="{DE552848-79FE-4AAB-9330-3D4D7DBBC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7084" y="1570369"/>
            <a:ext cx="1419752" cy="14197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93AD1080-A99A-43E2-BD0C-59F88344DA8C}"/>
                  </a:ext>
                </a:extLst>
              </p14:cNvPr>
              <p14:cNvContentPartPr/>
              <p14:nvPr/>
            </p14:nvContentPartPr>
            <p14:xfrm>
              <a:off x="5145230" y="3819897"/>
              <a:ext cx="2151360" cy="1007280"/>
            </p14:xfrm>
          </p:contentPart>
        </mc:Choice>
        <mc:Fallback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93AD1080-A99A-43E2-BD0C-59F88344DA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09230" y="3783897"/>
                <a:ext cx="2223000" cy="10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82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2965225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989538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2170" y="2896712"/>
            <a:ext cx="1765799" cy="1765799"/>
          </a:xfrm>
          <a:prstGeom prst="rect">
            <a:avLst/>
          </a:prstGeom>
        </p:spPr>
      </p:pic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CF7822F2-6D2B-46C7-8162-46AE46E807FE}"/>
              </a:ext>
            </a:extLst>
          </p:cNvPr>
          <p:cNvSpPr/>
          <p:nvPr/>
        </p:nvSpPr>
        <p:spPr>
          <a:xfrm rot="8248242">
            <a:off x="4071764" y="2712963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2D06520B-0F52-4033-8CEB-E6C8D1063955}"/>
              </a:ext>
            </a:extLst>
          </p:cNvPr>
          <p:cNvSpPr/>
          <p:nvPr/>
        </p:nvSpPr>
        <p:spPr>
          <a:xfrm rot="13351758" flipH="1">
            <a:off x="6705075" y="2709226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1B6C059-E448-43D9-A041-F7FC2A9C9E10}"/>
              </a:ext>
            </a:extLst>
          </p:cNvPr>
          <p:cNvSpPr txBox="1"/>
          <p:nvPr/>
        </p:nvSpPr>
        <p:spPr>
          <a:xfrm>
            <a:off x="2321777" y="4662511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10" name="Grafika 9" descr="Koperta">
            <a:extLst>
              <a:ext uri="{FF2B5EF4-FFF2-40B4-BE49-F238E27FC236}">
                <a16:creationId xmlns:a16="http://schemas.microsoft.com/office/drawing/2014/main" id="{421AAF3C-B9A0-4A35-A63B-6608E1087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7084" y="1570369"/>
            <a:ext cx="1419752" cy="141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66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2965225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989538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2170" y="2896712"/>
            <a:ext cx="1765799" cy="1765799"/>
          </a:xfrm>
          <a:prstGeom prst="rect">
            <a:avLst/>
          </a:prstGeom>
        </p:spPr>
      </p:pic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CF7822F2-6D2B-46C7-8162-46AE46E807FE}"/>
              </a:ext>
            </a:extLst>
          </p:cNvPr>
          <p:cNvSpPr/>
          <p:nvPr/>
        </p:nvSpPr>
        <p:spPr>
          <a:xfrm rot="8248242">
            <a:off x="4071764" y="2712963"/>
            <a:ext cx="1415163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49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52000"/>
                </a:schemeClr>
              </a:gs>
            </a:gsLst>
          </a:gradFill>
          <a:ln>
            <a:solidFill>
              <a:schemeClr val="accent4">
                <a:alpha val="52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2D06520B-0F52-4033-8CEB-E6C8D1063955}"/>
              </a:ext>
            </a:extLst>
          </p:cNvPr>
          <p:cNvSpPr/>
          <p:nvPr/>
        </p:nvSpPr>
        <p:spPr>
          <a:xfrm rot="13351758" flipH="1">
            <a:off x="6705075" y="2709226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1B6C059-E448-43D9-A041-F7FC2A9C9E10}"/>
              </a:ext>
            </a:extLst>
          </p:cNvPr>
          <p:cNvSpPr txBox="1"/>
          <p:nvPr/>
        </p:nvSpPr>
        <p:spPr>
          <a:xfrm>
            <a:off x="2321777" y="4662511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10" name="Grafika 9" descr="Koperta">
            <a:extLst>
              <a:ext uri="{FF2B5EF4-FFF2-40B4-BE49-F238E27FC236}">
                <a16:creationId xmlns:a16="http://schemas.microsoft.com/office/drawing/2014/main" id="{421AAF3C-B9A0-4A35-A63B-6608E1087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7084" y="1570369"/>
            <a:ext cx="1419752" cy="14197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B7356A4E-B1E8-44B6-B857-C07A09C5BA9C}"/>
                  </a:ext>
                </a:extLst>
              </p14:cNvPr>
              <p14:cNvContentPartPr/>
              <p14:nvPr/>
            </p14:nvContentPartPr>
            <p14:xfrm>
              <a:off x="7208030" y="1450377"/>
              <a:ext cx="1988280" cy="1533600"/>
            </p14:xfrm>
          </p:contentPart>
        </mc:Choice>
        <mc:Fallback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B7356A4E-B1E8-44B6-B857-C07A09C5BA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72390" y="1414737"/>
                <a:ext cx="2059920" cy="16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4698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2965225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989538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2170" y="2896712"/>
            <a:ext cx="1765799" cy="1765799"/>
          </a:xfrm>
          <a:prstGeom prst="rect">
            <a:avLst/>
          </a:prstGeom>
        </p:spPr>
      </p:pic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CF7822F2-6D2B-46C7-8162-46AE46E807FE}"/>
              </a:ext>
            </a:extLst>
          </p:cNvPr>
          <p:cNvSpPr/>
          <p:nvPr/>
        </p:nvSpPr>
        <p:spPr>
          <a:xfrm rot="8248242">
            <a:off x="4071764" y="2712963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2032DE52-41C5-4ED5-A80B-C685BA4BE691}"/>
              </a:ext>
            </a:extLst>
          </p:cNvPr>
          <p:cNvSpPr/>
          <p:nvPr/>
        </p:nvSpPr>
        <p:spPr>
          <a:xfrm>
            <a:off x="4349322" y="3754740"/>
            <a:ext cx="3491776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B051650-E903-4918-8C66-90516806C0F2}"/>
              </a:ext>
            </a:extLst>
          </p:cNvPr>
          <p:cNvSpPr txBox="1"/>
          <p:nvPr/>
        </p:nvSpPr>
        <p:spPr>
          <a:xfrm>
            <a:off x="2321777" y="4662511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12" name="Grafika 11" descr="Koperta">
            <a:extLst>
              <a:ext uri="{FF2B5EF4-FFF2-40B4-BE49-F238E27FC236}">
                <a16:creationId xmlns:a16="http://schemas.microsoft.com/office/drawing/2014/main" id="{371F0029-269C-4694-A363-7AF125B253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9593" y="1476960"/>
            <a:ext cx="1419752" cy="1419752"/>
          </a:xfrm>
          <a:prstGeom prst="rect">
            <a:avLst/>
          </a:prstGeom>
        </p:spPr>
      </p:pic>
      <p:pic>
        <p:nvPicPr>
          <p:cNvPr id="13" name="Grafika 12" descr="Koperta">
            <a:extLst>
              <a:ext uri="{FF2B5EF4-FFF2-40B4-BE49-F238E27FC236}">
                <a16:creationId xmlns:a16="http://schemas.microsoft.com/office/drawing/2014/main" id="{D1F18683-0D21-4D5C-8A2B-9E0D85E17F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5334" y="3952635"/>
            <a:ext cx="1419752" cy="141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54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1" y="3756441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989538"/>
            <a:ext cx="1628775" cy="1628775"/>
          </a:xfrm>
          <a:prstGeom prst="rect">
            <a:avLst/>
          </a:prstGeom>
        </p:spPr>
      </p:pic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CF7822F2-6D2B-46C7-8162-46AE46E807FE}"/>
              </a:ext>
            </a:extLst>
          </p:cNvPr>
          <p:cNvSpPr/>
          <p:nvPr/>
        </p:nvSpPr>
        <p:spPr>
          <a:xfrm rot="8248242">
            <a:off x="6394697" y="2952491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2D06520B-0F52-4033-8CEB-E6C8D1063955}"/>
              </a:ext>
            </a:extLst>
          </p:cNvPr>
          <p:cNvSpPr/>
          <p:nvPr/>
        </p:nvSpPr>
        <p:spPr>
          <a:xfrm rot="13351758" flipH="1">
            <a:off x="4382138" y="2952490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1B6C059-E448-43D9-A041-F7FC2A9C9E10}"/>
              </a:ext>
            </a:extLst>
          </p:cNvPr>
          <p:cNvSpPr txBox="1"/>
          <p:nvPr/>
        </p:nvSpPr>
        <p:spPr>
          <a:xfrm>
            <a:off x="4972330" y="5345242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D9FFF155-7933-4A46-A987-F4ADA8AB42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373" y="989538"/>
            <a:ext cx="1628775" cy="1628775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2FCCE10-54CA-4758-A52D-C041E45BD3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851" y="989538"/>
            <a:ext cx="1628775" cy="1628775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BF8DE48B-5D29-4B2D-91B4-3D83FB0B2D8A}"/>
              </a:ext>
            </a:extLst>
          </p:cNvPr>
          <p:cNvSpPr/>
          <p:nvPr/>
        </p:nvSpPr>
        <p:spPr>
          <a:xfrm rot="5400000">
            <a:off x="5623412" y="2999892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03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25" y="3715672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897" y="952686"/>
            <a:ext cx="1628775" cy="162877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7B051650-E903-4918-8C66-90516806C0F2}"/>
              </a:ext>
            </a:extLst>
          </p:cNvPr>
          <p:cNvSpPr txBox="1"/>
          <p:nvPr/>
        </p:nvSpPr>
        <p:spPr>
          <a:xfrm>
            <a:off x="1953477" y="5340624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13" name="Grafika 12" descr="Koperta">
            <a:extLst>
              <a:ext uri="{FF2B5EF4-FFF2-40B4-BE49-F238E27FC236}">
                <a16:creationId xmlns:a16="http://schemas.microsoft.com/office/drawing/2014/main" id="{D1F18683-0D21-4D5C-8A2B-9E0D85E17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4754" y="2332334"/>
            <a:ext cx="1419752" cy="141975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72E13FC8-85E5-4466-B3D5-24F97A0BE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059" y="3715672"/>
            <a:ext cx="1628775" cy="162877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1804F4BB-0CF2-4612-B4CC-C315693B8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031" y="952686"/>
            <a:ext cx="1628775" cy="162877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EB4ECDBC-2353-4E54-95FB-E84CE61A92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93" y="3715672"/>
            <a:ext cx="1628775" cy="162877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3E38335A-5107-45BC-A7AB-33F8CA71D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65" y="952686"/>
            <a:ext cx="1628775" cy="1628775"/>
          </a:xfrm>
          <a:prstGeom prst="rect">
            <a:avLst/>
          </a:prstGeom>
        </p:spPr>
      </p:pic>
      <p:pic>
        <p:nvPicPr>
          <p:cNvPr id="19" name="Grafika 18" descr="Koperta">
            <a:extLst>
              <a:ext uri="{FF2B5EF4-FFF2-40B4-BE49-F238E27FC236}">
                <a16:creationId xmlns:a16="http://schemas.microsoft.com/office/drawing/2014/main" id="{E43BF9D6-34AE-427D-9029-44AE8D57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5884" y="2271047"/>
            <a:ext cx="1419752" cy="1419752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7979CA9A-354A-42F8-AA0F-B52B95C48789}"/>
              </a:ext>
            </a:extLst>
          </p:cNvPr>
          <p:cNvSpPr/>
          <p:nvPr/>
        </p:nvSpPr>
        <p:spPr>
          <a:xfrm rot="5400000">
            <a:off x="2540698" y="3055602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EB6AB7FD-D93E-486A-89CC-89E202FBC685}"/>
              </a:ext>
            </a:extLst>
          </p:cNvPr>
          <p:cNvSpPr/>
          <p:nvPr/>
        </p:nvSpPr>
        <p:spPr>
          <a:xfrm rot="8238636" flipH="1">
            <a:off x="3064416" y="2685827"/>
            <a:ext cx="2375940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DFE94D7D-959A-4959-89A3-EC61EAA583B0}"/>
              </a:ext>
            </a:extLst>
          </p:cNvPr>
          <p:cNvSpPr/>
          <p:nvPr/>
        </p:nvSpPr>
        <p:spPr>
          <a:xfrm rot="5400000">
            <a:off x="5594484" y="3030728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96278315-60CD-4E15-945D-A38F0091C22F}"/>
              </a:ext>
            </a:extLst>
          </p:cNvPr>
          <p:cNvSpPr/>
          <p:nvPr/>
        </p:nvSpPr>
        <p:spPr>
          <a:xfrm rot="8238636" flipH="1">
            <a:off x="6118202" y="2660953"/>
            <a:ext cx="2375940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4D93CA63-D72A-4904-8281-299CD17D1B81}"/>
              </a:ext>
            </a:extLst>
          </p:cNvPr>
          <p:cNvSpPr txBox="1"/>
          <p:nvPr/>
        </p:nvSpPr>
        <p:spPr>
          <a:xfrm>
            <a:off x="4919751" y="5340624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5BDB8BA6-8828-49D6-811C-949723E5463D}"/>
              </a:ext>
            </a:extLst>
          </p:cNvPr>
          <p:cNvSpPr/>
          <p:nvPr/>
        </p:nvSpPr>
        <p:spPr>
          <a:xfrm rot="5400000">
            <a:off x="5594484" y="3030729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załka w prawo 7">
            <a:extLst>
              <a:ext uri="{FF2B5EF4-FFF2-40B4-BE49-F238E27FC236}">
                <a16:creationId xmlns:a16="http://schemas.microsoft.com/office/drawing/2014/main" id="{063CDCE9-CA8F-428F-8578-903DDE5C79C2}"/>
              </a:ext>
            </a:extLst>
          </p:cNvPr>
          <p:cNvSpPr/>
          <p:nvPr/>
        </p:nvSpPr>
        <p:spPr>
          <a:xfrm rot="5400000">
            <a:off x="8600966" y="3030728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6069CCA-66B3-4A51-919D-40EB38A73C8A}"/>
              </a:ext>
            </a:extLst>
          </p:cNvPr>
          <p:cNvSpPr txBox="1"/>
          <p:nvPr/>
        </p:nvSpPr>
        <p:spPr>
          <a:xfrm>
            <a:off x="7949884" y="5345753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Idempotence</a:t>
            </a:r>
            <a:endParaRPr lang="pl-P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77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8897" y="3715672"/>
            <a:ext cx="4658909" cy="1649826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897" y="952686"/>
            <a:ext cx="1628775" cy="162877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7B051650-E903-4918-8C66-90516806C0F2}"/>
              </a:ext>
            </a:extLst>
          </p:cNvPr>
          <p:cNvSpPr txBox="1"/>
          <p:nvPr/>
        </p:nvSpPr>
        <p:spPr>
          <a:xfrm>
            <a:off x="1953477" y="5340624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13" name="Grafika 12" descr="Koperta">
            <a:extLst>
              <a:ext uri="{FF2B5EF4-FFF2-40B4-BE49-F238E27FC236}">
                <a16:creationId xmlns:a16="http://schemas.microsoft.com/office/drawing/2014/main" id="{D1F18683-0D21-4D5C-8A2B-9E0D85E17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4754" y="2332334"/>
            <a:ext cx="1419752" cy="1419752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1804F4BB-0CF2-4612-B4CC-C315693B8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031" y="952686"/>
            <a:ext cx="1628775" cy="162877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EB4ECDBC-2353-4E54-95FB-E84CE61A92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93" y="3715672"/>
            <a:ext cx="1628775" cy="162877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3E38335A-5107-45BC-A7AB-33F8CA71D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65" y="952686"/>
            <a:ext cx="1628775" cy="1628775"/>
          </a:xfrm>
          <a:prstGeom prst="rect">
            <a:avLst/>
          </a:prstGeom>
        </p:spPr>
      </p:pic>
      <p:pic>
        <p:nvPicPr>
          <p:cNvPr id="19" name="Grafika 18" descr="Koperta">
            <a:extLst>
              <a:ext uri="{FF2B5EF4-FFF2-40B4-BE49-F238E27FC236}">
                <a16:creationId xmlns:a16="http://schemas.microsoft.com/office/drawing/2014/main" id="{E43BF9D6-34AE-427D-9029-44AE8D57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5884" y="2271047"/>
            <a:ext cx="1419752" cy="1419752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7979CA9A-354A-42F8-AA0F-B52B95C48789}"/>
              </a:ext>
            </a:extLst>
          </p:cNvPr>
          <p:cNvSpPr/>
          <p:nvPr/>
        </p:nvSpPr>
        <p:spPr>
          <a:xfrm rot="5400000">
            <a:off x="2540698" y="3055602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EB6AB7FD-D93E-486A-89CC-89E202FBC685}"/>
              </a:ext>
            </a:extLst>
          </p:cNvPr>
          <p:cNvSpPr/>
          <p:nvPr/>
        </p:nvSpPr>
        <p:spPr>
          <a:xfrm rot="8238636" flipH="1">
            <a:off x="3064416" y="2685827"/>
            <a:ext cx="2375940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DFE94D7D-959A-4959-89A3-EC61EAA583B0}"/>
              </a:ext>
            </a:extLst>
          </p:cNvPr>
          <p:cNvSpPr/>
          <p:nvPr/>
        </p:nvSpPr>
        <p:spPr>
          <a:xfrm rot="5400000">
            <a:off x="5594484" y="3030728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96278315-60CD-4E15-945D-A38F0091C22F}"/>
              </a:ext>
            </a:extLst>
          </p:cNvPr>
          <p:cNvSpPr/>
          <p:nvPr/>
        </p:nvSpPr>
        <p:spPr>
          <a:xfrm rot="8238636" flipH="1">
            <a:off x="6118202" y="2660953"/>
            <a:ext cx="2375940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4D93CA63-D72A-4904-8281-299CD17D1B81}"/>
              </a:ext>
            </a:extLst>
          </p:cNvPr>
          <p:cNvSpPr txBox="1"/>
          <p:nvPr/>
        </p:nvSpPr>
        <p:spPr>
          <a:xfrm>
            <a:off x="4919751" y="5340624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5BDB8BA6-8828-49D6-811C-949723E5463D}"/>
              </a:ext>
            </a:extLst>
          </p:cNvPr>
          <p:cNvSpPr/>
          <p:nvPr/>
        </p:nvSpPr>
        <p:spPr>
          <a:xfrm rot="5400000">
            <a:off x="5594484" y="3030729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załka w prawo 7">
            <a:extLst>
              <a:ext uri="{FF2B5EF4-FFF2-40B4-BE49-F238E27FC236}">
                <a16:creationId xmlns:a16="http://schemas.microsoft.com/office/drawing/2014/main" id="{063CDCE9-CA8F-428F-8578-903DDE5C79C2}"/>
              </a:ext>
            </a:extLst>
          </p:cNvPr>
          <p:cNvSpPr/>
          <p:nvPr/>
        </p:nvSpPr>
        <p:spPr>
          <a:xfrm rot="5400000">
            <a:off x="8600966" y="3030729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6069CCA-66B3-4A51-919D-40EB38A73C8A}"/>
              </a:ext>
            </a:extLst>
          </p:cNvPr>
          <p:cNvSpPr txBox="1"/>
          <p:nvPr/>
        </p:nvSpPr>
        <p:spPr>
          <a:xfrm>
            <a:off x="7949884" y="5345753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Idempotence</a:t>
            </a:r>
            <a:endParaRPr lang="pl-P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74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33" y="952685"/>
            <a:ext cx="1628775" cy="1628775"/>
          </a:xfrm>
          <a:prstGeom prst="rect">
            <a:avLst/>
          </a:prstGeom>
        </p:spPr>
      </p:pic>
      <p:pic>
        <p:nvPicPr>
          <p:cNvPr id="13" name="Grafika 12" descr="Koperta">
            <a:extLst>
              <a:ext uri="{FF2B5EF4-FFF2-40B4-BE49-F238E27FC236}">
                <a16:creationId xmlns:a16="http://schemas.microsoft.com/office/drawing/2014/main" id="{D1F18683-0D21-4D5C-8A2B-9E0D85E17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0662" y="2980922"/>
            <a:ext cx="1419752" cy="141975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72E13FC8-85E5-4466-B3D5-24F97A0BEA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35" y="3720801"/>
            <a:ext cx="1628775" cy="162877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1804F4BB-0CF2-4612-B4CC-C315693B8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957815"/>
            <a:ext cx="1628775" cy="162877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EB4ECDBC-2353-4E54-95FB-E84CE61A92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93" y="3715672"/>
            <a:ext cx="1628775" cy="162877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3E38335A-5107-45BC-A7AB-33F8CA71D8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65" y="952686"/>
            <a:ext cx="1628775" cy="1628775"/>
          </a:xfrm>
          <a:prstGeom prst="rect">
            <a:avLst/>
          </a:prstGeom>
        </p:spPr>
      </p:pic>
      <p:pic>
        <p:nvPicPr>
          <p:cNvPr id="19" name="Grafika 18" descr="Koperta">
            <a:extLst>
              <a:ext uri="{FF2B5EF4-FFF2-40B4-BE49-F238E27FC236}">
                <a16:creationId xmlns:a16="http://schemas.microsoft.com/office/drawing/2014/main" id="{E43BF9D6-34AE-427D-9029-44AE8D57A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5431" y="3055669"/>
            <a:ext cx="1419752" cy="1419752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7979CA9A-354A-42F8-AA0F-B52B95C48789}"/>
              </a:ext>
            </a:extLst>
          </p:cNvPr>
          <p:cNvSpPr/>
          <p:nvPr/>
        </p:nvSpPr>
        <p:spPr>
          <a:xfrm rot="5400000">
            <a:off x="4592177" y="3058975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DFE94D7D-959A-4959-89A3-EC61EAA583B0}"/>
              </a:ext>
            </a:extLst>
          </p:cNvPr>
          <p:cNvSpPr/>
          <p:nvPr/>
        </p:nvSpPr>
        <p:spPr>
          <a:xfrm rot="16200000">
            <a:off x="4029709" y="3030727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96278315-60CD-4E15-945D-A38F0091C22F}"/>
              </a:ext>
            </a:extLst>
          </p:cNvPr>
          <p:cNvSpPr/>
          <p:nvPr/>
        </p:nvSpPr>
        <p:spPr>
          <a:xfrm rot="13631094" flipH="1">
            <a:off x="2826237" y="2881030"/>
            <a:ext cx="1553018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załka w prawo 7">
            <a:extLst>
              <a:ext uri="{FF2B5EF4-FFF2-40B4-BE49-F238E27FC236}">
                <a16:creationId xmlns:a16="http://schemas.microsoft.com/office/drawing/2014/main" id="{063CDCE9-CA8F-428F-8578-903DDE5C79C2}"/>
              </a:ext>
            </a:extLst>
          </p:cNvPr>
          <p:cNvSpPr/>
          <p:nvPr/>
        </p:nvSpPr>
        <p:spPr>
          <a:xfrm rot="16200000">
            <a:off x="8600966" y="3030729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6069CCA-66B3-4A51-919D-40EB38A73C8A}"/>
              </a:ext>
            </a:extLst>
          </p:cNvPr>
          <p:cNvSpPr txBox="1"/>
          <p:nvPr/>
        </p:nvSpPr>
        <p:spPr>
          <a:xfrm>
            <a:off x="7949884" y="5345753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969C8690-27F2-4612-82D5-791A8C19C3B9}"/>
              </a:ext>
            </a:extLst>
          </p:cNvPr>
          <p:cNvSpPr/>
          <p:nvPr/>
        </p:nvSpPr>
        <p:spPr>
          <a:xfrm>
            <a:off x="5769261" y="4368164"/>
            <a:ext cx="2322942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34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33" y="952685"/>
            <a:ext cx="1628775" cy="1628775"/>
          </a:xfrm>
          <a:prstGeom prst="rect">
            <a:avLst/>
          </a:prstGeom>
        </p:spPr>
      </p:pic>
      <p:pic>
        <p:nvPicPr>
          <p:cNvPr id="13" name="Grafika 12" descr="Koperta">
            <a:extLst>
              <a:ext uri="{FF2B5EF4-FFF2-40B4-BE49-F238E27FC236}">
                <a16:creationId xmlns:a16="http://schemas.microsoft.com/office/drawing/2014/main" id="{D1F18683-0D21-4D5C-8A2B-9E0D85E17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0662" y="2980922"/>
            <a:ext cx="1419752" cy="141975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72E13FC8-85E5-4466-B3D5-24F97A0BEA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35" y="3720801"/>
            <a:ext cx="1628775" cy="162877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1804F4BB-0CF2-4612-B4CC-C315693B8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957815"/>
            <a:ext cx="1628775" cy="162877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EB4ECDBC-2353-4E54-95FB-E84CE61A92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93" y="3715672"/>
            <a:ext cx="1628775" cy="162877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3E38335A-5107-45BC-A7AB-33F8CA71D8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65" y="952686"/>
            <a:ext cx="1628775" cy="1628775"/>
          </a:xfrm>
          <a:prstGeom prst="rect">
            <a:avLst/>
          </a:prstGeom>
        </p:spPr>
      </p:pic>
      <p:pic>
        <p:nvPicPr>
          <p:cNvPr id="19" name="Grafika 18" descr="Koperta">
            <a:extLst>
              <a:ext uri="{FF2B5EF4-FFF2-40B4-BE49-F238E27FC236}">
                <a16:creationId xmlns:a16="http://schemas.microsoft.com/office/drawing/2014/main" id="{E43BF9D6-34AE-427D-9029-44AE8D57A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5431" y="3055669"/>
            <a:ext cx="1419752" cy="1419752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7979CA9A-354A-42F8-AA0F-B52B95C48789}"/>
              </a:ext>
            </a:extLst>
          </p:cNvPr>
          <p:cNvSpPr/>
          <p:nvPr/>
        </p:nvSpPr>
        <p:spPr>
          <a:xfrm rot="5400000">
            <a:off x="4592177" y="3058975"/>
            <a:ext cx="945171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52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52000"/>
                </a:schemeClr>
              </a:gs>
            </a:gsLst>
          </a:gradFill>
          <a:ln>
            <a:solidFill>
              <a:schemeClr val="accent4">
                <a:alpha val="53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DFE94D7D-959A-4959-89A3-EC61EAA583B0}"/>
              </a:ext>
            </a:extLst>
          </p:cNvPr>
          <p:cNvSpPr/>
          <p:nvPr/>
        </p:nvSpPr>
        <p:spPr>
          <a:xfrm rot="16200000">
            <a:off x="4029709" y="3030727"/>
            <a:ext cx="945171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52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52000"/>
                </a:schemeClr>
              </a:gs>
            </a:gsLst>
          </a:gradFill>
          <a:ln>
            <a:solidFill>
              <a:schemeClr val="accent4">
                <a:alpha val="53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96278315-60CD-4E15-945D-A38F0091C22F}"/>
              </a:ext>
            </a:extLst>
          </p:cNvPr>
          <p:cNvSpPr/>
          <p:nvPr/>
        </p:nvSpPr>
        <p:spPr>
          <a:xfrm rot="13631094" flipH="1">
            <a:off x="2826237" y="2881030"/>
            <a:ext cx="1553018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51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52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51000"/>
                </a:schemeClr>
              </a:gs>
            </a:gsLst>
          </a:gradFill>
          <a:ln>
            <a:solidFill>
              <a:schemeClr val="accent4">
                <a:alpha val="47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załka w prawo 7">
            <a:extLst>
              <a:ext uri="{FF2B5EF4-FFF2-40B4-BE49-F238E27FC236}">
                <a16:creationId xmlns:a16="http://schemas.microsoft.com/office/drawing/2014/main" id="{063CDCE9-CA8F-428F-8578-903DDE5C79C2}"/>
              </a:ext>
            </a:extLst>
          </p:cNvPr>
          <p:cNvSpPr/>
          <p:nvPr/>
        </p:nvSpPr>
        <p:spPr>
          <a:xfrm rot="16200000">
            <a:off x="8600966" y="3030729"/>
            <a:ext cx="945171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52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52000"/>
                </a:schemeClr>
              </a:gs>
            </a:gsLst>
          </a:gradFill>
          <a:ln>
            <a:solidFill>
              <a:schemeClr val="accent4">
                <a:alpha val="53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6069CCA-66B3-4A51-919D-40EB38A73C8A}"/>
              </a:ext>
            </a:extLst>
          </p:cNvPr>
          <p:cNvSpPr txBox="1"/>
          <p:nvPr/>
        </p:nvSpPr>
        <p:spPr>
          <a:xfrm>
            <a:off x="7949884" y="5345753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969C8690-27F2-4612-82D5-791A8C19C3B9}"/>
              </a:ext>
            </a:extLst>
          </p:cNvPr>
          <p:cNvSpPr/>
          <p:nvPr/>
        </p:nvSpPr>
        <p:spPr>
          <a:xfrm>
            <a:off x="5769261" y="4368164"/>
            <a:ext cx="2322942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9B012FCD-7474-478F-A29C-CE1A8A559F21}"/>
                  </a:ext>
                </a:extLst>
              </p14:cNvPr>
              <p14:cNvContentPartPr/>
              <p14:nvPr/>
            </p14:nvContentPartPr>
            <p14:xfrm>
              <a:off x="5593070" y="3889377"/>
              <a:ext cx="2741400" cy="1247400"/>
            </p14:xfrm>
          </p:contentPart>
        </mc:Choice>
        <mc:Fallback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9B012FCD-7474-478F-A29C-CE1A8A559F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57430" y="3853377"/>
                <a:ext cx="2813040" cy="13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678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66FE162-2B09-43D0-A0E5-39E3E1F53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08831"/>
              </p:ext>
            </p:extLst>
          </p:nvPr>
        </p:nvGraphicFramePr>
        <p:xfrm>
          <a:off x="963358" y="270390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705158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7474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6571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ItemCount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2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John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96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Wendy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11451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F3280CE-A44F-47B1-9998-774B6B461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063472"/>
              </p:ext>
            </p:extLst>
          </p:nvPr>
        </p:nvGraphicFramePr>
        <p:xfrm>
          <a:off x="4678601" y="93253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705158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7474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6571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2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This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Street</a:t>
                      </a:r>
                      <a:r>
                        <a:rPr lang="pl-PL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96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That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Street</a:t>
                      </a:r>
                      <a:r>
                        <a:rPr lang="pl-PL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114512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289A453-B405-46FB-9E0E-C163AEACE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98632"/>
              </p:ext>
            </p:extLst>
          </p:nvPr>
        </p:nvGraphicFramePr>
        <p:xfrm>
          <a:off x="5238453" y="447527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705158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7474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6571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ItemType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2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Meat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96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Mushrooms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11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SwissCheese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0150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397B37FF-177D-42B7-A009-CD1F2F0F6A81}"/>
                  </a:ext>
                </a:extLst>
              </p14:cNvPr>
              <p14:cNvContentPartPr/>
              <p14:nvPr/>
            </p14:nvContentPartPr>
            <p14:xfrm>
              <a:off x="4778030" y="2335977"/>
              <a:ext cx="2118960" cy="1973520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397B37FF-177D-42B7-A009-CD1F2F0F6A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2030" y="2299977"/>
                <a:ext cx="2190600" cy="20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943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72E13FC8-85E5-4466-B3D5-24F97A0BE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76" y="3715672"/>
            <a:ext cx="1628775" cy="162877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1804F4BB-0CF2-4612-B4CC-C315693B8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8" y="952686"/>
            <a:ext cx="1628775" cy="162877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EB4ECDBC-2353-4E54-95FB-E84CE61A92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93" y="3715672"/>
            <a:ext cx="1628775" cy="162877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3E38335A-5107-45BC-A7AB-33F8CA71D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65" y="952686"/>
            <a:ext cx="1628775" cy="1628775"/>
          </a:xfrm>
          <a:prstGeom prst="rect">
            <a:avLst/>
          </a:prstGeom>
        </p:spPr>
      </p:pic>
      <p:pic>
        <p:nvPicPr>
          <p:cNvPr id="19" name="Grafika 18" descr="Koperta">
            <a:extLst>
              <a:ext uri="{FF2B5EF4-FFF2-40B4-BE49-F238E27FC236}">
                <a16:creationId xmlns:a16="http://schemas.microsoft.com/office/drawing/2014/main" id="{E43BF9D6-34AE-427D-9029-44AE8D57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0502" y="3052138"/>
            <a:ext cx="1419752" cy="1419752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7979CA9A-354A-42F8-AA0F-B52B95C48789}"/>
              </a:ext>
            </a:extLst>
          </p:cNvPr>
          <p:cNvSpPr/>
          <p:nvPr/>
        </p:nvSpPr>
        <p:spPr>
          <a:xfrm rot="5400000">
            <a:off x="1716318" y="3053847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DFE94D7D-959A-4959-89A3-EC61EAA583B0}"/>
              </a:ext>
            </a:extLst>
          </p:cNvPr>
          <p:cNvSpPr/>
          <p:nvPr/>
        </p:nvSpPr>
        <p:spPr>
          <a:xfrm rot="16200000">
            <a:off x="1153851" y="3025598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załka w prawo 7">
            <a:extLst>
              <a:ext uri="{FF2B5EF4-FFF2-40B4-BE49-F238E27FC236}">
                <a16:creationId xmlns:a16="http://schemas.microsoft.com/office/drawing/2014/main" id="{063CDCE9-CA8F-428F-8578-903DDE5C79C2}"/>
              </a:ext>
            </a:extLst>
          </p:cNvPr>
          <p:cNvSpPr/>
          <p:nvPr/>
        </p:nvSpPr>
        <p:spPr>
          <a:xfrm rot="16200000">
            <a:off x="8600968" y="3030729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6069CCA-66B3-4A51-919D-40EB38A73C8A}"/>
              </a:ext>
            </a:extLst>
          </p:cNvPr>
          <p:cNvSpPr txBox="1"/>
          <p:nvPr/>
        </p:nvSpPr>
        <p:spPr>
          <a:xfrm>
            <a:off x="7949884" y="5345753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969C8690-27F2-4612-82D5-791A8C19C3B9}"/>
              </a:ext>
            </a:extLst>
          </p:cNvPr>
          <p:cNvSpPr/>
          <p:nvPr/>
        </p:nvSpPr>
        <p:spPr>
          <a:xfrm>
            <a:off x="2934580" y="4342574"/>
            <a:ext cx="1471596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C4681A55-7A78-41AB-B07B-984038DD6A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9922" y="3692685"/>
            <a:ext cx="1765799" cy="1765799"/>
          </a:xfrm>
          <a:prstGeom prst="rect">
            <a:avLst/>
          </a:prstGeom>
        </p:spPr>
      </p:pic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B1E2E2DC-E1C9-4F18-8C60-34FBD3B23390}"/>
              </a:ext>
            </a:extLst>
          </p:cNvPr>
          <p:cNvSpPr/>
          <p:nvPr/>
        </p:nvSpPr>
        <p:spPr>
          <a:xfrm>
            <a:off x="6579467" y="4342574"/>
            <a:ext cx="1471596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fika 24" descr="Koperta">
            <a:extLst>
              <a:ext uri="{FF2B5EF4-FFF2-40B4-BE49-F238E27FC236}">
                <a16:creationId xmlns:a16="http://schemas.microsoft.com/office/drawing/2014/main" id="{18944614-6A41-485D-B90D-41AC0951D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5389" y="3052138"/>
            <a:ext cx="1419752" cy="1419752"/>
          </a:xfrm>
          <a:prstGeom prst="rect">
            <a:avLst/>
          </a:prstGeom>
        </p:spPr>
      </p:pic>
      <p:pic>
        <p:nvPicPr>
          <p:cNvPr id="26" name="Obraz 25">
            <a:extLst>
              <a:ext uri="{FF2B5EF4-FFF2-40B4-BE49-F238E27FC236}">
                <a16:creationId xmlns:a16="http://schemas.microsoft.com/office/drawing/2014/main" id="{2467E7F8-61B0-4237-9F0D-D8B9EA4EBE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8" y="952687"/>
            <a:ext cx="1628775" cy="1628775"/>
          </a:xfrm>
          <a:prstGeom prst="rect">
            <a:avLst/>
          </a:prstGeom>
        </p:spPr>
      </p:pic>
      <p:pic>
        <p:nvPicPr>
          <p:cNvPr id="31" name="Obraz 30">
            <a:extLst>
              <a:ext uri="{FF2B5EF4-FFF2-40B4-BE49-F238E27FC236}">
                <a16:creationId xmlns:a16="http://schemas.microsoft.com/office/drawing/2014/main" id="{099575EF-4010-4131-B62B-8D23A3CE1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9" y="952687"/>
            <a:ext cx="1628775" cy="1628775"/>
          </a:xfrm>
          <a:prstGeom prst="rect">
            <a:avLst/>
          </a:prstGeom>
        </p:spPr>
      </p:pic>
      <p:sp>
        <p:nvSpPr>
          <p:cNvPr id="40" name="Strzałka w prawo 7">
            <a:extLst>
              <a:ext uri="{FF2B5EF4-FFF2-40B4-BE49-F238E27FC236}">
                <a16:creationId xmlns:a16="http://schemas.microsoft.com/office/drawing/2014/main" id="{5E697D14-B47D-41C8-8820-C59BD8B97FFC}"/>
              </a:ext>
            </a:extLst>
          </p:cNvPr>
          <p:cNvSpPr/>
          <p:nvPr/>
        </p:nvSpPr>
        <p:spPr>
          <a:xfrm rot="5400000">
            <a:off x="1716318" y="3053848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rzałka w prawo 7">
            <a:extLst>
              <a:ext uri="{FF2B5EF4-FFF2-40B4-BE49-F238E27FC236}">
                <a16:creationId xmlns:a16="http://schemas.microsoft.com/office/drawing/2014/main" id="{B492FBE2-602E-40A0-83E5-12CFEEE6FA40}"/>
              </a:ext>
            </a:extLst>
          </p:cNvPr>
          <p:cNvSpPr/>
          <p:nvPr/>
        </p:nvSpPr>
        <p:spPr>
          <a:xfrm rot="16200000">
            <a:off x="8600968" y="3030730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74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72E13FC8-85E5-4466-B3D5-24F97A0BE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76" y="3715672"/>
            <a:ext cx="1628775" cy="162877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EB4ECDBC-2353-4E54-95FB-E84CE61A92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93" y="3715672"/>
            <a:ext cx="1628775" cy="1628775"/>
          </a:xfrm>
          <a:prstGeom prst="rect">
            <a:avLst/>
          </a:prstGeom>
        </p:spPr>
      </p:pic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6069CCA-66B3-4A51-919D-40EB38A73C8A}"/>
              </a:ext>
            </a:extLst>
          </p:cNvPr>
          <p:cNvSpPr txBox="1"/>
          <p:nvPr/>
        </p:nvSpPr>
        <p:spPr>
          <a:xfrm>
            <a:off x="7949884" y="5345753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969C8690-27F2-4612-82D5-791A8C19C3B9}"/>
              </a:ext>
            </a:extLst>
          </p:cNvPr>
          <p:cNvSpPr/>
          <p:nvPr/>
        </p:nvSpPr>
        <p:spPr>
          <a:xfrm>
            <a:off x="2934580" y="4342574"/>
            <a:ext cx="1471596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C4681A55-7A78-41AB-B07B-984038DD6A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9922" y="3692685"/>
            <a:ext cx="1765799" cy="1765799"/>
          </a:xfrm>
          <a:prstGeom prst="rect">
            <a:avLst/>
          </a:prstGeom>
        </p:spPr>
      </p:pic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B1E2E2DC-E1C9-4F18-8C60-34FBD3B23390}"/>
              </a:ext>
            </a:extLst>
          </p:cNvPr>
          <p:cNvSpPr/>
          <p:nvPr/>
        </p:nvSpPr>
        <p:spPr>
          <a:xfrm>
            <a:off x="6579467" y="4342574"/>
            <a:ext cx="1471596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537994F7-60EA-407C-B964-B923773679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65" y="952686"/>
            <a:ext cx="1628775" cy="1628775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E53E2A77-CDB7-4E33-87AB-DCB40C9AB5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9" y="952687"/>
            <a:ext cx="1628775" cy="1628775"/>
          </a:xfrm>
          <a:prstGeom prst="rect">
            <a:avLst/>
          </a:prstGeom>
        </p:spPr>
      </p:pic>
      <p:pic>
        <p:nvPicPr>
          <p:cNvPr id="31" name="Grafika 30" descr="Koperta">
            <a:extLst>
              <a:ext uri="{FF2B5EF4-FFF2-40B4-BE49-F238E27FC236}">
                <a16:creationId xmlns:a16="http://schemas.microsoft.com/office/drawing/2014/main" id="{3B0E26D4-6E33-4F96-B8E1-641B7175F9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0502" y="3052138"/>
            <a:ext cx="1419752" cy="1419752"/>
          </a:xfrm>
          <a:prstGeom prst="rect">
            <a:avLst/>
          </a:prstGeom>
        </p:spPr>
      </p:pic>
      <p:pic>
        <p:nvPicPr>
          <p:cNvPr id="32" name="Grafika 31" descr="Koperta">
            <a:extLst>
              <a:ext uri="{FF2B5EF4-FFF2-40B4-BE49-F238E27FC236}">
                <a16:creationId xmlns:a16="http://schemas.microsoft.com/office/drawing/2014/main" id="{84812E1B-3E09-43D4-981E-A46EE6776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389" y="3052138"/>
            <a:ext cx="1419752" cy="1419752"/>
          </a:xfrm>
          <a:prstGeom prst="rect">
            <a:avLst/>
          </a:prstGeom>
        </p:spPr>
      </p:pic>
      <p:sp>
        <p:nvSpPr>
          <p:cNvPr id="41" name="Strzałka w prawo 7">
            <a:extLst>
              <a:ext uri="{FF2B5EF4-FFF2-40B4-BE49-F238E27FC236}">
                <a16:creationId xmlns:a16="http://schemas.microsoft.com/office/drawing/2014/main" id="{3F9AFEC5-FECA-40BE-AAEF-B06473551C05}"/>
              </a:ext>
            </a:extLst>
          </p:cNvPr>
          <p:cNvSpPr/>
          <p:nvPr/>
        </p:nvSpPr>
        <p:spPr>
          <a:xfrm rot="16200000">
            <a:off x="8600972" y="3030730"/>
            <a:ext cx="945171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25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28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21000"/>
                </a:schemeClr>
              </a:gs>
            </a:gsLst>
          </a:gradFill>
          <a:ln>
            <a:solidFill>
              <a:schemeClr val="accent4">
                <a:alpha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rzałka w prawo 7">
            <a:extLst>
              <a:ext uri="{FF2B5EF4-FFF2-40B4-BE49-F238E27FC236}">
                <a16:creationId xmlns:a16="http://schemas.microsoft.com/office/drawing/2014/main" id="{94BBEE04-8FBA-4EEB-A890-D3F5242D3D2F}"/>
              </a:ext>
            </a:extLst>
          </p:cNvPr>
          <p:cNvSpPr/>
          <p:nvPr/>
        </p:nvSpPr>
        <p:spPr>
          <a:xfrm rot="16200000">
            <a:off x="1153855" y="3025599"/>
            <a:ext cx="945171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25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28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21000"/>
                </a:schemeClr>
              </a:gs>
            </a:gsLst>
          </a:gradFill>
          <a:ln>
            <a:solidFill>
              <a:schemeClr val="accent4">
                <a:alpha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rzałka w prawo 7">
            <a:extLst>
              <a:ext uri="{FF2B5EF4-FFF2-40B4-BE49-F238E27FC236}">
                <a16:creationId xmlns:a16="http://schemas.microsoft.com/office/drawing/2014/main" id="{0D0A4829-4B1B-4AA3-968C-29161A81AA8C}"/>
              </a:ext>
            </a:extLst>
          </p:cNvPr>
          <p:cNvSpPr/>
          <p:nvPr/>
        </p:nvSpPr>
        <p:spPr>
          <a:xfrm rot="5400000">
            <a:off x="1716321" y="3053849"/>
            <a:ext cx="945171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25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28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21000"/>
                </a:schemeClr>
              </a:gs>
            </a:gsLst>
          </a:gradFill>
          <a:ln>
            <a:solidFill>
              <a:schemeClr val="accent4">
                <a:alpha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24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72E13FC8-85E5-4466-B3D5-24F97A0BE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676" y="3715672"/>
            <a:ext cx="1628775" cy="162877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EB4ECDBC-2353-4E54-95FB-E84CE61A92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9193" y="3715672"/>
            <a:ext cx="1628775" cy="1628775"/>
          </a:xfrm>
          <a:prstGeom prst="rect">
            <a:avLst/>
          </a:prstGeom>
        </p:spPr>
      </p:pic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6069CCA-66B3-4A51-919D-40EB38A73C8A}"/>
              </a:ext>
            </a:extLst>
          </p:cNvPr>
          <p:cNvSpPr txBox="1"/>
          <p:nvPr/>
        </p:nvSpPr>
        <p:spPr>
          <a:xfrm>
            <a:off x="7949884" y="5345753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969C8690-27F2-4612-82D5-791A8C19C3B9}"/>
              </a:ext>
            </a:extLst>
          </p:cNvPr>
          <p:cNvSpPr/>
          <p:nvPr/>
        </p:nvSpPr>
        <p:spPr>
          <a:xfrm>
            <a:off x="2934580" y="4342574"/>
            <a:ext cx="1471596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C4681A55-7A78-41AB-B07B-984038DD6A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9922" y="3692685"/>
            <a:ext cx="1765799" cy="1765799"/>
          </a:xfrm>
          <a:prstGeom prst="rect">
            <a:avLst/>
          </a:prstGeom>
        </p:spPr>
      </p:pic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B1E2E2DC-E1C9-4F18-8C60-34FBD3B23390}"/>
              </a:ext>
            </a:extLst>
          </p:cNvPr>
          <p:cNvSpPr/>
          <p:nvPr/>
        </p:nvSpPr>
        <p:spPr>
          <a:xfrm>
            <a:off x="6579467" y="4342574"/>
            <a:ext cx="1471596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352BE48E-5F01-4413-9C37-6463226E4B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65" y="952686"/>
            <a:ext cx="1628775" cy="162877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0CAD85B3-E598-4681-BC6D-CA448018CB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9" y="952687"/>
            <a:ext cx="1628775" cy="1628775"/>
          </a:xfrm>
          <a:prstGeom prst="rect">
            <a:avLst/>
          </a:prstGeom>
        </p:spPr>
      </p:pic>
      <p:pic>
        <p:nvPicPr>
          <p:cNvPr id="17" name="Grafika 16" descr="Koperta">
            <a:extLst>
              <a:ext uri="{FF2B5EF4-FFF2-40B4-BE49-F238E27FC236}">
                <a16:creationId xmlns:a16="http://schemas.microsoft.com/office/drawing/2014/main" id="{2F929051-E52B-4B4F-A598-BE629993E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0502" y="3052138"/>
            <a:ext cx="1419752" cy="1419752"/>
          </a:xfrm>
          <a:prstGeom prst="rect">
            <a:avLst/>
          </a:prstGeom>
        </p:spPr>
      </p:pic>
      <p:pic>
        <p:nvPicPr>
          <p:cNvPr id="23" name="Grafika 22" descr="Koperta">
            <a:extLst>
              <a:ext uri="{FF2B5EF4-FFF2-40B4-BE49-F238E27FC236}">
                <a16:creationId xmlns:a16="http://schemas.microsoft.com/office/drawing/2014/main" id="{05978D87-4F8B-446D-951F-DF5CA9E61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389" y="3052138"/>
            <a:ext cx="1419752" cy="1419752"/>
          </a:xfrm>
          <a:prstGeom prst="rect">
            <a:avLst/>
          </a:prstGeom>
        </p:spPr>
      </p:pic>
      <p:sp>
        <p:nvSpPr>
          <p:cNvPr id="30" name="Strzałka w prawo 7">
            <a:extLst>
              <a:ext uri="{FF2B5EF4-FFF2-40B4-BE49-F238E27FC236}">
                <a16:creationId xmlns:a16="http://schemas.microsoft.com/office/drawing/2014/main" id="{56CA95E9-A0DB-4776-B569-506D3B7488E6}"/>
              </a:ext>
            </a:extLst>
          </p:cNvPr>
          <p:cNvSpPr/>
          <p:nvPr/>
        </p:nvSpPr>
        <p:spPr>
          <a:xfrm rot="16200000">
            <a:off x="8600972" y="3030730"/>
            <a:ext cx="945171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25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28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21000"/>
                </a:schemeClr>
              </a:gs>
            </a:gsLst>
          </a:gradFill>
          <a:ln>
            <a:solidFill>
              <a:schemeClr val="accent4">
                <a:alpha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załka w prawo 7">
            <a:extLst>
              <a:ext uri="{FF2B5EF4-FFF2-40B4-BE49-F238E27FC236}">
                <a16:creationId xmlns:a16="http://schemas.microsoft.com/office/drawing/2014/main" id="{E63D47F3-3426-4430-8869-9DDAE34766B7}"/>
              </a:ext>
            </a:extLst>
          </p:cNvPr>
          <p:cNvSpPr/>
          <p:nvPr/>
        </p:nvSpPr>
        <p:spPr>
          <a:xfrm rot="16200000">
            <a:off x="1153855" y="3025599"/>
            <a:ext cx="945171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25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28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21000"/>
                </a:schemeClr>
              </a:gs>
            </a:gsLst>
          </a:gradFill>
          <a:ln>
            <a:solidFill>
              <a:schemeClr val="accent4">
                <a:alpha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rzałka w prawo 7">
            <a:extLst>
              <a:ext uri="{FF2B5EF4-FFF2-40B4-BE49-F238E27FC236}">
                <a16:creationId xmlns:a16="http://schemas.microsoft.com/office/drawing/2014/main" id="{2A244303-A241-4031-BB48-89170657C30F}"/>
              </a:ext>
            </a:extLst>
          </p:cNvPr>
          <p:cNvSpPr/>
          <p:nvPr/>
        </p:nvSpPr>
        <p:spPr>
          <a:xfrm rot="5400000">
            <a:off x="1716321" y="3053849"/>
            <a:ext cx="945171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25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28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21000"/>
                </a:schemeClr>
              </a:gs>
            </a:gsLst>
          </a:gradFill>
          <a:ln>
            <a:solidFill>
              <a:schemeClr val="accent4">
                <a:alpha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39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72E13FC8-85E5-4466-B3D5-24F97A0BE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676" y="3715672"/>
            <a:ext cx="1628775" cy="162877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EB4ECDBC-2353-4E54-95FB-E84CE61A92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9193" y="3715672"/>
            <a:ext cx="1628775" cy="1628775"/>
          </a:xfrm>
          <a:prstGeom prst="rect">
            <a:avLst/>
          </a:prstGeom>
        </p:spPr>
      </p:pic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6069CCA-66B3-4A51-919D-40EB38A73C8A}"/>
              </a:ext>
            </a:extLst>
          </p:cNvPr>
          <p:cNvSpPr txBox="1"/>
          <p:nvPr/>
        </p:nvSpPr>
        <p:spPr>
          <a:xfrm>
            <a:off x="7949884" y="5345753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969C8690-27F2-4612-82D5-791A8C19C3B9}"/>
              </a:ext>
            </a:extLst>
          </p:cNvPr>
          <p:cNvSpPr/>
          <p:nvPr/>
        </p:nvSpPr>
        <p:spPr>
          <a:xfrm>
            <a:off x="2934580" y="4342574"/>
            <a:ext cx="1471596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C4681A55-7A78-41AB-B07B-984038DD6A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9922" y="3692685"/>
            <a:ext cx="1765799" cy="1765799"/>
          </a:xfrm>
          <a:prstGeom prst="rect">
            <a:avLst/>
          </a:prstGeom>
        </p:spPr>
      </p:pic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B1E2E2DC-E1C9-4F18-8C60-34FBD3B23390}"/>
              </a:ext>
            </a:extLst>
          </p:cNvPr>
          <p:cNvSpPr/>
          <p:nvPr/>
        </p:nvSpPr>
        <p:spPr>
          <a:xfrm>
            <a:off x="6579467" y="4342574"/>
            <a:ext cx="1471596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352BE48E-5F01-4413-9C37-6463226E4B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65" y="952686"/>
            <a:ext cx="1628775" cy="162877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0CAD85B3-E598-4681-BC6D-CA448018CB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9" y="952687"/>
            <a:ext cx="1628775" cy="1628775"/>
          </a:xfrm>
          <a:prstGeom prst="rect">
            <a:avLst/>
          </a:prstGeom>
        </p:spPr>
      </p:pic>
      <p:pic>
        <p:nvPicPr>
          <p:cNvPr id="17" name="Grafika 16" descr="Koperta">
            <a:extLst>
              <a:ext uri="{FF2B5EF4-FFF2-40B4-BE49-F238E27FC236}">
                <a16:creationId xmlns:a16="http://schemas.microsoft.com/office/drawing/2014/main" id="{2F929051-E52B-4B4F-A598-BE629993E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0502" y="3052138"/>
            <a:ext cx="1419752" cy="1419752"/>
          </a:xfrm>
          <a:prstGeom prst="rect">
            <a:avLst/>
          </a:prstGeom>
        </p:spPr>
      </p:pic>
      <p:pic>
        <p:nvPicPr>
          <p:cNvPr id="23" name="Grafika 22" descr="Koperta">
            <a:extLst>
              <a:ext uri="{FF2B5EF4-FFF2-40B4-BE49-F238E27FC236}">
                <a16:creationId xmlns:a16="http://schemas.microsoft.com/office/drawing/2014/main" id="{05978D87-4F8B-446D-951F-DF5CA9E61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389" y="3052138"/>
            <a:ext cx="1419752" cy="1419752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B8F28022-B4A5-499D-9D10-F547D92CA3F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81" y="4883000"/>
            <a:ext cx="1150968" cy="1150968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89375E0E-50D3-41CB-9A20-24BF3627581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4" y="4857012"/>
            <a:ext cx="1150968" cy="1150968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A46A9981-4ECA-4080-AB31-2E12A293CECF}"/>
              </a:ext>
            </a:extLst>
          </p:cNvPr>
          <p:cNvSpPr/>
          <p:nvPr/>
        </p:nvSpPr>
        <p:spPr>
          <a:xfrm rot="16200000">
            <a:off x="8600972" y="3030730"/>
            <a:ext cx="945171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25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28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21000"/>
                </a:schemeClr>
              </a:gs>
            </a:gsLst>
          </a:gradFill>
          <a:ln>
            <a:solidFill>
              <a:schemeClr val="accent4">
                <a:alpha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9DF97A28-CA7F-4927-846B-A931FFA66128}"/>
              </a:ext>
            </a:extLst>
          </p:cNvPr>
          <p:cNvSpPr/>
          <p:nvPr/>
        </p:nvSpPr>
        <p:spPr>
          <a:xfrm rot="16200000">
            <a:off x="1153855" y="3025599"/>
            <a:ext cx="945171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25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28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21000"/>
                </a:schemeClr>
              </a:gs>
            </a:gsLst>
          </a:gradFill>
          <a:ln>
            <a:solidFill>
              <a:schemeClr val="accent4">
                <a:alpha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87BF6EC8-9707-4559-8469-93EDFEE1E0D7}"/>
              </a:ext>
            </a:extLst>
          </p:cNvPr>
          <p:cNvSpPr/>
          <p:nvPr/>
        </p:nvSpPr>
        <p:spPr>
          <a:xfrm rot="5400000">
            <a:off x="1716321" y="3053849"/>
            <a:ext cx="945171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25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28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21000"/>
                </a:schemeClr>
              </a:gs>
            </a:gsLst>
          </a:gradFill>
          <a:ln>
            <a:solidFill>
              <a:schemeClr val="accent4">
                <a:alpha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99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3E3C9168-E33D-4A78-A712-70CE759C92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2395" y="2578594"/>
            <a:ext cx="1628775" cy="162877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CAC97BB9-9106-4C1C-92BA-C2297E648640}"/>
              </a:ext>
            </a:extLst>
          </p:cNvPr>
          <p:cNvSpPr txBox="1"/>
          <p:nvPr/>
        </p:nvSpPr>
        <p:spPr>
          <a:xfrm>
            <a:off x="8163086" y="420867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5E1E299-A903-4604-8DB5-FA96B15669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3124" y="2555607"/>
            <a:ext cx="1765799" cy="1765799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84F58594-E82C-4A27-95A7-6F06AAC41787}"/>
              </a:ext>
            </a:extLst>
          </p:cNvPr>
          <p:cNvSpPr/>
          <p:nvPr/>
        </p:nvSpPr>
        <p:spPr>
          <a:xfrm>
            <a:off x="6792669" y="3205496"/>
            <a:ext cx="1471596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a 10" descr="Koperta">
            <a:extLst>
              <a:ext uri="{FF2B5EF4-FFF2-40B4-BE49-F238E27FC236}">
                <a16:creationId xmlns:a16="http://schemas.microsoft.com/office/drawing/2014/main" id="{A64275F1-78CB-43AA-9C1E-A58779907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8591" y="1915060"/>
            <a:ext cx="1419752" cy="141975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D4B9C3B4-1A98-4ADD-BB70-2F0A8B8122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83" y="3745922"/>
            <a:ext cx="1150968" cy="115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94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39704866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7478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3392609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5846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4590299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2614612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70" y="4521786"/>
            <a:ext cx="1765799" cy="176579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F8FAA6C-C9E3-4600-B494-AB1346F309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31" y="638926"/>
            <a:ext cx="1351025" cy="13510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BD68E4-4C6F-4ACF-84C1-BDD24D0DC5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44" y="638926"/>
            <a:ext cx="1351025" cy="1351025"/>
          </a:xfrm>
          <a:prstGeom prst="rect">
            <a:avLst/>
          </a:prstGeom>
        </p:spPr>
      </p:pic>
      <p:sp>
        <p:nvSpPr>
          <p:cNvPr id="8" name="Strzałka: w lewo i w prawo 7">
            <a:extLst>
              <a:ext uri="{FF2B5EF4-FFF2-40B4-BE49-F238E27FC236}">
                <a16:creationId xmlns:a16="http://schemas.microsoft.com/office/drawing/2014/main" id="{03C5173A-0B58-4609-9F80-C0B3E4EEA2A6}"/>
              </a:ext>
            </a:extLst>
          </p:cNvPr>
          <p:cNvSpPr/>
          <p:nvPr/>
        </p:nvSpPr>
        <p:spPr>
          <a:xfrm rot="2259722">
            <a:off x="3916392" y="2153278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6C3F5BC7-3E4A-4912-A4B4-62047D5F08AC}"/>
              </a:ext>
            </a:extLst>
          </p:cNvPr>
          <p:cNvSpPr/>
          <p:nvPr/>
        </p:nvSpPr>
        <p:spPr>
          <a:xfrm>
            <a:off x="4211943" y="1126986"/>
            <a:ext cx="3789323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16176C67-4E58-43BC-9621-E62618DB8FC2}"/>
              </a:ext>
            </a:extLst>
          </p:cNvPr>
          <p:cNvSpPr/>
          <p:nvPr/>
        </p:nvSpPr>
        <p:spPr>
          <a:xfrm rot="19291751">
            <a:off x="4144763" y="4325087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5E12EF80-76A8-4E47-B3EB-54281C530B9E}"/>
              </a:ext>
            </a:extLst>
          </p:cNvPr>
          <p:cNvSpPr/>
          <p:nvPr/>
        </p:nvSpPr>
        <p:spPr>
          <a:xfrm rot="2308249" flipV="1">
            <a:off x="6549232" y="4334333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F7DE04A-A8DD-4C48-A923-6582BCB2E457}"/>
              </a:ext>
            </a:extLst>
          </p:cNvPr>
          <p:cNvSpPr/>
          <p:nvPr/>
        </p:nvSpPr>
        <p:spPr>
          <a:xfrm rot="16200000">
            <a:off x="7535791" y="3123570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: w lewo i w prawo 12">
            <a:extLst>
              <a:ext uri="{FF2B5EF4-FFF2-40B4-BE49-F238E27FC236}">
                <a16:creationId xmlns:a16="http://schemas.microsoft.com/office/drawing/2014/main" id="{73D0B2A3-BE94-46CA-8399-E0E99ABD90FD}"/>
              </a:ext>
            </a:extLst>
          </p:cNvPr>
          <p:cNvSpPr/>
          <p:nvPr/>
        </p:nvSpPr>
        <p:spPr>
          <a:xfrm rot="16200000">
            <a:off x="2228246" y="3123569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F19DFED0-92A8-4A04-863B-91CACB63A5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6" y="504279"/>
            <a:ext cx="957261" cy="957261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E29FBAB-9AB3-4CD8-A974-42D36DA526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76" y="3978824"/>
            <a:ext cx="809910" cy="11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83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7" name="Grafika 6">
            <a:extLst>
              <a:ext uri="{FF2B5EF4-FFF2-40B4-BE49-F238E27FC236}">
                <a16:creationId xmlns:a16="http://schemas.microsoft.com/office/drawing/2014/main" id="{62913EBD-239E-403C-831E-3BD673A1A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2520344"/>
            <a:ext cx="5162550" cy="181731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10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AED1DCF7-7748-46F3-985A-6BB199D53354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: ścięte rogi u góry 1">
            <a:extLst>
              <a:ext uri="{FF2B5EF4-FFF2-40B4-BE49-F238E27FC236}">
                <a16:creationId xmlns:a16="http://schemas.microsoft.com/office/drawing/2014/main" id="{64D3AA40-BAFD-4E79-8AF2-09FA5B472B08}"/>
              </a:ext>
            </a:extLst>
          </p:cNvPr>
          <p:cNvSpPr/>
          <p:nvPr/>
        </p:nvSpPr>
        <p:spPr>
          <a:xfrm>
            <a:off x="2059254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400" b="1" dirty="0"/>
              <a:t>Order</a:t>
            </a:r>
            <a:endParaRPr lang="en-US" b="1" dirty="0"/>
          </a:p>
        </p:txBody>
      </p:sp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9F357059-2133-4700-9014-DC9B074F9DF1}"/>
              </a:ext>
            </a:extLst>
          </p:cNvPr>
          <p:cNvSpPr/>
          <p:nvPr/>
        </p:nvSpPr>
        <p:spPr>
          <a:xfrm rot="19961213">
            <a:off x="5163763" y="2604182"/>
            <a:ext cx="176922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Prostokąt: ścięte rogi u góry 3">
            <a:extLst>
              <a:ext uri="{FF2B5EF4-FFF2-40B4-BE49-F238E27FC236}">
                <a16:creationId xmlns:a16="http://schemas.microsoft.com/office/drawing/2014/main" id="{A444FE7D-67CB-47C7-8FA3-F45496FB3AD9}"/>
              </a:ext>
            </a:extLst>
          </p:cNvPr>
          <p:cNvSpPr/>
          <p:nvPr/>
        </p:nvSpPr>
        <p:spPr>
          <a:xfrm>
            <a:off x="7180872" y="8864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400" b="1" dirty="0" err="1"/>
              <a:t>Store</a:t>
            </a:r>
            <a:endParaRPr lang="en-US" b="1" dirty="0"/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ADE51CB5-F9EA-4E3B-8E1E-D84E3BD3DD86}"/>
              </a:ext>
            </a:extLst>
          </p:cNvPr>
          <p:cNvSpPr/>
          <p:nvPr/>
        </p:nvSpPr>
        <p:spPr>
          <a:xfrm>
            <a:off x="567700" y="3679860"/>
            <a:ext cx="118668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0" name="Prostokąt: ścięte rogi u góry 9">
            <a:extLst>
              <a:ext uri="{FF2B5EF4-FFF2-40B4-BE49-F238E27FC236}">
                <a16:creationId xmlns:a16="http://schemas.microsoft.com/office/drawing/2014/main" id="{AEAAE989-D2F9-45C2-9B44-C98A963DEB31}"/>
              </a:ext>
            </a:extLst>
          </p:cNvPr>
          <p:cNvSpPr/>
          <p:nvPr/>
        </p:nvSpPr>
        <p:spPr>
          <a:xfrm>
            <a:off x="7180871" y="43916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err="1"/>
              <a:t>Shipment</a:t>
            </a:r>
            <a:endParaRPr lang="en-US" sz="3600" b="1" dirty="0"/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CC84E2BD-C040-495B-84D7-691E94F29C3F}"/>
              </a:ext>
            </a:extLst>
          </p:cNvPr>
          <p:cNvSpPr/>
          <p:nvPr/>
        </p:nvSpPr>
        <p:spPr>
          <a:xfrm rot="1628288">
            <a:off x="5163763" y="4360509"/>
            <a:ext cx="176922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3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C80AAE5F-A3C8-4B57-A9CA-7E1332EBD8D7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02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C4E5E3F9-ED3A-4A24-9B22-1D82341A4766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18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8D6C1C50-6998-4BE7-A412-AE21CA5378B1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15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C70B2A1C-6125-46B7-9B2D-FF56D308DE1D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16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E71EB6F3-B0D8-4A48-A9C0-79247F44FB1D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7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B4B3ED2D-2A04-4601-A53C-0A18FB076BB7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2A749269-079B-4A1E-829F-BE30E87D7844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AF3B0098-3CF8-4E45-8C00-612959A1FF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06" y="2048540"/>
            <a:ext cx="578655" cy="8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63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FCE8E0F1-3450-4A97-9468-A931E3EBBE73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66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BFB3481B-9F81-4DC3-82C6-D7AE3F6A7171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373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0FABB255-1F70-4774-A0DB-E10196A22BC1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904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6812A8F8-4CD0-488B-9DAF-D6EFE308DDBB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A74C344A-1CA4-4211-BAC8-8D80D8A33012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4AC55C6B-D8DF-4318-8291-EFB22AA0B6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374" y="3244301"/>
            <a:ext cx="578655" cy="8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7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: ścięte rogi u góry 1">
            <a:extLst>
              <a:ext uri="{FF2B5EF4-FFF2-40B4-BE49-F238E27FC236}">
                <a16:creationId xmlns:a16="http://schemas.microsoft.com/office/drawing/2014/main" id="{64D3AA40-BAFD-4E79-8AF2-09FA5B472B08}"/>
              </a:ext>
            </a:extLst>
          </p:cNvPr>
          <p:cNvSpPr/>
          <p:nvPr/>
        </p:nvSpPr>
        <p:spPr>
          <a:xfrm>
            <a:off x="2059254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9F357059-2133-4700-9014-DC9B074F9DF1}"/>
              </a:ext>
            </a:extLst>
          </p:cNvPr>
          <p:cNvSpPr/>
          <p:nvPr/>
        </p:nvSpPr>
        <p:spPr>
          <a:xfrm>
            <a:off x="5211389" y="3241515"/>
            <a:ext cx="176922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ostokąt: ścięte rogi u góry 3">
            <a:extLst>
              <a:ext uri="{FF2B5EF4-FFF2-40B4-BE49-F238E27FC236}">
                <a16:creationId xmlns:a16="http://schemas.microsoft.com/office/drawing/2014/main" id="{A444FE7D-67CB-47C7-8FA3-F45496FB3AD9}"/>
              </a:ext>
            </a:extLst>
          </p:cNvPr>
          <p:cNvSpPr/>
          <p:nvPr/>
        </p:nvSpPr>
        <p:spPr>
          <a:xfrm>
            <a:off x="7271359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ADE51CB5-F9EA-4E3B-8E1E-D84E3BD3DD86}"/>
              </a:ext>
            </a:extLst>
          </p:cNvPr>
          <p:cNvSpPr/>
          <p:nvPr/>
        </p:nvSpPr>
        <p:spPr>
          <a:xfrm>
            <a:off x="1031861" y="3144486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036492BD-014D-43E0-B050-D8FB4D5069B4}"/>
              </a:ext>
            </a:extLst>
          </p:cNvPr>
          <p:cNvSpPr/>
          <p:nvPr/>
        </p:nvSpPr>
        <p:spPr>
          <a:xfrm>
            <a:off x="10303397" y="3176672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a 9" descr="Koperta">
            <a:extLst>
              <a:ext uri="{FF2B5EF4-FFF2-40B4-BE49-F238E27FC236}">
                <a16:creationId xmlns:a16="http://schemas.microsoft.com/office/drawing/2014/main" id="{AEFEC32E-125B-40A9-AB13-24BD58A1D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6123" y="2064272"/>
            <a:ext cx="1419752" cy="141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616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7445ADF-F3FC-46DF-ACEF-7B934F6225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196" y="2602152"/>
            <a:ext cx="1417607" cy="141760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7E6D973-80FB-4DC4-8791-03077C967D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48" y="1527110"/>
            <a:ext cx="882901" cy="88290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BF02AFF-F7C4-4107-8272-2F6A79D4D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15" y="3578307"/>
            <a:ext cx="882901" cy="88290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E656B03-0F2F-405F-B904-298B329500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83" y="3578308"/>
            <a:ext cx="882901" cy="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20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57E6D973-80FB-4DC4-8791-03077C967D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3" y="3365435"/>
            <a:ext cx="882901" cy="88290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BF02AFF-F7C4-4107-8272-2F6A79D4DE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15" y="2311482"/>
            <a:ext cx="882901" cy="88290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E656B03-0F2F-405F-B904-298B329500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70" y="3365434"/>
            <a:ext cx="882901" cy="88290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0555DFD-8D9C-4DD9-B44C-5E1358B2B5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29" y="3365434"/>
            <a:ext cx="882901" cy="88290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8D18024-1941-486E-87A9-72D2534AA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721" y="2311481"/>
            <a:ext cx="882901" cy="88290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8ACA8FE-54DD-4B85-8CBE-7155735373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276" y="3365433"/>
            <a:ext cx="882901" cy="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38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FCB538D8-A237-4127-8698-9B53DBB9B5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41" y="2788888"/>
            <a:ext cx="1280223" cy="1280223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05045F79-369B-452E-BEBA-0B0942962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38" y="2788887"/>
            <a:ext cx="1280223" cy="1280223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3633BFF5-0616-4439-800C-27C1CCD0AD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49" y="2987547"/>
            <a:ext cx="882901" cy="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045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FCB538D8-A237-4127-8698-9B53DBB9B5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83" y="4473916"/>
            <a:ext cx="1280223" cy="1280223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05045F79-369B-452E-BEBA-0B0942962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88" y="2050021"/>
            <a:ext cx="1280223" cy="1280223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3633BFF5-0616-4439-800C-27C1CCD0AD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43" y="3429000"/>
            <a:ext cx="882901" cy="88290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3BE1C91-2A9B-4CAD-80D0-88186B7426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858" y="4473916"/>
            <a:ext cx="1280223" cy="128022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3150DF4-A70A-45E0-AAD1-552B9E1939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518" y="3429000"/>
            <a:ext cx="882901" cy="882901"/>
          </a:xfrm>
          <a:prstGeom prst="rect">
            <a:avLst/>
          </a:prstGeom>
        </p:spPr>
      </p:pic>
      <p:sp>
        <p:nvSpPr>
          <p:cNvPr id="2" name="Strzałka: wygięta 1">
            <a:extLst>
              <a:ext uri="{FF2B5EF4-FFF2-40B4-BE49-F238E27FC236}">
                <a16:creationId xmlns:a16="http://schemas.microsoft.com/office/drawing/2014/main" id="{6685DFB1-B75C-4A03-996B-E792FBBD173B}"/>
              </a:ext>
            </a:extLst>
          </p:cNvPr>
          <p:cNvSpPr/>
          <p:nvPr/>
        </p:nvSpPr>
        <p:spPr>
          <a:xfrm>
            <a:off x="3876137" y="2438400"/>
            <a:ext cx="1535502" cy="730370"/>
          </a:xfrm>
          <a:prstGeom prst="ben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trzałka: wygięta 10">
            <a:extLst>
              <a:ext uri="{FF2B5EF4-FFF2-40B4-BE49-F238E27FC236}">
                <a16:creationId xmlns:a16="http://schemas.microsoft.com/office/drawing/2014/main" id="{49FB0928-0AB4-4192-9694-E572E405B429}"/>
              </a:ext>
            </a:extLst>
          </p:cNvPr>
          <p:cNvSpPr/>
          <p:nvPr/>
        </p:nvSpPr>
        <p:spPr>
          <a:xfrm rot="5400000">
            <a:off x="7368865" y="2031970"/>
            <a:ext cx="730369" cy="1739661"/>
          </a:xfrm>
          <a:prstGeom prst="ben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867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1C4CAC5E-7F44-4A28-B754-7D0C81C614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85" y="116459"/>
            <a:ext cx="4136578" cy="322846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7445ADF-F3FC-46DF-ACEF-7B934F622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695" y="5385945"/>
            <a:ext cx="1417607" cy="141760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7E6D973-80FB-4DC4-8791-03077C967D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49" y="3513073"/>
            <a:ext cx="882901" cy="88290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BF02AFF-F7C4-4107-8272-2F6A79D4DE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39" y="4355587"/>
            <a:ext cx="882901" cy="88290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E656B03-0F2F-405F-B904-298B329500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59" y="4355587"/>
            <a:ext cx="882901" cy="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540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1C4CAC5E-7F44-4A28-B754-7D0C81C614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85" y="116459"/>
            <a:ext cx="4136578" cy="322846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7445ADF-F3FC-46DF-ACEF-7B934F622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695" y="5385945"/>
            <a:ext cx="1417607" cy="141760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573A8EA9-289A-41A5-9809-DA1CD08F9C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85" y="4091985"/>
            <a:ext cx="882900" cy="8829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2A538F6-7647-4582-AC7D-402CF67B2D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73" y="4107866"/>
            <a:ext cx="882900" cy="8829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7E6D973-80FB-4DC4-8791-03077C967D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49" y="3513073"/>
            <a:ext cx="882901" cy="88290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BF02AFF-F7C4-4107-8272-2F6A79D4DE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39" y="4355587"/>
            <a:ext cx="882901" cy="88290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E656B03-0F2F-405F-B904-298B329500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59" y="4355587"/>
            <a:ext cx="882901" cy="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24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1C4CAC5E-7F44-4A28-B754-7D0C81C614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85" y="116459"/>
            <a:ext cx="4136578" cy="322846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7445ADF-F3FC-46DF-ACEF-7B934F622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695" y="5385945"/>
            <a:ext cx="1417607" cy="141760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573A8EA9-289A-41A5-9809-DA1CD08F9C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10" y="5639552"/>
            <a:ext cx="882900" cy="8829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2A538F6-7647-4582-AC7D-402CF67B2D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394" y="5639551"/>
            <a:ext cx="882900" cy="8829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7E6D973-80FB-4DC4-8791-03077C967D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49" y="3513073"/>
            <a:ext cx="882901" cy="88290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BF02AFF-F7C4-4107-8272-2F6A79D4DE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39" y="4355587"/>
            <a:ext cx="882901" cy="88290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E656B03-0F2F-405F-B904-298B329500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59" y="4355587"/>
            <a:ext cx="882901" cy="88290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B87E514E-536B-428F-A775-F914C46BF1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41" y="5639551"/>
            <a:ext cx="882901" cy="882901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C4101691-FE4E-42A4-8462-26B71372C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755" y="5653297"/>
            <a:ext cx="882901" cy="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122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4B297FDE-7D64-411A-8136-14C5C403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0" y="2037047"/>
            <a:ext cx="3456317" cy="161114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3B3F413-08A4-4EB8-BE1B-48F5C097EF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4" y="524369"/>
            <a:ext cx="4359007" cy="340206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093C6C7F-2F60-4421-B05F-A9925A01AF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353" y="4014158"/>
            <a:ext cx="2025293" cy="204446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B67C1C4-E8C8-4E0B-A1AA-74D549A87E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63" y="1990995"/>
            <a:ext cx="3093404" cy="1611148"/>
          </a:xfrm>
          <a:prstGeom prst="rect">
            <a:avLst/>
          </a:prstGeom>
        </p:spPr>
      </p:pic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A4E11431-B54D-41F2-87E4-81F579468115}"/>
              </a:ext>
            </a:extLst>
          </p:cNvPr>
          <p:cNvSpPr/>
          <p:nvPr/>
        </p:nvSpPr>
        <p:spPr>
          <a:xfrm rot="2259722">
            <a:off x="3999300" y="4097096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F519EBA6-0B3F-4DFB-9AD9-F0C0A25967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601" y="524369"/>
            <a:ext cx="4359007" cy="3402068"/>
          </a:xfrm>
          <a:prstGeom prst="rect">
            <a:avLst/>
          </a:prstGeom>
        </p:spPr>
      </p:pic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A8A01F0F-B4F7-434A-8298-75F87C010B96}"/>
              </a:ext>
            </a:extLst>
          </p:cNvPr>
          <p:cNvSpPr/>
          <p:nvPr/>
        </p:nvSpPr>
        <p:spPr>
          <a:xfrm rot="19340278" flipH="1">
            <a:off x="6444715" y="4097097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BA7D5CCD-379D-4BC2-8333-992C970C42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16" y="2842621"/>
            <a:ext cx="4359007" cy="340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27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118039"/>
              </p:ext>
            </p:extLst>
          </p:nvPr>
        </p:nvGraphicFramePr>
        <p:xfrm>
          <a:off x="1014663" y="627813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197000"/>
              </p:ext>
            </p:extLst>
          </p:nvPr>
        </p:nvGraphicFramePr>
        <p:xfrm>
          <a:off x="4426952" y="3721266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Obraz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20" y="295994"/>
            <a:ext cx="1892459" cy="148735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5FEC7E3-5227-4545-B67E-3DACDD76E4A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2" y="5059695"/>
            <a:ext cx="1852017" cy="19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2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1423948" y="2544305"/>
            <a:ext cx="2826081" cy="1694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C46365D1-A05A-48F3-8E0B-9B03F4B218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27" y="3339632"/>
            <a:ext cx="1574800" cy="1574800"/>
          </a:xfrm>
          <a:prstGeom prst="rect">
            <a:avLst/>
          </a:prstGeom>
        </p:spPr>
      </p:pic>
      <p:sp>
        <p:nvSpPr>
          <p:cNvPr id="4" name="Strzałka w prawo 7">
            <a:extLst>
              <a:ext uri="{FF2B5EF4-FFF2-40B4-BE49-F238E27FC236}">
                <a16:creationId xmlns:a16="http://schemas.microsoft.com/office/drawing/2014/main" id="{8CDF5F7F-0BA8-4867-8F67-E08CCB5C11F2}"/>
              </a:ext>
            </a:extLst>
          </p:cNvPr>
          <p:cNvSpPr/>
          <p:nvPr/>
        </p:nvSpPr>
        <p:spPr>
          <a:xfrm>
            <a:off x="3974752" y="393954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49177F7-E0F5-4068-B04D-45D2E762B8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9790" y="1734130"/>
            <a:ext cx="1657274" cy="1657274"/>
          </a:xfrm>
          <a:prstGeom prst="rect">
            <a:avLst/>
          </a:prstGeom>
        </p:spPr>
      </p:pic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974750" y="232415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9DF1095E-E160-4F31-BB87-100FD12312F9}"/>
              </a:ext>
            </a:extLst>
          </p:cNvPr>
          <p:cNvSpPr/>
          <p:nvPr/>
        </p:nvSpPr>
        <p:spPr>
          <a:xfrm>
            <a:off x="6886498" y="259684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6359BF95-96C1-4306-A3B2-52F2541EB117}"/>
              </a:ext>
            </a:extLst>
          </p:cNvPr>
          <p:cNvSpPr/>
          <p:nvPr/>
        </p:nvSpPr>
        <p:spPr>
          <a:xfrm rot="10800000">
            <a:off x="6865879" y="393954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E411FDC6-261A-4180-A91A-32F8AEA3949B}"/>
              </a:ext>
            </a:extLst>
          </p:cNvPr>
          <p:cNvSpPr/>
          <p:nvPr/>
        </p:nvSpPr>
        <p:spPr>
          <a:xfrm rot="10800000">
            <a:off x="6886496" y="207649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stokąt zaokrąglony 7">
            <a:extLst>
              <a:ext uri="{FF2B5EF4-FFF2-40B4-BE49-F238E27FC236}">
                <a16:creationId xmlns:a16="http://schemas.microsoft.com/office/drawing/2014/main" id="{C4CB468F-EE7D-438A-8DD2-A4D306FD017A}"/>
              </a:ext>
            </a:extLst>
          </p:cNvPr>
          <p:cNvSpPr/>
          <p:nvPr/>
        </p:nvSpPr>
        <p:spPr>
          <a:xfrm>
            <a:off x="2129806" y="3785522"/>
            <a:ext cx="1414361" cy="77700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Domain</a:t>
            </a:r>
            <a:endParaRPr lang="pl-PL" sz="2000" dirty="0">
              <a:latin typeface="Arial Black" panose="020B0A04020102020204" pitchFamily="34" charset="0"/>
            </a:endParaRPr>
          </a:p>
          <a:p>
            <a:pPr algn="ctr"/>
            <a:r>
              <a:rPr lang="pl-PL" sz="2000" dirty="0">
                <a:latin typeface="Arial Black" panose="020B0A04020102020204" pitchFamily="34" charset="0"/>
              </a:rPr>
              <a:t>model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ACE563D6-BDAD-4150-AEE5-78FF30D728AA}"/>
              </a:ext>
            </a:extLst>
          </p:cNvPr>
          <p:cNvSpPr/>
          <p:nvPr/>
        </p:nvSpPr>
        <p:spPr>
          <a:xfrm rot="16200000">
            <a:off x="7408065" y="2544304"/>
            <a:ext cx="2826081" cy="1694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9BB49F68-F576-4EBE-83C3-4DF49AC49A99}"/>
              </a:ext>
            </a:extLst>
          </p:cNvPr>
          <p:cNvSpPr/>
          <p:nvPr/>
        </p:nvSpPr>
        <p:spPr>
          <a:xfrm>
            <a:off x="8113924" y="3785521"/>
            <a:ext cx="1414361" cy="77700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Domain</a:t>
            </a:r>
            <a:endParaRPr lang="pl-PL" sz="2000" dirty="0">
              <a:latin typeface="Arial Black" panose="020B0A04020102020204" pitchFamily="34" charset="0"/>
            </a:endParaRPr>
          </a:p>
          <a:p>
            <a:pPr algn="ctr"/>
            <a:r>
              <a:rPr lang="pl-PL" sz="2000" dirty="0">
                <a:latin typeface="Arial Black" panose="020B0A04020102020204" pitchFamily="34" charset="0"/>
              </a:rPr>
              <a:t>model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16B56F0-CE2D-4FAE-863E-597ED5055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48265"/>
              </p:ext>
            </p:extLst>
          </p:nvPr>
        </p:nvGraphicFramePr>
        <p:xfrm>
          <a:off x="3048000" y="194564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705158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7474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6571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2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6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1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8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46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06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2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015040"/>
                  </a:ext>
                </a:extLst>
              </a:tr>
            </a:tbl>
          </a:graphicData>
        </a:graphic>
      </p:graphicFrame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50201144-BBD5-4708-AC07-320DF805FAEF}"/>
              </a:ext>
            </a:extLst>
          </p:cNvPr>
          <p:cNvSpPr/>
          <p:nvPr/>
        </p:nvSpPr>
        <p:spPr>
          <a:xfrm>
            <a:off x="1989803" y="3241515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rzałka w prawo 7">
            <a:extLst>
              <a:ext uri="{FF2B5EF4-FFF2-40B4-BE49-F238E27FC236}">
                <a16:creationId xmlns:a16="http://schemas.microsoft.com/office/drawing/2014/main" id="{F96C7C4C-5144-42D0-8203-A0152CBEBB12}"/>
              </a:ext>
            </a:extLst>
          </p:cNvPr>
          <p:cNvSpPr/>
          <p:nvPr/>
        </p:nvSpPr>
        <p:spPr>
          <a:xfrm>
            <a:off x="9294902" y="3241515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2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35CE953-8361-47C3-A32B-4950061533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9" y="2541980"/>
            <a:ext cx="3330758" cy="1774039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5150845-C0FE-43BB-B8C0-CBA4B768A5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07" y="2541980"/>
            <a:ext cx="3330758" cy="177403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2F36ED9-D14E-49C4-A320-DA6FEA85FD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43771">
            <a:off x="6579356" y="941779"/>
            <a:ext cx="3330758" cy="177403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0B61700-64C9-4A6A-9937-3DFC3B5ED0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1884">
            <a:off x="6369767" y="4456371"/>
            <a:ext cx="1787446" cy="95203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3C7EE30-82BB-4FF8-9B64-22A5F2AA2F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1884">
            <a:off x="2800241" y="4553717"/>
            <a:ext cx="2401150" cy="127890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B26620C-405B-4ACF-A083-898C160D53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29" y="4812312"/>
            <a:ext cx="1787446" cy="9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6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486156" y="1774416"/>
            <a:ext cx="21577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>
                <a:latin typeface="Arial Black" panose="020B0A04020102020204" pitchFamily="34" charset="0"/>
              </a:rPr>
              <a:t>Service A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C46365D1-A05A-48F3-8E0B-9B03F4B218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35" y="4628319"/>
            <a:ext cx="1574800" cy="15748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B49177F7-E0F5-4068-B04D-45D2E762B8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9418" y="1635351"/>
            <a:ext cx="1657274" cy="1657274"/>
          </a:xfrm>
          <a:prstGeom prst="rect">
            <a:avLst/>
          </a:prstGeom>
        </p:spPr>
      </p:pic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2521648" y="22941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4665015" y="1774416"/>
            <a:ext cx="2157759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>
                <a:latin typeface="Arial Black" panose="020B0A04020102020204" pitchFamily="34" charset="0"/>
              </a:rPr>
              <a:t>Service B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9F57FD9-7033-4C1E-AA07-E5FEFB400A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8277" y="1635352"/>
            <a:ext cx="1657274" cy="1657274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5AD1DDAA-9B7C-42C7-A582-0A5FCADE242E}"/>
              </a:ext>
            </a:extLst>
          </p:cNvPr>
          <p:cNvSpPr/>
          <p:nvPr/>
        </p:nvSpPr>
        <p:spPr>
          <a:xfrm>
            <a:off x="6700507" y="22941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8843874" y="1774417"/>
            <a:ext cx="2157759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>
                <a:latin typeface="Arial Black" panose="020B0A04020102020204" pitchFamily="34" charset="0"/>
              </a:rPr>
              <a:t>Service C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5" name="Obraz 14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0096F40-55DE-4A22-B160-106B1EFAC9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94" y="4628319"/>
            <a:ext cx="1574800" cy="1574800"/>
          </a:xfrm>
          <a:prstGeom prst="rect">
            <a:avLst/>
          </a:prstGeom>
        </p:spPr>
      </p:pic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3" y="4628319"/>
            <a:ext cx="1574800" cy="1574800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09C79C05-E87E-4ABA-A139-84A271C98F3F}"/>
              </a:ext>
            </a:extLst>
          </p:cNvPr>
          <p:cNvSpPr/>
          <p:nvPr/>
        </p:nvSpPr>
        <p:spPr>
          <a:xfrm rot="5400000">
            <a:off x="1207847" y="390691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546F0B9F-8964-4174-BE15-DDD7E480FE78}"/>
              </a:ext>
            </a:extLst>
          </p:cNvPr>
          <p:cNvSpPr/>
          <p:nvPr/>
        </p:nvSpPr>
        <p:spPr>
          <a:xfrm rot="5400000">
            <a:off x="5386706" y="390691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0A97452-F6A9-4ABA-88A7-5B40A8AA3B51}"/>
              </a:ext>
            </a:extLst>
          </p:cNvPr>
          <p:cNvSpPr/>
          <p:nvPr/>
        </p:nvSpPr>
        <p:spPr>
          <a:xfrm rot="5400000">
            <a:off x="9560450" y="390691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8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estandardowy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42060</TotalTime>
  <Words>176</Words>
  <Application>Microsoft Office PowerPoint</Application>
  <PresentationFormat>Panoramiczny</PresentationFormat>
  <Paragraphs>130</Paragraphs>
  <Slides>58</Slides>
  <Notes>11</Notes>
  <HiddenSlides>8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58</vt:i4>
      </vt:variant>
    </vt:vector>
  </HeadingPairs>
  <TitlesOfParts>
    <vt:vector size="63" baseType="lpstr">
      <vt:lpstr>Arial</vt:lpstr>
      <vt:lpstr>Arial Black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shall say it only once</dc:title>
  <dc:creator>Szymon Pobiega</dc:creator>
  <cp:lastModifiedBy>Szymon Pobiega</cp:lastModifiedBy>
  <cp:revision>123</cp:revision>
  <dcterms:created xsi:type="dcterms:W3CDTF">2017-08-25T06:45:18Z</dcterms:created>
  <dcterms:modified xsi:type="dcterms:W3CDTF">2020-02-25T21:23:52Z</dcterms:modified>
</cp:coreProperties>
</file>