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14" r:id="rId2"/>
    <p:sldId id="315" r:id="rId3"/>
    <p:sldId id="341" r:id="rId4"/>
    <p:sldId id="316" r:id="rId5"/>
    <p:sldId id="317" r:id="rId6"/>
    <p:sldId id="312" r:id="rId7"/>
    <p:sldId id="283" r:id="rId8"/>
    <p:sldId id="318" r:id="rId9"/>
    <p:sldId id="321" r:id="rId10"/>
    <p:sldId id="323" r:id="rId11"/>
    <p:sldId id="322" r:id="rId12"/>
    <p:sldId id="340" r:id="rId13"/>
    <p:sldId id="319" r:id="rId14"/>
    <p:sldId id="320" r:id="rId15"/>
    <p:sldId id="324" r:id="rId16"/>
    <p:sldId id="325" r:id="rId17"/>
    <p:sldId id="329" r:id="rId18"/>
    <p:sldId id="330" r:id="rId19"/>
    <p:sldId id="331" r:id="rId20"/>
    <p:sldId id="332" r:id="rId21"/>
    <p:sldId id="333" r:id="rId22"/>
    <p:sldId id="334" r:id="rId23"/>
    <p:sldId id="339" r:id="rId24"/>
    <p:sldId id="335" r:id="rId25"/>
    <p:sldId id="336" r:id="rId26"/>
    <p:sldId id="337" r:id="rId27"/>
    <p:sldId id="338" r:id="rId28"/>
    <p:sldId id="326" r:id="rId29"/>
    <p:sldId id="327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0" d="100"/>
          <a:sy n="100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Component design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4338037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433430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AED1DCF7-7748-46F3-985A-6BB199D5335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C80AAE5F-A3C8-4B57-A9CA-7E1332EBD8D7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4E5E3F9-ED3A-4A24-9B22-1D82341A4766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8D6C1C50-6998-4BE7-A412-AE21CA5378B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70B2A1C-6125-46B7-9B2D-FF56D308DE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71EB6F3-B0D8-4A48-A9C0-79247F44FB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4B3ED2D-2A04-4601-A53C-0A18FB076BB7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A749269-079B-4A1E-829F-BE30E87D784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F3B0098-3CF8-4E45-8C00-612959A1F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06" y="2048540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FCE8E0F1-3450-4A97-9468-A931E3EBBE73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BFB3481B-9F81-4DC3-82C6-D7AE3F6A7171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FABB255-1F70-4774-A0DB-E10196A22BC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6812A8F8-4CD0-488B-9DAF-D6EFE308DDBB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A74C344A-1CA4-4211-BAC8-8D80D8A33012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AC55C6B-D8DF-4318-8291-EFB22AA0B6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74" y="3244301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5" y="4091985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3" y="4107866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3F413-08A4-4EB8-BE1B-48F5C097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" y="524369"/>
            <a:ext cx="4359007" cy="340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1990995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519EBA6-0B3F-4DFB-9AD9-F0C0A2596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1" y="524369"/>
            <a:ext cx="4359007" cy="3402068"/>
          </a:xfrm>
          <a:prstGeom prst="rect">
            <a:avLst/>
          </a:prstGeom>
        </p:spPr>
      </p:pic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7D5CCD-379D-4BC2-8333-992C970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2842621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/>
              <a:t>Order</a:t>
            </a:r>
            <a:endParaRPr lang="en-US" b="1" dirty="0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 rot="19961213">
            <a:off x="5163763" y="2604182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>
                <a:solidFill>
                  <a:srgbClr val="FF0000"/>
                </a:solidFill>
              </a:rPr>
              <a:t>UPDATE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180872" y="8864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Store</a:t>
            </a:r>
            <a:endParaRPr lang="en-US" b="1" dirty="0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752475" y="3144486"/>
            <a:ext cx="11866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SHIP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Prostokąt: ścięte rogi u góry 9">
            <a:extLst>
              <a:ext uri="{FF2B5EF4-FFF2-40B4-BE49-F238E27FC236}">
                <a16:creationId xmlns:a16="http://schemas.microsoft.com/office/drawing/2014/main" id="{AEAAE989-D2F9-45C2-9B44-C98A963DEB31}"/>
              </a:ext>
            </a:extLst>
          </p:cNvPr>
          <p:cNvSpPr/>
          <p:nvPr/>
        </p:nvSpPr>
        <p:spPr>
          <a:xfrm>
            <a:off x="7180871" y="43916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err="1"/>
              <a:t>Shipment</a:t>
            </a:r>
            <a:endParaRPr lang="en-US" sz="3600" b="1" dirty="0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CC84E2BD-C040-495B-84D7-691E94F29C3F}"/>
              </a:ext>
            </a:extLst>
          </p:cNvPr>
          <p:cNvSpPr/>
          <p:nvPr/>
        </p:nvSpPr>
        <p:spPr>
          <a:xfrm rot="1628288">
            <a:off x="5163763" y="4360509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CREATE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39826</TotalTime>
  <Words>72</Words>
  <Application>Microsoft Office PowerPoint</Application>
  <PresentationFormat>Panoramiczny</PresentationFormat>
  <Paragraphs>50</Paragraphs>
  <Slides>30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94</cp:revision>
  <dcterms:created xsi:type="dcterms:W3CDTF">2017-08-25T06:45:18Z</dcterms:created>
  <dcterms:modified xsi:type="dcterms:W3CDTF">2019-05-07T14:00:59Z</dcterms:modified>
</cp:coreProperties>
</file>