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314" r:id="rId2"/>
    <p:sldId id="315" r:id="rId3"/>
    <p:sldId id="353" r:id="rId4"/>
    <p:sldId id="341" r:id="rId5"/>
    <p:sldId id="316" r:id="rId6"/>
    <p:sldId id="354" r:id="rId7"/>
    <p:sldId id="317" r:id="rId8"/>
    <p:sldId id="352" r:id="rId9"/>
    <p:sldId id="355" r:id="rId10"/>
    <p:sldId id="373" r:id="rId11"/>
    <p:sldId id="283" r:id="rId12"/>
    <p:sldId id="347" r:id="rId13"/>
    <p:sldId id="318" r:id="rId14"/>
    <p:sldId id="349" r:id="rId15"/>
    <p:sldId id="348" r:id="rId16"/>
    <p:sldId id="321" r:id="rId17"/>
    <p:sldId id="323" r:id="rId18"/>
    <p:sldId id="322" r:id="rId19"/>
    <p:sldId id="340" r:id="rId20"/>
    <p:sldId id="374" r:id="rId21"/>
    <p:sldId id="356" r:id="rId22"/>
    <p:sldId id="367" r:id="rId23"/>
    <p:sldId id="358" r:id="rId24"/>
    <p:sldId id="368" r:id="rId25"/>
    <p:sldId id="357" r:id="rId26"/>
    <p:sldId id="369" r:id="rId27"/>
    <p:sldId id="360" r:id="rId28"/>
    <p:sldId id="362" r:id="rId29"/>
    <p:sldId id="361" r:id="rId30"/>
    <p:sldId id="370" r:id="rId31"/>
    <p:sldId id="363" r:id="rId32"/>
    <p:sldId id="364" r:id="rId33"/>
    <p:sldId id="365" r:id="rId34"/>
    <p:sldId id="366" r:id="rId35"/>
    <p:sldId id="371" r:id="rId36"/>
    <p:sldId id="372" r:id="rId37"/>
    <p:sldId id="319" r:id="rId38"/>
    <p:sldId id="320" r:id="rId39"/>
    <p:sldId id="324" r:id="rId40"/>
    <p:sldId id="325" r:id="rId41"/>
    <p:sldId id="329" r:id="rId42"/>
    <p:sldId id="330" r:id="rId43"/>
    <p:sldId id="331" r:id="rId44"/>
    <p:sldId id="332" r:id="rId45"/>
    <p:sldId id="333" r:id="rId46"/>
    <p:sldId id="334" r:id="rId47"/>
    <p:sldId id="339" r:id="rId48"/>
    <p:sldId id="335" r:id="rId49"/>
    <p:sldId id="336" r:id="rId50"/>
    <p:sldId id="337" r:id="rId51"/>
    <p:sldId id="338" r:id="rId52"/>
    <p:sldId id="326" r:id="rId53"/>
    <p:sldId id="343" r:id="rId54"/>
    <p:sldId id="344" r:id="rId55"/>
    <p:sldId id="346" r:id="rId56"/>
    <p:sldId id="342" r:id="rId57"/>
    <p:sldId id="350" r:id="rId58"/>
    <p:sldId id="351" r:id="rId59"/>
    <p:sldId id="327" r:id="rId60"/>
    <p:sldId id="294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7824" autoAdjust="0"/>
  </p:normalViewPr>
  <p:slideViewPr>
    <p:cSldViewPr snapToGrid="0">
      <p:cViewPr varScale="1">
        <p:scale>
          <a:sx n="101" d="100"/>
          <a:sy n="101" d="100"/>
        </p:scale>
        <p:origin x="69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 custScaleY="67858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 custScaleY="67858">
        <dgm:presLayoutVars>
          <dgm:chMax val="0"/>
          <dgm:chPref val="0"/>
          <dgm:bulletEnabled val="1"/>
        </dgm:presLayoutVars>
      </dgm:prSet>
      <dgm:spPr/>
    </dgm:pt>
  </dgm:ptLst>
  <dgm:cxnLst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Fail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 custScaleY="67858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 custScaleY="67858">
        <dgm:presLayoutVars>
          <dgm:chMax val="0"/>
          <dgm:chPref val="0"/>
          <dgm:bulletEnabled val="1"/>
        </dgm:presLayoutVars>
      </dgm:prSet>
      <dgm:spPr/>
    </dgm:pt>
  </dgm:ptLst>
  <dgm:cxnLst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Receive</a:t>
          </a:r>
          <a:endParaRPr lang="en-US" sz="3200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Process</a:t>
          </a:r>
          <a:endParaRPr lang="en-US" sz="3200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Fail</a:t>
          </a:r>
          <a:endParaRPr lang="en-US" sz="3200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Receive</a:t>
          </a:r>
          <a:endParaRPr lang="en-US" sz="3200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Process</a:t>
          </a:r>
          <a:endParaRPr lang="en-US" sz="3200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200" dirty="0" err="1">
              <a:latin typeface="Arial Black" panose="020B0A04020102020204" pitchFamily="34" charset="0"/>
            </a:rPr>
            <a:t>Consume</a:t>
          </a:r>
          <a:endParaRPr lang="en-US" sz="3200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Fail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noFill/>
        <a:ln w="76200">
          <a:solidFill>
            <a:schemeClr val="bg1"/>
          </a:solidFill>
        </a:ln>
      </dgm:spPr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9242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0028" tIns="73343" rIns="73343" bIns="73343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 err="1">
              <a:latin typeface="Arial Black" panose="020B0A04020102020204" pitchFamily="34" charset="0"/>
            </a:rPr>
            <a:t>Consume</a:t>
          </a:r>
          <a:endParaRPr lang="en-US" sz="5500" kern="1200" dirty="0">
            <a:latin typeface="Arial Black" panose="020B0A04020102020204" pitchFamily="34" charset="0"/>
          </a:endParaRPr>
        </a:p>
      </dsp:txBody>
      <dsp:txXfrm>
        <a:off x="759045" y="1425865"/>
        <a:ext cx="4025191" cy="1499606"/>
      </dsp:txXfrm>
    </dsp:sp>
    <dsp:sp modelId="{841C66D8-22BC-4053-A0F2-8499FFBC3CB7}">
      <dsp:nvSpPr>
        <dsp:cNvPr id="0" name=""/>
        <dsp:cNvSpPr/>
      </dsp:nvSpPr>
      <dsp:spPr>
        <a:xfrm>
          <a:off x="4981560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Arial Black" panose="020B0A04020102020204" pitchFamily="34" charset="0"/>
            </a:rPr>
            <a:t>Process</a:t>
          </a:r>
          <a:endParaRPr lang="en-US" sz="5400" kern="1200" dirty="0">
            <a:latin typeface="Arial Black" panose="020B0A04020102020204" pitchFamily="34" charset="0"/>
          </a:endParaRPr>
        </a:p>
      </dsp:txBody>
      <dsp:txXfrm>
        <a:off x="5731363" y="1425865"/>
        <a:ext cx="4025191" cy="14996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9242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700" kern="1200" dirty="0" err="1">
              <a:latin typeface="Arial Black" panose="020B0A04020102020204" pitchFamily="34" charset="0"/>
            </a:rPr>
            <a:t>Consume</a:t>
          </a:r>
          <a:endParaRPr lang="en-US" sz="5700" kern="1200" dirty="0">
            <a:latin typeface="Arial Black" panose="020B0A04020102020204" pitchFamily="34" charset="0"/>
          </a:endParaRPr>
        </a:p>
      </dsp:txBody>
      <dsp:txXfrm>
        <a:off x="759045" y="1425865"/>
        <a:ext cx="4025191" cy="1499606"/>
      </dsp:txXfrm>
    </dsp:sp>
    <dsp:sp modelId="{841C66D8-22BC-4053-A0F2-8499FFBC3CB7}">
      <dsp:nvSpPr>
        <dsp:cNvPr id="0" name=""/>
        <dsp:cNvSpPr/>
      </dsp:nvSpPr>
      <dsp:spPr>
        <a:xfrm>
          <a:off x="4981560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700" kern="1200" dirty="0" err="1">
              <a:latin typeface="Arial Black" panose="020B0A04020102020204" pitchFamily="34" charset="0"/>
            </a:rPr>
            <a:t>Fail</a:t>
          </a:r>
          <a:endParaRPr lang="en-US" sz="5700" kern="1200" dirty="0">
            <a:latin typeface="Arial Black" panose="020B0A04020102020204" pitchFamily="34" charset="0"/>
          </a:endParaRPr>
        </a:p>
      </dsp:txBody>
      <dsp:txXfrm>
        <a:off x="5731363" y="1425865"/>
        <a:ext cx="4025191" cy="1499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918582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918582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Fail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918582"/>
        <a:ext cx="2252022" cy="150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918582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918582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918582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918582"/>
        <a:ext cx="2252022" cy="1501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Fail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noFill/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4:20:42.50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138 915,'68'60,"-67"-59,0 0,1-1,-1 1,0-1,0 1,0-1,1 1,-1-1,0 0,1 0,-1 0,0 0,0 0,1 0,-1 0,0 0,1 0,-1 0,0-1,0 1,1-1,-1 1,0-1,1 0,4-1,0-1,-1-1,1 1,1-3,6-5,-1-1,0-1,0 0,-1-1,-1 0,-1-1,4-7,14-20,-9 17,0 0,2 1,1 1,1 1,1 0,1 2,0 1,5-1,110-76,-50 33,81-43,-115 79,2 1,0 4,22-4,178-42,-148 48,26 1,92-17,145-34,-279 58,1 5,0 3,2 5,344 6,-298-8,-1 6,99 18,-207-17,-1 2,1 1,-2 1,0 2,0 1,15 10,113 47,-39-18,-102-43,0 1,-1 0,0 2,0 0,9 10,8 10,27 34,-39-43,1 0,1-1,1-2,18 11,110 64,-69-46,-64-36,0 1,-1 1,-1 1,-1 0,0 2,-1 0,7 10,18 31,28 54,-40-65,76 111,-11-16,-68-100,-2 1,7 22,64 186,-56-143,-8-22,-5 2,5 37,-20-68,-2 2,-3-1,-2 1,-4 16,-3-21,-3 0,-2-1,-3 0,-9 26,-75 210,51-165,7-22,-39 76,46-120,-2-1,-2-2,-27 31,-33 28,-5-4,-4-4,-32 18,84-82,-1-3,-3-2,-1-2,-1-3,-2-2,-2-3,0-3,-22 4,21-10,-1-3,-27 2,-131 13,109-16,-93 8,-157-5,112-18,-33-14,225 10,-50-4,0-4,-20-9,-385-104,456 105,0-1,1-4,-47-28,-15-17,-16-18,72 44,19 13,-1 1,-1 3,-44-20,57 34,-18-8,0-2,2-2,-5-6,39 22,1-1,0 0,0 0,1-1,1-1,0 0,0 0,2-1,-1-1,1 0,1 0,-4-10,-3-19,1 0,-5-30,6 21,-13-31,-40-72,38 97,4-2,-15-50,26 62,-47-163,48 169,1-2,3 1,-3-40,-8-67,-4-57,6-202,18 380,0 1,2 0,3-13,21-81,-3 22,-19 73,-4 15,1 0,1 0,0 0,1 1,0-1,1 1,0 0,3-5,-6 13,194-309,-189 299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5T15:58:58.24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996 173,'3'-1,"15"-7,-19 8,1 0,0 0,0 0,0 0,0 0,-1 0,1 0,0-1,0 1,0 0,0 0,0 0,-1 0,1 0,0 0,0 0,0-1,0 1,0 0,0 0,0 0,-1 0,1 0,0-1,0 1,0 0,0 0,0 0,0 0,0-1,0 1,0 0,0 0,0 0,0-1,0 1,0 0,0 0,0 0,0 0,0-1,0 1,0 0,0 0,1 0,-1 0,0-1,0 1,0 0,0 0,0 0,0 0,0 0,1 0,-1 0,0-1,0 1,0 0,0 0,1 0,-1 0,0 0,0 0,-19-2,1 1,-1 0,0 2,1 0,-1 1,-2 1,15-2,-29 5,0 1,0 2,0 1,1 2,1 1,0 2,1 1,1 1,0 2,1 1,1 2,-14 14,-42 43,3 3,-48 64,114-126,0 1,2 0,-6 11,13-19,1 1,0 0,0 0,2 0,0 1,-1 8,-10 78,2 47,7-65,1-20,4 53,3-82,1-1,2 0,1 0,5 11,1 1,3-1,2 0,2 1,-9-25,1 0,1 0,0-1,2-1,0 0,1-1,6 4,50 43,8 0,3 2,30 33,-35-29,64 42,-99-85,1-1,37 15,96 36,-80-36,19 6,76 19,-108-42,2-4,65 6,-1-10,68-5,152-11,130 6,-361 0,0-7,0-5,28-10,127-27,146-47,43-19,-323 73,-2-7,97-43,-210 68,-2-1,0-3,-2-1,22-17,-35 20,0-1,-2-1,0-2,-2 0,-1-1,13-21,-9 10,-2-2,12-27,-25 42,-1 0,-2 0,0 0,-1-1,2-15,-8 30,0-1,-1 0,0 0,0 0,-1 0,-1 0,1 0,-2 0,1 1,-1-1,-1 1,-2-5,-9-16,-1 0,-1 2,-4-2,15 20,-41-56,-2 2,-3 2,-3 3,-14-9,36 39,-2 1,-1 1,-17-8,-120-63,94 54,-180-95,137 79,-22-3,-325-102,191 70,-115-35,-391-75,655 179,0 6,-2 5,0 6,0 5,-86 11,120 2,2 4,-66 19,102-17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5T15:59:14.99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2310 1,'-8'4,"1"0,-1-1,0 0,0 0,-1 0,1-1,0-1,-1 1,1-1,-1-1,-2 0,-189-10,-7-1,152 11,-1 3,0 2,1 2,0 3,1 3,-20 8,20-3,1 2,0 3,2 2,1 3,1 1,1 3,-5 6,-25 28,-21 27,-68 78,127-130,-1 3,1 2,2 1,2 2,3 2,-20 41,-138 334,149-321,5 3,-7 47,29-89,3 0,3 1,2 0,4 52,6-31,5 0,3 0,4-1,4-1,17 42,-1-24,4-1,5-3,4-1,17 19,-22-47,4-3,3-2,2-2,4-3,2-2,2-2,3-4,2-2,2-2,12 1,-38-26,2-1,0-3,1-2,1-1,30 6,8-3,1-4,61 3,175 8,87 10,-104 7,137 16,-310-49,0-5,54-7,-75-7,-2-5,1-4,18-9,9-9,-1-7,29-17,-20 3,60-37,-155 68,-1-2,-2-2,-1-2,-1-2,37-38,-15 3,-4-2,-2-3,-4-3,27-50,-53 74,-1 0,-3-1,-3-2,12-43,-21 52,-2 0,-3-1,-1 0,-2 0,-3-1,-1-7,-7-53,-4 0,-5 1,-5 1,-17-50,18 92,-2 1,-3 1,-2 1,-4 1,-2 1,-2 2,-7-4,-53-67,-7 4,-4 4,-39-27,42 52,-4 5,-3 4,-111-64,153 112,-1 2,-2 4,-1 2,-1 4,-49-10,22 12,0 5,-2 4,1 4,-6 5,23 5,0 4,0 3,1 4,0 4,-27 10,-72 26,-140 60,156-43,-30 23,75-31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5T16:05:16.0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3905 119,'-22'-5,"0"-1,1 0,0-1,-7-5,-13-6,-1 2,0 1,-1 2,16 7,1 0,-1 2,0 1,0 2,-18 0,-5 5,1 1,-46 12,-97 31,156-38,-371 111,-37 34,-118 40,297-105,129-40,1 5,3 6,-42 30,53-19,-109 84,178-115,1 2,3 3,1 1,2 2,-8 17,36-45,2 2,1 0,1 0,0 2,2 0,-6 20,12-28,1-1,0 0,2 1,0 0,0-1,2 1,0 0,1 0,1 0,0-1,3 11,9 18,1-1,2 0,2-2,1 0,3 0,1-2,19 21,-12-20,2-2,2-1,2-2,1-2,36 25,10 1,3-4,39 16,-31-24,2-3,2-5,2-4,1-5,1-4,2-4,427 61,-156-29,305 70,170 27,-116-57,712-4,-1146-90,-180-6,64-14,-113 8,0-3,-1-3,9-7,-32 7,0-2,-1-2,-1-2,37-25,-51 26,0-1,-2-1,0-2,-2-1,-1-2,-1 0,-1-2,-2 0,14-28,-22 34,-2-2,-1 0,0 0,-3-1,0 0,-2-1,0 0,-3 0,0 0,-2 0,-1-1,-1 1,-2-8,-3-1,-2-1,-1 1,-2 1,-2 0,-1 0,-2 1,-2 0,-20-36,-4 1,-42-55,44 72,-3 2,-2 1,-2 3,-2 1,-2 3,-2 2,-2 2,-27-14,-50-21,-3 6,-41-11,-285-99,46 38,-237-42,526 155,-37 0,95 20,-1 2,0 4,-17 3,-6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4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2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.pn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22.sv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45.png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4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7">
            <a:extLst>
              <a:ext uri="{FF2B5EF4-FFF2-40B4-BE49-F238E27FC236}">
                <a16:creationId xmlns:a16="http://schemas.microsoft.com/office/drawing/2014/main" id="{D8AD4E7A-1B15-480E-9E93-4A1F17134EBC}"/>
              </a:ext>
            </a:extLst>
          </p:cNvPr>
          <p:cNvSpPr/>
          <p:nvPr/>
        </p:nvSpPr>
        <p:spPr>
          <a:xfrm>
            <a:off x="4682958" y="314438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9">
            <a:extLst>
              <a:ext uri="{FF2B5EF4-FFF2-40B4-BE49-F238E27FC236}">
                <a16:creationId xmlns:a16="http://schemas.microsoft.com/office/drawing/2014/main" id="{30DE0836-1820-455F-AA00-0CBF1AC15CE6}"/>
              </a:ext>
            </a:extLst>
          </p:cNvPr>
          <p:cNvSpPr/>
          <p:nvPr/>
        </p:nvSpPr>
        <p:spPr>
          <a:xfrm>
            <a:off x="928687" y="3144380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9">
            <a:extLst>
              <a:ext uri="{FF2B5EF4-FFF2-40B4-BE49-F238E27FC236}">
                <a16:creationId xmlns:a16="http://schemas.microsoft.com/office/drawing/2014/main" id="{179B6B42-E802-42F3-A753-C1F3F87DB0D8}"/>
              </a:ext>
            </a:extLst>
          </p:cNvPr>
          <p:cNvSpPr/>
          <p:nvPr/>
        </p:nvSpPr>
        <p:spPr>
          <a:xfrm>
            <a:off x="8437229" y="3144380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629B20D5-E67C-4F2B-8D44-182A8D8DFBC6}"/>
              </a:ext>
            </a:extLst>
          </p:cNvPr>
          <p:cNvSpPr/>
          <p:nvPr/>
        </p:nvSpPr>
        <p:spPr>
          <a:xfrm>
            <a:off x="4682959" y="1563316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9A8D0A06-FB05-41C1-83A3-276823428FA5}"/>
              </a:ext>
            </a:extLst>
          </p:cNvPr>
          <p:cNvSpPr/>
          <p:nvPr/>
        </p:nvSpPr>
        <p:spPr>
          <a:xfrm>
            <a:off x="928687" y="1563316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9C9B2AD3-F9D9-411F-AF0B-CDDEC45AE87D}"/>
              </a:ext>
            </a:extLst>
          </p:cNvPr>
          <p:cNvSpPr/>
          <p:nvPr/>
        </p:nvSpPr>
        <p:spPr>
          <a:xfrm>
            <a:off x="8437230" y="1563316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CBEB6B1E-77DA-456B-9ED3-ECAC7C189179}"/>
              </a:ext>
            </a:extLst>
          </p:cNvPr>
          <p:cNvSpPr/>
          <p:nvPr/>
        </p:nvSpPr>
        <p:spPr>
          <a:xfrm>
            <a:off x="928687" y="404813"/>
            <a:ext cx="10334624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D6A0D51E-7C62-4AEF-B9E6-62E1F129A579}"/>
              </a:ext>
            </a:extLst>
          </p:cNvPr>
          <p:cNvSpPr/>
          <p:nvPr/>
        </p:nvSpPr>
        <p:spPr>
          <a:xfrm>
            <a:off x="4682958" y="5574574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48E24984-2173-462A-9350-5E95E19905AA}"/>
              </a:ext>
            </a:extLst>
          </p:cNvPr>
          <p:cNvSpPr/>
          <p:nvPr/>
        </p:nvSpPr>
        <p:spPr>
          <a:xfrm>
            <a:off x="8437229" y="5574574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1A508AD9-B998-4744-94D1-5BC181EA9929}"/>
              </a:ext>
            </a:extLst>
          </p:cNvPr>
          <p:cNvSpPr/>
          <p:nvPr/>
        </p:nvSpPr>
        <p:spPr>
          <a:xfrm>
            <a:off x="928687" y="5582867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D040C3EF-5DF0-4D6E-8A45-4DAE78BA70F1}"/>
              </a:ext>
            </a:extLst>
          </p:cNvPr>
          <p:cNvSpPr/>
          <p:nvPr/>
        </p:nvSpPr>
        <p:spPr>
          <a:xfrm rot="5400000">
            <a:off x="1984539" y="25032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1D805A94-A959-43EA-BBA2-E43969769D8B}"/>
              </a:ext>
            </a:extLst>
          </p:cNvPr>
          <p:cNvSpPr/>
          <p:nvPr/>
        </p:nvSpPr>
        <p:spPr>
          <a:xfrm rot="5400000">
            <a:off x="5738811" y="250328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64E8286D-6EB0-44BE-9AD7-C8FFC7C192BE}"/>
              </a:ext>
            </a:extLst>
          </p:cNvPr>
          <p:cNvSpPr/>
          <p:nvPr/>
        </p:nvSpPr>
        <p:spPr>
          <a:xfrm rot="5400000">
            <a:off x="9493082" y="251523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A4D53923-397D-4D26-8E39-8E0D2D893E03}"/>
              </a:ext>
            </a:extLst>
          </p:cNvPr>
          <p:cNvSpPr/>
          <p:nvPr/>
        </p:nvSpPr>
        <p:spPr>
          <a:xfrm rot="5400000">
            <a:off x="1984539" y="488331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FB663445-B966-4B3B-9E89-9F68B0750F99}"/>
              </a:ext>
            </a:extLst>
          </p:cNvPr>
          <p:cNvSpPr/>
          <p:nvPr/>
        </p:nvSpPr>
        <p:spPr>
          <a:xfrm rot="5400000">
            <a:off x="5738811" y="48833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006C0EB2-4341-465B-929F-7B48DCFFF63C}"/>
              </a:ext>
            </a:extLst>
          </p:cNvPr>
          <p:cNvSpPr/>
          <p:nvPr/>
        </p:nvSpPr>
        <p:spPr>
          <a:xfrm rot="5400000">
            <a:off x="9493083" y="487917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DF618E9E-B362-4CA2-B3A0-B9D3ABD522D5}"/>
              </a:ext>
            </a:extLst>
          </p:cNvPr>
          <p:cNvSpPr/>
          <p:nvPr/>
        </p:nvSpPr>
        <p:spPr>
          <a:xfrm>
            <a:off x="7615946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5CE98605-8282-482B-8658-E8A91066471C}"/>
              </a:ext>
            </a:extLst>
          </p:cNvPr>
          <p:cNvSpPr/>
          <p:nvPr/>
        </p:nvSpPr>
        <p:spPr>
          <a:xfrm rot="10800000">
            <a:off x="3861675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CEB68E8D-EA5E-478E-BE29-04633B48A448}"/>
              </a:ext>
            </a:extLst>
          </p:cNvPr>
          <p:cNvSpPr/>
          <p:nvPr/>
        </p:nvSpPr>
        <p:spPr>
          <a:xfrm rot="5400000">
            <a:off x="3405774" y="3226120"/>
            <a:ext cx="329279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0420211B-FF64-43BD-89E7-4D122DE77551}"/>
              </a:ext>
            </a:extLst>
          </p:cNvPr>
          <p:cNvSpPr/>
          <p:nvPr/>
        </p:nvSpPr>
        <p:spPr>
          <a:xfrm>
            <a:off x="3982001" y="3374158"/>
            <a:ext cx="2157759" cy="8266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Store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21B20823-6AC2-4EDC-89AC-74C06C376C7C}"/>
              </a:ext>
            </a:extLst>
          </p:cNvPr>
          <p:cNvSpPr/>
          <p:nvPr/>
        </p:nvSpPr>
        <p:spPr>
          <a:xfrm>
            <a:off x="1981535" y="3606377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a 4" descr="Koperta">
            <a:extLst>
              <a:ext uri="{FF2B5EF4-FFF2-40B4-BE49-F238E27FC236}">
                <a16:creationId xmlns:a16="http://schemas.microsoft.com/office/drawing/2014/main" id="{C61877B2-B384-43DB-BF61-38A4C57B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0739" y="2425093"/>
            <a:ext cx="1419752" cy="141975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E29D375-A7B6-46E0-99F8-3C2D69DD5E4E}"/>
              </a:ext>
            </a:extLst>
          </p:cNvPr>
          <p:cNvSpPr txBox="1"/>
          <p:nvPr/>
        </p:nvSpPr>
        <p:spPr>
          <a:xfrm>
            <a:off x="1619229" y="216348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ShipOrder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88E3EF17-7FA6-4CB3-BE65-ADF3E7298124}"/>
              </a:ext>
            </a:extLst>
          </p:cNvPr>
          <p:cNvSpPr/>
          <p:nvPr/>
        </p:nvSpPr>
        <p:spPr>
          <a:xfrm>
            <a:off x="6502065" y="3599998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C094BA5B-EEB2-41C8-8633-5E65AE6E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9398" y="2418714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E3D42AC-1128-4CD7-AE74-1F0C901D8FA3}"/>
              </a:ext>
            </a:extLst>
          </p:cNvPr>
          <p:cNvSpPr txBox="1"/>
          <p:nvPr/>
        </p:nvSpPr>
        <p:spPr>
          <a:xfrm>
            <a:off x="5957393" y="2163483"/>
            <a:ext cx="266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CreateShipment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570F4E0D-5544-4D00-AE90-DD38C7ACDF48}"/>
              </a:ext>
            </a:extLst>
          </p:cNvPr>
          <p:cNvSpPr/>
          <p:nvPr/>
        </p:nvSpPr>
        <p:spPr>
          <a:xfrm rot="5400000">
            <a:off x="8820987" y="4112092"/>
            <a:ext cx="152084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stokąt zaokrąglony 7">
            <a:extLst>
              <a:ext uri="{FF2B5EF4-FFF2-40B4-BE49-F238E27FC236}">
                <a16:creationId xmlns:a16="http://schemas.microsoft.com/office/drawing/2014/main" id="{DE4C78D8-B0F6-42E8-B206-0C322B89D988}"/>
              </a:ext>
            </a:extLst>
          </p:cNvPr>
          <p:cNvSpPr/>
          <p:nvPr/>
        </p:nvSpPr>
        <p:spPr>
          <a:xfrm>
            <a:off x="8502531" y="3374158"/>
            <a:ext cx="2157759" cy="8266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r>
              <a:rPr lang="pl-PL" sz="2000" dirty="0">
                <a:latin typeface="Arial Black" panose="020B0A04020102020204" pitchFamily="34" charset="0"/>
              </a:rPr>
              <a:t> *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2986401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6206938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0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762353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001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9146139"/>
              </p:ext>
            </p:extLst>
          </p:nvPr>
        </p:nvGraphicFramePr>
        <p:xfrm>
          <a:off x="1092679" y="304800"/>
          <a:ext cx="10515600" cy="333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Symbol zastępczy zawartości 3">
            <a:extLst>
              <a:ext uri="{FF2B5EF4-FFF2-40B4-BE49-F238E27FC236}">
                <a16:creationId xmlns:a16="http://schemas.microsoft.com/office/drawing/2014/main" id="{3EEA0CA8-A18E-4C9A-9E84-E4CD66D65B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401596"/>
              </p:ext>
            </p:extLst>
          </p:nvPr>
        </p:nvGraphicFramePr>
        <p:xfrm>
          <a:off x="1092679" y="3062287"/>
          <a:ext cx="10515600" cy="333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2387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00548617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33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627C744-F190-49FE-99B7-7F2491D04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23" y="2037047"/>
            <a:ext cx="3456317" cy="161114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98" y="524369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600091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843922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9DA109E-788C-49DD-A02E-1E166FE92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5" y="4896850"/>
            <a:ext cx="1364810" cy="136481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D3CE0F-CDB1-429E-B62F-6035EBF4F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1" y="2457761"/>
            <a:ext cx="1364810" cy="136481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B55170-3FE7-4DFB-A6DC-D5BBC9974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39" y="2457761"/>
            <a:ext cx="1364810" cy="136481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FAF7B80-C2D9-4F2E-BD4C-D8EA8F64A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4" y="596340"/>
            <a:ext cx="1364810" cy="1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91" y="3614307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46" y="1638620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04" y="3545794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3650098" y="3362045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283409" y="3358308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a 6" descr="Koperta">
            <a:extLst>
              <a:ext uri="{FF2B5EF4-FFF2-40B4-BE49-F238E27FC236}">
                <a16:creationId xmlns:a16="http://schemas.microsoft.com/office/drawing/2014/main" id="{93CEFA5D-3E12-49A8-817F-08EC0EB5F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4546" y="2295531"/>
            <a:ext cx="1419752" cy="141975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2A717EA-2E51-4526-A9F8-509D1DE32CDD}"/>
              </a:ext>
            </a:extLst>
          </p:cNvPr>
          <p:cNvSpPr txBox="1"/>
          <p:nvPr/>
        </p:nvSpPr>
        <p:spPr>
          <a:xfrm>
            <a:off x="6612541" y="2040300"/>
            <a:ext cx="266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CreateShipment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8F6509C-7324-443E-B687-D6984B58727C}"/>
              </a:ext>
            </a:extLst>
          </p:cNvPr>
          <p:cNvSpPr txBox="1"/>
          <p:nvPr/>
        </p:nvSpPr>
        <p:spPr>
          <a:xfrm>
            <a:off x="2884349" y="2621465"/>
            <a:ext cx="144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Update </a:t>
            </a:r>
            <a:r>
              <a:rPr lang="pl-PL" sz="2800" b="1" dirty="0" err="1">
                <a:solidFill>
                  <a:schemeClr val="bg1"/>
                </a:solidFill>
              </a:rPr>
              <a:t>Store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0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ścięte rogi u góry 6">
            <a:extLst>
              <a:ext uri="{FF2B5EF4-FFF2-40B4-BE49-F238E27FC236}">
                <a16:creationId xmlns:a16="http://schemas.microsoft.com/office/drawing/2014/main" id="{415816C4-3146-4D8C-B5A8-EC8D7FB69DF0}"/>
              </a:ext>
            </a:extLst>
          </p:cNvPr>
          <p:cNvSpPr/>
          <p:nvPr/>
        </p:nvSpPr>
        <p:spPr>
          <a:xfrm>
            <a:off x="2108719" y="1181878"/>
            <a:ext cx="7987004" cy="4590661"/>
          </a:xfrm>
          <a:prstGeom prst="snip2SameRect">
            <a:avLst>
              <a:gd name="adj1" fmla="val 50000"/>
              <a:gd name="adj2" fmla="val 0"/>
            </a:avLst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9">
            <a:extLst>
              <a:ext uri="{FF2B5EF4-FFF2-40B4-BE49-F238E27FC236}">
                <a16:creationId xmlns:a16="http://schemas.microsoft.com/office/drawing/2014/main" id="{FB470A6F-D020-4FCE-AC6A-78B147F5B869}"/>
              </a:ext>
            </a:extLst>
          </p:cNvPr>
          <p:cNvSpPr/>
          <p:nvPr/>
        </p:nvSpPr>
        <p:spPr>
          <a:xfrm>
            <a:off x="4682959" y="144041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Shipment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Prostokąt zaokrąglony 9">
            <a:extLst>
              <a:ext uri="{FF2B5EF4-FFF2-40B4-BE49-F238E27FC236}">
                <a16:creationId xmlns:a16="http://schemas.microsoft.com/office/drawing/2014/main" id="{447737C2-96BD-4392-995C-4E6846ED73AD}"/>
              </a:ext>
            </a:extLst>
          </p:cNvPr>
          <p:cNvSpPr/>
          <p:nvPr/>
        </p:nvSpPr>
        <p:spPr>
          <a:xfrm>
            <a:off x="2484045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Item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C13014C6-7C80-436A-B6D9-236FBBD2B8D1}"/>
              </a:ext>
            </a:extLst>
          </p:cNvPr>
          <p:cNvSpPr/>
          <p:nvPr/>
        </p:nvSpPr>
        <p:spPr>
          <a:xfrm>
            <a:off x="6881874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Destination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4FF2455C-0DB7-4997-ACC1-AB009B598C63}"/>
              </a:ext>
            </a:extLst>
          </p:cNvPr>
          <p:cNvSpPr/>
          <p:nvPr/>
        </p:nvSpPr>
        <p:spPr>
          <a:xfrm rot="7734269">
            <a:off x="4469160" y="3241516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1AC8DA88-2041-4333-A08A-5CBDA444CB1A}"/>
              </a:ext>
            </a:extLst>
          </p:cNvPr>
          <p:cNvSpPr/>
          <p:nvPr/>
        </p:nvSpPr>
        <p:spPr>
          <a:xfrm rot="13865731" flipH="1">
            <a:off x="6642260" y="3277543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5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CEB68E8D-EA5E-478E-BE29-04633B48A448}"/>
              </a:ext>
            </a:extLst>
          </p:cNvPr>
          <p:cNvSpPr/>
          <p:nvPr/>
        </p:nvSpPr>
        <p:spPr>
          <a:xfrm rot="5400000">
            <a:off x="3405774" y="3226120"/>
            <a:ext cx="329279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0420211B-FF64-43BD-89E7-4D122DE77551}"/>
              </a:ext>
            </a:extLst>
          </p:cNvPr>
          <p:cNvSpPr/>
          <p:nvPr/>
        </p:nvSpPr>
        <p:spPr>
          <a:xfrm>
            <a:off x="3982001" y="3374158"/>
            <a:ext cx="2157759" cy="8266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Store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21B20823-6AC2-4EDC-89AC-74C06C376C7C}"/>
              </a:ext>
            </a:extLst>
          </p:cNvPr>
          <p:cNvSpPr/>
          <p:nvPr/>
        </p:nvSpPr>
        <p:spPr>
          <a:xfrm>
            <a:off x="1981535" y="3606377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a 4" descr="Koperta">
            <a:extLst>
              <a:ext uri="{FF2B5EF4-FFF2-40B4-BE49-F238E27FC236}">
                <a16:creationId xmlns:a16="http://schemas.microsoft.com/office/drawing/2014/main" id="{C61877B2-B384-43DB-BF61-38A4C57B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0739" y="2425093"/>
            <a:ext cx="1419752" cy="141975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E29D375-A7B6-46E0-99F8-3C2D69DD5E4E}"/>
              </a:ext>
            </a:extLst>
          </p:cNvPr>
          <p:cNvSpPr txBox="1"/>
          <p:nvPr/>
        </p:nvSpPr>
        <p:spPr>
          <a:xfrm>
            <a:off x="1619229" y="216348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ShipOrder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88E3EF17-7FA6-4CB3-BE65-ADF3E7298124}"/>
              </a:ext>
            </a:extLst>
          </p:cNvPr>
          <p:cNvSpPr/>
          <p:nvPr/>
        </p:nvSpPr>
        <p:spPr>
          <a:xfrm>
            <a:off x="6502065" y="3599998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C094BA5B-EEB2-41C8-8633-5E65AE6E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9398" y="2418714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E3D42AC-1128-4CD7-AE74-1F0C901D8FA3}"/>
              </a:ext>
            </a:extLst>
          </p:cNvPr>
          <p:cNvSpPr txBox="1"/>
          <p:nvPr/>
        </p:nvSpPr>
        <p:spPr>
          <a:xfrm>
            <a:off x="5957393" y="2163483"/>
            <a:ext cx="266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CreateShipment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570F4E0D-5544-4D00-AE90-DD38C7ACDF48}"/>
              </a:ext>
            </a:extLst>
          </p:cNvPr>
          <p:cNvSpPr/>
          <p:nvPr/>
        </p:nvSpPr>
        <p:spPr>
          <a:xfrm rot="5400000">
            <a:off x="8820987" y="4112092"/>
            <a:ext cx="152084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stokąt zaokrąglony 7">
            <a:extLst>
              <a:ext uri="{FF2B5EF4-FFF2-40B4-BE49-F238E27FC236}">
                <a16:creationId xmlns:a16="http://schemas.microsoft.com/office/drawing/2014/main" id="{DE4C78D8-B0F6-42E8-B206-0C322B89D988}"/>
              </a:ext>
            </a:extLst>
          </p:cNvPr>
          <p:cNvSpPr/>
          <p:nvPr/>
        </p:nvSpPr>
        <p:spPr>
          <a:xfrm>
            <a:off x="8502531" y="3374158"/>
            <a:ext cx="2157759" cy="8266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r>
              <a:rPr lang="pl-PL" sz="2000" dirty="0">
                <a:latin typeface="Arial Black" panose="020B0A04020102020204" pitchFamily="34" charset="0"/>
              </a:rPr>
              <a:t> *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2C3FCE7-F7A2-4867-82AD-AF31659DF9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32" y="3637742"/>
            <a:ext cx="957261" cy="957261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B071E5-2910-4867-96C1-5087FC1ECC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70" y="3844845"/>
            <a:ext cx="809910" cy="1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1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2709226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załka: w lewo i w prawo 6">
            <a:extLst>
              <a:ext uri="{FF2B5EF4-FFF2-40B4-BE49-F238E27FC236}">
                <a16:creationId xmlns:a16="http://schemas.microsoft.com/office/drawing/2014/main" id="{5B470200-6727-4F5D-9AA5-3F3646934D41}"/>
              </a:ext>
            </a:extLst>
          </p:cNvPr>
          <p:cNvSpPr/>
          <p:nvPr/>
        </p:nvSpPr>
        <p:spPr>
          <a:xfrm>
            <a:off x="4349322" y="3754740"/>
            <a:ext cx="349177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2B1039D-09D0-40E0-A065-751CFF3CEAE4}"/>
              </a:ext>
            </a:extLst>
          </p:cNvPr>
          <p:cNvSpPr txBox="1"/>
          <p:nvPr/>
        </p:nvSpPr>
        <p:spPr>
          <a:xfrm>
            <a:off x="4971543" y="410586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Consensus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9" name="Grafika 8" descr="Koperta">
            <a:extLst>
              <a:ext uri="{FF2B5EF4-FFF2-40B4-BE49-F238E27FC236}">
                <a16:creationId xmlns:a16="http://schemas.microsoft.com/office/drawing/2014/main" id="{DE552848-79FE-4AAB-9330-3D4D7DBBC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084" y="1570369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3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2709226"/>
            <a:ext cx="1415163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3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załka: w lewo i w prawo 6">
            <a:extLst>
              <a:ext uri="{FF2B5EF4-FFF2-40B4-BE49-F238E27FC236}">
                <a16:creationId xmlns:a16="http://schemas.microsoft.com/office/drawing/2014/main" id="{5B470200-6727-4F5D-9AA5-3F3646934D41}"/>
              </a:ext>
            </a:extLst>
          </p:cNvPr>
          <p:cNvSpPr/>
          <p:nvPr/>
        </p:nvSpPr>
        <p:spPr>
          <a:xfrm>
            <a:off x="4349322" y="3754740"/>
            <a:ext cx="349177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2B1039D-09D0-40E0-A065-751CFF3CEAE4}"/>
              </a:ext>
            </a:extLst>
          </p:cNvPr>
          <p:cNvSpPr txBox="1"/>
          <p:nvPr/>
        </p:nvSpPr>
        <p:spPr>
          <a:xfrm>
            <a:off x="4971543" y="410586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Consensus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9" name="Grafika 8" descr="Koperta">
            <a:extLst>
              <a:ext uri="{FF2B5EF4-FFF2-40B4-BE49-F238E27FC236}">
                <a16:creationId xmlns:a16="http://schemas.microsoft.com/office/drawing/2014/main" id="{DE552848-79FE-4AAB-9330-3D4D7DBBC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084" y="1570369"/>
            <a:ext cx="1419752" cy="14197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93AD1080-A99A-43E2-BD0C-59F88344DA8C}"/>
                  </a:ext>
                </a:extLst>
              </p14:cNvPr>
              <p14:cNvContentPartPr/>
              <p14:nvPr/>
            </p14:nvContentPartPr>
            <p14:xfrm>
              <a:off x="5145230" y="3819897"/>
              <a:ext cx="2151360" cy="10072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93AD1080-A99A-43E2-BD0C-59F88344DA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9230" y="3783897"/>
                <a:ext cx="2223000" cy="10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2709226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B6C059-E448-43D9-A041-F7FC2A9C9E10}"/>
              </a:ext>
            </a:extLst>
          </p:cNvPr>
          <p:cNvSpPr txBox="1"/>
          <p:nvPr/>
        </p:nvSpPr>
        <p:spPr>
          <a:xfrm>
            <a:off x="2321777" y="466251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421AAF3C-B9A0-4A35-A63B-6608E1087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084" y="1570369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6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49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52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2709226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B6C059-E448-43D9-A041-F7FC2A9C9E10}"/>
              </a:ext>
            </a:extLst>
          </p:cNvPr>
          <p:cNvSpPr txBox="1"/>
          <p:nvPr/>
        </p:nvSpPr>
        <p:spPr>
          <a:xfrm>
            <a:off x="2321777" y="466251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421AAF3C-B9A0-4A35-A63B-6608E1087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084" y="1570369"/>
            <a:ext cx="1419752" cy="14197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B7356A4E-B1E8-44B6-B857-C07A09C5BA9C}"/>
                  </a:ext>
                </a:extLst>
              </p14:cNvPr>
              <p14:cNvContentPartPr/>
              <p14:nvPr/>
            </p14:nvContentPartPr>
            <p14:xfrm>
              <a:off x="7208030" y="1450377"/>
              <a:ext cx="1988280" cy="153360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B7356A4E-B1E8-44B6-B857-C07A09C5BA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2390" y="1414737"/>
                <a:ext cx="2059920" cy="16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698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2965225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2170" y="2896712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2712963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2032DE52-41C5-4ED5-A80B-C685BA4BE691}"/>
              </a:ext>
            </a:extLst>
          </p:cNvPr>
          <p:cNvSpPr/>
          <p:nvPr/>
        </p:nvSpPr>
        <p:spPr>
          <a:xfrm>
            <a:off x="4349322" y="3754740"/>
            <a:ext cx="349177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051650-E903-4918-8C66-90516806C0F2}"/>
              </a:ext>
            </a:extLst>
          </p:cNvPr>
          <p:cNvSpPr txBox="1"/>
          <p:nvPr/>
        </p:nvSpPr>
        <p:spPr>
          <a:xfrm>
            <a:off x="2321777" y="466251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2" name="Grafika 11" descr="Koperta">
            <a:extLst>
              <a:ext uri="{FF2B5EF4-FFF2-40B4-BE49-F238E27FC236}">
                <a16:creationId xmlns:a16="http://schemas.microsoft.com/office/drawing/2014/main" id="{371F0029-269C-4694-A363-7AF125B25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9593" y="1476960"/>
            <a:ext cx="1419752" cy="1419752"/>
          </a:xfrm>
          <a:prstGeom prst="rect">
            <a:avLst/>
          </a:prstGeom>
        </p:spPr>
      </p:pic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334" y="3952635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5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1" y="3756441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989538"/>
            <a:ext cx="1628775" cy="1628775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6394697" y="2952491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4382138" y="2952490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1B6C059-E448-43D9-A041-F7FC2A9C9E10}"/>
              </a:ext>
            </a:extLst>
          </p:cNvPr>
          <p:cNvSpPr txBox="1"/>
          <p:nvPr/>
        </p:nvSpPr>
        <p:spPr>
          <a:xfrm>
            <a:off x="4972330" y="5345242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9FFF155-7933-4A46-A987-F4ADA8AB4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73" y="989538"/>
            <a:ext cx="1628775" cy="162877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2FCCE10-54CA-4758-A52D-C041E45BD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51" y="989538"/>
            <a:ext cx="1628775" cy="1628775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BF8DE48B-5D29-4B2D-91B4-3D83FB0B2D8A}"/>
              </a:ext>
            </a:extLst>
          </p:cNvPr>
          <p:cNvSpPr/>
          <p:nvPr/>
        </p:nvSpPr>
        <p:spPr>
          <a:xfrm rot="5400000">
            <a:off x="5623412" y="2999892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3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25" y="3715672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97" y="952686"/>
            <a:ext cx="1628775" cy="16287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051650-E903-4918-8C66-90516806C0F2}"/>
              </a:ext>
            </a:extLst>
          </p:cNvPr>
          <p:cNvSpPr txBox="1"/>
          <p:nvPr/>
        </p:nvSpPr>
        <p:spPr>
          <a:xfrm>
            <a:off x="1953477" y="534062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754" y="2332334"/>
            <a:ext cx="1419752" cy="141975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59" y="3715672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31" y="952686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884" y="2271047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2540698" y="3055602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EB6AB7FD-D93E-486A-89CC-89E202FBC685}"/>
              </a:ext>
            </a:extLst>
          </p:cNvPr>
          <p:cNvSpPr/>
          <p:nvPr/>
        </p:nvSpPr>
        <p:spPr>
          <a:xfrm rot="8238636" flipH="1">
            <a:off x="3064416" y="2685827"/>
            <a:ext cx="237594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5400000">
            <a:off x="5594484" y="303072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96278315-60CD-4E15-945D-A38F0091C22F}"/>
              </a:ext>
            </a:extLst>
          </p:cNvPr>
          <p:cNvSpPr/>
          <p:nvPr/>
        </p:nvSpPr>
        <p:spPr>
          <a:xfrm rot="8238636" flipH="1">
            <a:off x="6118202" y="2660953"/>
            <a:ext cx="237594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D93CA63-D72A-4904-8281-299CD17D1B81}"/>
              </a:ext>
            </a:extLst>
          </p:cNvPr>
          <p:cNvSpPr txBox="1"/>
          <p:nvPr/>
        </p:nvSpPr>
        <p:spPr>
          <a:xfrm>
            <a:off x="4919751" y="534062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5BDB8BA6-8828-49D6-811C-949723E5463D}"/>
              </a:ext>
            </a:extLst>
          </p:cNvPr>
          <p:cNvSpPr/>
          <p:nvPr/>
        </p:nvSpPr>
        <p:spPr>
          <a:xfrm rot="5400000">
            <a:off x="5594484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5400000">
            <a:off x="8600966" y="303072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Idempotence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7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897" y="3715672"/>
            <a:ext cx="4658909" cy="164982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97" y="952686"/>
            <a:ext cx="1628775" cy="16287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051650-E903-4918-8C66-90516806C0F2}"/>
              </a:ext>
            </a:extLst>
          </p:cNvPr>
          <p:cNvSpPr txBox="1"/>
          <p:nvPr/>
        </p:nvSpPr>
        <p:spPr>
          <a:xfrm>
            <a:off x="1953477" y="534062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754" y="2332334"/>
            <a:ext cx="1419752" cy="141975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31" y="952686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884" y="2271047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2540698" y="3055602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EB6AB7FD-D93E-486A-89CC-89E202FBC685}"/>
              </a:ext>
            </a:extLst>
          </p:cNvPr>
          <p:cNvSpPr/>
          <p:nvPr/>
        </p:nvSpPr>
        <p:spPr>
          <a:xfrm rot="8238636" flipH="1">
            <a:off x="3064416" y="2685827"/>
            <a:ext cx="237594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5400000">
            <a:off x="5594484" y="303072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96278315-60CD-4E15-945D-A38F0091C22F}"/>
              </a:ext>
            </a:extLst>
          </p:cNvPr>
          <p:cNvSpPr/>
          <p:nvPr/>
        </p:nvSpPr>
        <p:spPr>
          <a:xfrm rot="8238636" flipH="1">
            <a:off x="6118202" y="2660953"/>
            <a:ext cx="237594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D93CA63-D72A-4904-8281-299CD17D1B81}"/>
              </a:ext>
            </a:extLst>
          </p:cNvPr>
          <p:cNvSpPr txBox="1"/>
          <p:nvPr/>
        </p:nvSpPr>
        <p:spPr>
          <a:xfrm>
            <a:off x="4919751" y="534062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5BDB8BA6-8828-49D6-811C-949723E5463D}"/>
              </a:ext>
            </a:extLst>
          </p:cNvPr>
          <p:cNvSpPr/>
          <p:nvPr/>
        </p:nvSpPr>
        <p:spPr>
          <a:xfrm rot="5400000">
            <a:off x="5594484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5400000">
            <a:off x="8600966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Idempotence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74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3" y="952685"/>
            <a:ext cx="1628775" cy="1628775"/>
          </a:xfrm>
          <a:prstGeom prst="rect">
            <a:avLst/>
          </a:prstGeom>
        </p:spPr>
      </p:pic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0662" y="2980922"/>
            <a:ext cx="1419752" cy="141975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35" y="3720801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957815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5431" y="3055669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4592177" y="3058975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16200000">
            <a:off x="4029709" y="3030727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96278315-60CD-4E15-945D-A38F0091C22F}"/>
              </a:ext>
            </a:extLst>
          </p:cNvPr>
          <p:cNvSpPr/>
          <p:nvPr/>
        </p:nvSpPr>
        <p:spPr>
          <a:xfrm rot="13631094" flipH="1">
            <a:off x="2826237" y="2881030"/>
            <a:ext cx="155301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16200000">
            <a:off x="8600966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5769261" y="4368164"/>
            <a:ext cx="2322942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66FE162-2B09-43D0-A0E5-39E3E1F53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60388"/>
              </p:ext>
            </p:extLst>
          </p:nvPr>
        </p:nvGraphicFramePr>
        <p:xfrm>
          <a:off x="963358" y="2703902"/>
          <a:ext cx="5067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297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1689297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1689297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ItemCount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John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Wendy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F3280CE-A44F-47B1-9998-774B6B46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41114"/>
              </p:ext>
            </p:extLst>
          </p:nvPr>
        </p:nvGraphicFramePr>
        <p:xfrm>
          <a:off x="5761193" y="932535"/>
          <a:ext cx="501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136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1671136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1671136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CustomerID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This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Street</a:t>
                      </a:r>
                      <a:r>
                        <a:rPr lang="pl-PL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That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Street</a:t>
                      </a:r>
                      <a:r>
                        <a:rPr lang="pl-PL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289A453-B405-46FB-9E0E-C163AEACE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38543"/>
              </p:ext>
            </p:extLst>
          </p:nvPr>
        </p:nvGraphicFramePr>
        <p:xfrm>
          <a:off x="5238453" y="447527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CustomerID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ItemType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Meat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Mushrooms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SwissCheese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0150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5BFE11A3-0A91-4B39-992B-EE07E669D6EA}"/>
                  </a:ext>
                </a:extLst>
              </p14:cNvPr>
              <p14:cNvContentPartPr/>
              <p14:nvPr/>
            </p14:nvContentPartPr>
            <p14:xfrm>
              <a:off x="4229390" y="2442897"/>
              <a:ext cx="2013120" cy="166320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5BFE11A3-0A91-4B39-992B-EE07E669D6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6390" y="2379897"/>
                <a:ext cx="2138760" cy="17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94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3" y="952685"/>
            <a:ext cx="1628775" cy="1628775"/>
          </a:xfrm>
          <a:prstGeom prst="rect">
            <a:avLst/>
          </a:prstGeom>
        </p:spPr>
      </p:pic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D1F18683-0D21-4D5C-8A2B-9E0D85E17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0662" y="2980922"/>
            <a:ext cx="1419752" cy="141975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35" y="3720801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957815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5431" y="3055669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4592177" y="3058975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2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53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16200000">
            <a:off x="4029709" y="3030727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2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53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96278315-60CD-4E15-945D-A38F0091C22F}"/>
              </a:ext>
            </a:extLst>
          </p:cNvPr>
          <p:cNvSpPr/>
          <p:nvPr/>
        </p:nvSpPr>
        <p:spPr>
          <a:xfrm rot="13631094" flipH="1">
            <a:off x="2826237" y="2881030"/>
            <a:ext cx="1553018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1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2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1000"/>
                </a:schemeClr>
              </a:gs>
            </a:gsLst>
          </a:gradFill>
          <a:ln>
            <a:solidFill>
              <a:schemeClr val="accent4">
                <a:alpha val="47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16200000">
            <a:off x="8600966" y="303072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2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4">
                <a:alpha val="53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5769261" y="4368164"/>
            <a:ext cx="2322942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9B012FCD-7474-478F-A29C-CE1A8A559F21}"/>
                  </a:ext>
                </a:extLst>
              </p14:cNvPr>
              <p14:cNvContentPartPr/>
              <p14:nvPr/>
            </p14:nvContentPartPr>
            <p14:xfrm>
              <a:off x="5593070" y="3889377"/>
              <a:ext cx="2741400" cy="124740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9B012FCD-7474-478F-A29C-CE1A8A559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7430" y="3853377"/>
                <a:ext cx="2813040" cy="13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783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76" y="3715672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804F4BB-0CF2-4612-B4CC-C315693B8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8" y="952686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E38335A-5107-45BC-A7AB-33F8CA71D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E43BF9D6-34AE-427D-9029-44AE8D57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0502" y="3052138"/>
            <a:ext cx="1419752" cy="1419752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7979CA9A-354A-42F8-AA0F-B52B95C48789}"/>
              </a:ext>
            </a:extLst>
          </p:cNvPr>
          <p:cNvSpPr/>
          <p:nvPr/>
        </p:nvSpPr>
        <p:spPr>
          <a:xfrm rot="5400000">
            <a:off x="1716318" y="3053847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DFE94D7D-959A-4959-89A3-EC61EAA583B0}"/>
              </a:ext>
            </a:extLst>
          </p:cNvPr>
          <p:cNvSpPr/>
          <p:nvPr/>
        </p:nvSpPr>
        <p:spPr>
          <a:xfrm rot="16200000">
            <a:off x="1153851" y="302559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063CDCE9-CA8F-428F-8578-903DDE5C79C2}"/>
              </a:ext>
            </a:extLst>
          </p:cNvPr>
          <p:cNvSpPr/>
          <p:nvPr/>
        </p:nvSpPr>
        <p:spPr>
          <a:xfrm rot="16200000">
            <a:off x="8600968" y="3030729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2934580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4681A55-7A78-41AB-B07B-984038DD6A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922" y="3692685"/>
            <a:ext cx="1765799" cy="1765799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1E2E2DC-E1C9-4F18-8C60-34FBD3B23390}"/>
              </a:ext>
            </a:extLst>
          </p:cNvPr>
          <p:cNvSpPr/>
          <p:nvPr/>
        </p:nvSpPr>
        <p:spPr>
          <a:xfrm>
            <a:off x="6579467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ka 24" descr="Koperta">
            <a:extLst>
              <a:ext uri="{FF2B5EF4-FFF2-40B4-BE49-F238E27FC236}">
                <a16:creationId xmlns:a16="http://schemas.microsoft.com/office/drawing/2014/main" id="{18944614-6A41-485D-B90D-41AC0951D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5389" y="3052138"/>
            <a:ext cx="1419752" cy="1419752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2467E7F8-61B0-4237-9F0D-D8B9EA4EBE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8" y="952687"/>
            <a:ext cx="1628775" cy="1628775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099575EF-4010-4131-B62B-8D23A3CE1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9" y="952687"/>
            <a:ext cx="1628775" cy="1628775"/>
          </a:xfrm>
          <a:prstGeom prst="rect">
            <a:avLst/>
          </a:prstGeom>
        </p:spPr>
      </p:pic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5E697D14-B47D-41C8-8820-C59BD8B97FFC}"/>
              </a:ext>
            </a:extLst>
          </p:cNvPr>
          <p:cNvSpPr/>
          <p:nvPr/>
        </p:nvSpPr>
        <p:spPr>
          <a:xfrm rot="5400000">
            <a:off x="1716318" y="3053848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załka w prawo 7">
            <a:extLst>
              <a:ext uri="{FF2B5EF4-FFF2-40B4-BE49-F238E27FC236}">
                <a16:creationId xmlns:a16="http://schemas.microsoft.com/office/drawing/2014/main" id="{B492FBE2-602E-40A0-83E5-12CFEEE6FA40}"/>
              </a:ext>
            </a:extLst>
          </p:cNvPr>
          <p:cNvSpPr/>
          <p:nvPr/>
        </p:nvSpPr>
        <p:spPr>
          <a:xfrm rot="16200000">
            <a:off x="8600968" y="3030730"/>
            <a:ext cx="94517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4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76" y="3715672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2934580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4681A55-7A78-41AB-B07B-984038DD6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922" y="3692685"/>
            <a:ext cx="1765799" cy="1765799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1E2E2DC-E1C9-4F18-8C60-34FBD3B23390}"/>
              </a:ext>
            </a:extLst>
          </p:cNvPr>
          <p:cNvSpPr/>
          <p:nvPr/>
        </p:nvSpPr>
        <p:spPr>
          <a:xfrm>
            <a:off x="6579467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537994F7-60EA-407C-B964-B923773679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E53E2A77-CDB7-4E33-87AB-DCB40C9AB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9" y="952687"/>
            <a:ext cx="1628775" cy="1628775"/>
          </a:xfrm>
          <a:prstGeom prst="rect">
            <a:avLst/>
          </a:prstGeom>
        </p:spPr>
      </p:pic>
      <p:pic>
        <p:nvPicPr>
          <p:cNvPr id="31" name="Grafika 30" descr="Koperta">
            <a:extLst>
              <a:ext uri="{FF2B5EF4-FFF2-40B4-BE49-F238E27FC236}">
                <a16:creationId xmlns:a16="http://schemas.microsoft.com/office/drawing/2014/main" id="{3B0E26D4-6E33-4F96-B8E1-641B7175F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0502" y="3052138"/>
            <a:ext cx="1419752" cy="1419752"/>
          </a:xfrm>
          <a:prstGeom prst="rect">
            <a:avLst/>
          </a:prstGeom>
        </p:spPr>
      </p:pic>
      <p:pic>
        <p:nvPicPr>
          <p:cNvPr id="32" name="Grafika 31" descr="Koperta">
            <a:extLst>
              <a:ext uri="{FF2B5EF4-FFF2-40B4-BE49-F238E27FC236}">
                <a16:creationId xmlns:a16="http://schemas.microsoft.com/office/drawing/2014/main" id="{84812E1B-3E09-43D4-981E-A46EE6776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389" y="3052138"/>
            <a:ext cx="1419752" cy="1419752"/>
          </a:xfrm>
          <a:prstGeom prst="rect">
            <a:avLst/>
          </a:prstGeom>
        </p:spPr>
      </p:pic>
      <p:sp>
        <p:nvSpPr>
          <p:cNvPr id="41" name="Strzałka w prawo 7">
            <a:extLst>
              <a:ext uri="{FF2B5EF4-FFF2-40B4-BE49-F238E27FC236}">
                <a16:creationId xmlns:a16="http://schemas.microsoft.com/office/drawing/2014/main" id="{3F9AFEC5-FECA-40BE-AAEF-B06473551C05}"/>
              </a:ext>
            </a:extLst>
          </p:cNvPr>
          <p:cNvSpPr/>
          <p:nvPr/>
        </p:nvSpPr>
        <p:spPr>
          <a:xfrm rot="16200000">
            <a:off x="8600972" y="3030730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załka w prawo 7">
            <a:extLst>
              <a:ext uri="{FF2B5EF4-FFF2-40B4-BE49-F238E27FC236}">
                <a16:creationId xmlns:a16="http://schemas.microsoft.com/office/drawing/2014/main" id="{94BBEE04-8FBA-4EEB-A890-D3F5242D3D2F}"/>
              </a:ext>
            </a:extLst>
          </p:cNvPr>
          <p:cNvSpPr/>
          <p:nvPr/>
        </p:nvSpPr>
        <p:spPr>
          <a:xfrm rot="16200000">
            <a:off x="1153855" y="302559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załka w prawo 7">
            <a:extLst>
              <a:ext uri="{FF2B5EF4-FFF2-40B4-BE49-F238E27FC236}">
                <a16:creationId xmlns:a16="http://schemas.microsoft.com/office/drawing/2014/main" id="{0D0A4829-4B1B-4AA3-968C-29161A81AA8C}"/>
              </a:ext>
            </a:extLst>
          </p:cNvPr>
          <p:cNvSpPr/>
          <p:nvPr/>
        </p:nvSpPr>
        <p:spPr>
          <a:xfrm rot="5400000">
            <a:off x="1716321" y="3053849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4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676" y="3715672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2934580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4681A55-7A78-41AB-B07B-984038DD6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922" y="3692685"/>
            <a:ext cx="1765799" cy="1765799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1E2E2DC-E1C9-4F18-8C60-34FBD3B23390}"/>
              </a:ext>
            </a:extLst>
          </p:cNvPr>
          <p:cNvSpPr/>
          <p:nvPr/>
        </p:nvSpPr>
        <p:spPr>
          <a:xfrm>
            <a:off x="6579467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352BE48E-5F01-4413-9C37-6463226E4B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CAD85B3-E598-4681-BC6D-CA448018CB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9" y="952687"/>
            <a:ext cx="1628775" cy="1628775"/>
          </a:xfrm>
          <a:prstGeom prst="rect">
            <a:avLst/>
          </a:prstGeom>
        </p:spPr>
      </p:pic>
      <p:pic>
        <p:nvPicPr>
          <p:cNvPr id="17" name="Grafika 16" descr="Koperta">
            <a:extLst>
              <a:ext uri="{FF2B5EF4-FFF2-40B4-BE49-F238E27FC236}">
                <a16:creationId xmlns:a16="http://schemas.microsoft.com/office/drawing/2014/main" id="{2F929051-E52B-4B4F-A598-BE629993E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0502" y="3052138"/>
            <a:ext cx="1419752" cy="1419752"/>
          </a:xfrm>
          <a:prstGeom prst="rect">
            <a:avLst/>
          </a:prstGeom>
        </p:spPr>
      </p:pic>
      <p:pic>
        <p:nvPicPr>
          <p:cNvPr id="23" name="Grafika 22" descr="Koperta">
            <a:extLst>
              <a:ext uri="{FF2B5EF4-FFF2-40B4-BE49-F238E27FC236}">
                <a16:creationId xmlns:a16="http://schemas.microsoft.com/office/drawing/2014/main" id="{05978D87-4F8B-446D-951F-DF5CA9E61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389" y="3052138"/>
            <a:ext cx="1419752" cy="1419752"/>
          </a:xfrm>
          <a:prstGeom prst="rect">
            <a:avLst/>
          </a:prstGeom>
        </p:spPr>
      </p:pic>
      <p:sp>
        <p:nvSpPr>
          <p:cNvPr id="30" name="Strzałka w prawo 7">
            <a:extLst>
              <a:ext uri="{FF2B5EF4-FFF2-40B4-BE49-F238E27FC236}">
                <a16:creationId xmlns:a16="http://schemas.microsoft.com/office/drawing/2014/main" id="{56CA95E9-A0DB-4776-B569-506D3B7488E6}"/>
              </a:ext>
            </a:extLst>
          </p:cNvPr>
          <p:cNvSpPr/>
          <p:nvPr/>
        </p:nvSpPr>
        <p:spPr>
          <a:xfrm rot="16200000">
            <a:off x="8600972" y="3030730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2A244303-A241-4031-BB48-89170657C30F}"/>
              </a:ext>
            </a:extLst>
          </p:cNvPr>
          <p:cNvSpPr/>
          <p:nvPr/>
        </p:nvSpPr>
        <p:spPr>
          <a:xfrm rot="5400000">
            <a:off x="1439450" y="3030730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2E13FC8-85E5-4466-B3D5-24F97A0BE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676" y="3715672"/>
            <a:ext cx="1628775" cy="16287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B4ECDBC-2353-4E54-95FB-E84CE61A9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9193" y="3715672"/>
            <a:ext cx="1628775" cy="1628775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6069CCA-66B3-4A51-919D-40EB38A73C8A}"/>
              </a:ext>
            </a:extLst>
          </p:cNvPr>
          <p:cNvSpPr txBox="1"/>
          <p:nvPr/>
        </p:nvSpPr>
        <p:spPr>
          <a:xfrm>
            <a:off x="7949884" y="5345753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969C8690-27F2-4612-82D5-791A8C19C3B9}"/>
              </a:ext>
            </a:extLst>
          </p:cNvPr>
          <p:cNvSpPr/>
          <p:nvPr/>
        </p:nvSpPr>
        <p:spPr>
          <a:xfrm>
            <a:off x="2934580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4681A55-7A78-41AB-B07B-984038DD6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922" y="3692685"/>
            <a:ext cx="1765799" cy="1765799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1E2E2DC-E1C9-4F18-8C60-34FBD3B23390}"/>
              </a:ext>
            </a:extLst>
          </p:cNvPr>
          <p:cNvSpPr/>
          <p:nvPr/>
        </p:nvSpPr>
        <p:spPr>
          <a:xfrm>
            <a:off x="6579467" y="4342574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352BE48E-5F01-4413-9C37-6463226E4B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65" y="952686"/>
            <a:ext cx="1628775" cy="16287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CAD85B3-E598-4681-BC6D-CA448018CB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9" y="952687"/>
            <a:ext cx="1628775" cy="1628775"/>
          </a:xfrm>
          <a:prstGeom prst="rect">
            <a:avLst/>
          </a:prstGeom>
        </p:spPr>
      </p:pic>
      <p:pic>
        <p:nvPicPr>
          <p:cNvPr id="17" name="Grafika 16" descr="Koperta">
            <a:extLst>
              <a:ext uri="{FF2B5EF4-FFF2-40B4-BE49-F238E27FC236}">
                <a16:creationId xmlns:a16="http://schemas.microsoft.com/office/drawing/2014/main" id="{2F929051-E52B-4B4F-A598-BE629993E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0502" y="3052138"/>
            <a:ext cx="1419752" cy="1419752"/>
          </a:xfrm>
          <a:prstGeom prst="rect">
            <a:avLst/>
          </a:prstGeom>
        </p:spPr>
      </p:pic>
      <p:pic>
        <p:nvPicPr>
          <p:cNvPr id="23" name="Grafika 22" descr="Koperta">
            <a:extLst>
              <a:ext uri="{FF2B5EF4-FFF2-40B4-BE49-F238E27FC236}">
                <a16:creationId xmlns:a16="http://schemas.microsoft.com/office/drawing/2014/main" id="{05978D87-4F8B-446D-951F-DF5CA9E61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389" y="3052138"/>
            <a:ext cx="1419752" cy="1419752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8F28022-B4A5-499D-9D10-F547D92CA3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781" y="4883000"/>
            <a:ext cx="1150968" cy="1150968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89375E0E-50D3-41CB-9A20-24BF362758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4894" y="4857012"/>
            <a:ext cx="1150968" cy="1150968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A46A9981-4ECA-4080-AB31-2E12A293CECF}"/>
              </a:ext>
            </a:extLst>
          </p:cNvPr>
          <p:cNvSpPr/>
          <p:nvPr/>
        </p:nvSpPr>
        <p:spPr>
          <a:xfrm rot="16200000">
            <a:off x="8600972" y="3030730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87BF6EC8-9707-4559-8469-93EDFEE1E0D7}"/>
              </a:ext>
            </a:extLst>
          </p:cNvPr>
          <p:cNvSpPr/>
          <p:nvPr/>
        </p:nvSpPr>
        <p:spPr>
          <a:xfrm rot="5400000">
            <a:off x="1439500" y="3030731"/>
            <a:ext cx="945171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28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21000"/>
                </a:schemeClr>
              </a:gs>
            </a:gsLst>
          </a:gradFill>
          <a:ln>
            <a:solidFill>
              <a:schemeClr val="accent4">
                <a:alpha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9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3E3C9168-E33D-4A78-A712-70CE759C9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2546" y="2569087"/>
            <a:ext cx="1628775" cy="16287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AC97BB9-9106-4C1C-92BA-C2297E648640}"/>
              </a:ext>
            </a:extLst>
          </p:cNvPr>
          <p:cNvSpPr txBox="1"/>
          <p:nvPr/>
        </p:nvSpPr>
        <p:spPr>
          <a:xfrm>
            <a:off x="6353237" y="4199168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Deduplication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5E1E299-A903-4604-8DB5-FA96B15669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3275" y="2546100"/>
            <a:ext cx="1765799" cy="1765799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84F58594-E82C-4A27-95A7-6F06AAC41787}"/>
              </a:ext>
            </a:extLst>
          </p:cNvPr>
          <p:cNvSpPr/>
          <p:nvPr/>
        </p:nvSpPr>
        <p:spPr>
          <a:xfrm>
            <a:off x="4982820" y="3195989"/>
            <a:ext cx="1471596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a 10" descr="Koperta">
            <a:extLst>
              <a:ext uri="{FF2B5EF4-FFF2-40B4-BE49-F238E27FC236}">
                <a16:creationId xmlns:a16="http://schemas.microsoft.com/office/drawing/2014/main" id="{A64275F1-78CB-43AA-9C1E-A5877990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8742" y="1905553"/>
            <a:ext cx="1419752" cy="141975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D4B9C3B4-1A98-4ADD-BB70-2F0A8B81222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134" y="3736415"/>
            <a:ext cx="1150968" cy="11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D15BAC2B-5C27-419B-8270-7343E3A2C6CD}"/>
              </a:ext>
            </a:extLst>
          </p:cNvPr>
          <p:cNvSpPr/>
          <p:nvPr/>
        </p:nvSpPr>
        <p:spPr>
          <a:xfrm>
            <a:off x="261207" y="3781278"/>
            <a:ext cx="4467768" cy="252881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95ED5EB3-F329-4C6B-82B2-379E7D2E0CFA}"/>
              </a:ext>
            </a:extLst>
          </p:cNvPr>
          <p:cNvSpPr/>
          <p:nvPr/>
        </p:nvSpPr>
        <p:spPr>
          <a:xfrm>
            <a:off x="371834" y="3908463"/>
            <a:ext cx="4467768" cy="2528813"/>
          </a:xfrm>
          <a:prstGeom prst="roundRect">
            <a:avLst/>
          </a:prstGeom>
          <a:solidFill>
            <a:schemeClr val="tx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019AE2F0-25F5-4A24-8A32-22A90CD5C9B7}"/>
              </a:ext>
            </a:extLst>
          </p:cNvPr>
          <p:cNvSpPr/>
          <p:nvPr/>
        </p:nvSpPr>
        <p:spPr>
          <a:xfrm>
            <a:off x="580373" y="1457413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pl-PL" sz="2400" dirty="0">
              <a:latin typeface="Arial Black" panose="020B0A04020102020204" pitchFamily="34" charset="0"/>
            </a:endParaRPr>
          </a:p>
          <a:p>
            <a:pPr algn="ctr"/>
            <a:r>
              <a:rPr lang="pl-PL" sz="2400" dirty="0">
                <a:latin typeface="Arial Black" panose="020B0A04020102020204" pitchFamily="34" charset="0"/>
              </a:rPr>
              <a:t>HQ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9">
            <a:extLst>
              <a:ext uri="{FF2B5EF4-FFF2-40B4-BE49-F238E27FC236}">
                <a16:creationId xmlns:a16="http://schemas.microsoft.com/office/drawing/2014/main" id="{1A10EEB6-CD8D-4737-A1D8-F32801F5DBDF}"/>
              </a:ext>
            </a:extLst>
          </p:cNvPr>
          <p:cNvSpPr/>
          <p:nvPr/>
        </p:nvSpPr>
        <p:spPr>
          <a:xfrm>
            <a:off x="580373" y="454345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pl-PL" sz="2400" dirty="0">
              <a:latin typeface="Arial Black" panose="020B0A04020102020204" pitchFamily="34" charset="0"/>
            </a:endParaRPr>
          </a:p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Store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9B5B3E2-A4F4-4404-A182-C96D7C4B1EF0}"/>
              </a:ext>
            </a:extLst>
          </p:cNvPr>
          <p:cNvSpPr/>
          <p:nvPr/>
        </p:nvSpPr>
        <p:spPr>
          <a:xfrm>
            <a:off x="371834" y="900188"/>
            <a:ext cx="4467768" cy="252881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F358AFC-78E0-4152-AF7D-4C4185BEFCF9}"/>
              </a:ext>
            </a:extLst>
          </p:cNvPr>
          <p:cNvSpPr/>
          <p:nvPr/>
        </p:nvSpPr>
        <p:spPr>
          <a:xfrm>
            <a:off x="6634458" y="900187"/>
            <a:ext cx="4467768" cy="55370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9">
            <a:extLst>
              <a:ext uri="{FF2B5EF4-FFF2-40B4-BE49-F238E27FC236}">
                <a16:creationId xmlns:a16="http://schemas.microsoft.com/office/drawing/2014/main" id="{17DC7494-1A9C-4579-9283-281A730579C4}"/>
              </a:ext>
            </a:extLst>
          </p:cNvPr>
          <p:cNvSpPr/>
          <p:nvPr/>
        </p:nvSpPr>
        <p:spPr>
          <a:xfrm>
            <a:off x="8347256" y="1336993"/>
            <a:ext cx="2159583" cy="86412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 A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9">
            <a:extLst>
              <a:ext uri="{FF2B5EF4-FFF2-40B4-BE49-F238E27FC236}">
                <a16:creationId xmlns:a16="http://schemas.microsoft.com/office/drawing/2014/main" id="{DC866476-0397-4A29-9115-C4D4902B28A1}"/>
              </a:ext>
            </a:extLst>
          </p:cNvPr>
          <p:cNvSpPr/>
          <p:nvPr/>
        </p:nvSpPr>
        <p:spPr>
          <a:xfrm>
            <a:off x="8347256" y="2564879"/>
            <a:ext cx="2159583" cy="86412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 B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9">
            <a:extLst>
              <a:ext uri="{FF2B5EF4-FFF2-40B4-BE49-F238E27FC236}">
                <a16:creationId xmlns:a16="http://schemas.microsoft.com/office/drawing/2014/main" id="{AB0F6694-6326-4C3B-9CD6-6495FBC5368B}"/>
              </a:ext>
            </a:extLst>
          </p:cNvPr>
          <p:cNvSpPr/>
          <p:nvPr/>
        </p:nvSpPr>
        <p:spPr>
          <a:xfrm>
            <a:off x="8347256" y="3859094"/>
            <a:ext cx="2159583" cy="86412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 C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2" name="Prostokąt zaokrąglony 9">
            <a:extLst>
              <a:ext uri="{FF2B5EF4-FFF2-40B4-BE49-F238E27FC236}">
                <a16:creationId xmlns:a16="http://schemas.microsoft.com/office/drawing/2014/main" id="{5D5B1A25-B44A-45DE-8544-5BFF1CC987AE}"/>
              </a:ext>
            </a:extLst>
          </p:cNvPr>
          <p:cNvSpPr/>
          <p:nvPr/>
        </p:nvSpPr>
        <p:spPr>
          <a:xfrm>
            <a:off x="8347255" y="5153309"/>
            <a:ext cx="2159583" cy="86412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 D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64C7962B-DE62-4BD4-B835-772B00F342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9602" y="2766328"/>
            <a:ext cx="1765799" cy="1765799"/>
          </a:xfrm>
          <a:prstGeom prst="rect">
            <a:avLst/>
          </a:prstGeom>
        </p:spPr>
      </p:pic>
      <p:pic>
        <p:nvPicPr>
          <p:cNvPr id="18" name="Obraz 17" descr="Obraz zawierający rysunek&#10;&#10;Opis wygenerowany automatycznie">
            <a:extLst>
              <a:ext uri="{FF2B5EF4-FFF2-40B4-BE49-F238E27FC236}">
                <a16:creationId xmlns:a16="http://schemas.microsoft.com/office/drawing/2014/main" id="{82BBA6F8-3B86-423A-98B5-981B635721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FC0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83" y="1529448"/>
            <a:ext cx="1270289" cy="1270289"/>
          </a:xfrm>
          <a:prstGeom prst="rect">
            <a:avLst/>
          </a:prstGeom>
        </p:spPr>
      </p:pic>
      <p:pic>
        <p:nvPicPr>
          <p:cNvPr id="19" name="Obraz 18" descr="Obraz zawierający rysunek&#10;&#10;Opis wygenerowany automatycznie">
            <a:extLst>
              <a:ext uri="{FF2B5EF4-FFF2-40B4-BE49-F238E27FC236}">
                <a16:creationId xmlns:a16="http://schemas.microsoft.com/office/drawing/2014/main" id="{56E2B7E2-CB8B-4BC1-8F8B-6CD796CA5B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82" y="4615489"/>
            <a:ext cx="1270289" cy="1270289"/>
          </a:xfrm>
          <a:prstGeom prst="rect">
            <a:avLst/>
          </a:prstGeom>
        </p:spPr>
      </p:pic>
      <p:pic>
        <p:nvPicPr>
          <p:cNvPr id="20" name="Obraz 19" descr="Obraz zawierający rysunek&#10;&#10;Opis wygenerowany automatycznie">
            <a:extLst>
              <a:ext uri="{FF2B5EF4-FFF2-40B4-BE49-F238E27FC236}">
                <a16:creationId xmlns:a16="http://schemas.microsoft.com/office/drawing/2014/main" id="{3D985983-B7A6-47D1-813D-A519D34FA1F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13" y="3033586"/>
            <a:ext cx="1270289" cy="1270289"/>
          </a:xfrm>
          <a:prstGeom prst="rect">
            <a:avLst/>
          </a:prstGeom>
        </p:spPr>
      </p:pic>
      <p:pic>
        <p:nvPicPr>
          <p:cNvPr id="3" name="Grafika 2" descr="Baza danych">
            <a:extLst>
              <a:ext uri="{FF2B5EF4-FFF2-40B4-BE49-F238E27FC236}">
                <a16:creationId xmlns:a16="http://schemas.microsoft.com/office/drawing/2014/main" id="{D1BD3A6C-0961-4112-87A4-D084137E1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2960" y="2364799"/>
            <a:ext cx="914400" cy="914400"/>
          </a:xfrm>
          <a:prstGeom prst="rect">
            <a:avLst/>
          </a:prstGeom>
        </p:spPr>
      </p:pic>
      <p:pic>
        <p:nvPicPr>
          <p:cNvPr id="17" name="Grafika 16" descr="Baza danych">
            <a:extLst>
              <a:ext uri="{FF2B5EF4-FFF2-40B4-BE49-F238E27FC236}">
                <a16:creationId xmlns:a16="http://schemas.microsoft.com/office/drawing/2014/main" id="{E37860DC-F957-43BC-AE99-A0B10BC11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2960" y="5450840"/>
            <a:ext cx="914400" cy="914400"/>
          </a:xfrm>
          <a:prstGeom prst="rect">
            <a:avLst/>
          </a:prstGeom>
        </p:spPr>
      </p:pic>
      <p:pic>
        <p:nvPicPr>
          <p:cNvPr id="21" name="Grafika 20" descr="Baza danych">
            <a:extLst>
              <a:ext uri="{FF2B5EF4-FFF2-40B4-BE49-F238E27FC236}">
                <a16:creationId xmlns:a16="http://schemas.microsoft.com/office/drawing/2014/main" id="{4D9C2F46-2DF5-4818-BFBF-AB50BC458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3057" y="1953838"/>
            <a:ext cx="914400" cy="914400"/>
          </a:xfrm>
          <a:prstGeom prst="rect">
            <a:avLst/>
          </a:prstGeom>
        </p:spPr>
      </p:pic>
      <p:pic>
        <p:nvPicPr>
          <p:cNvPr id="22" name="Grafika 21" descr="Baza danych">
            <a:extLst>
              <a:ext uri="{FF2B5EF4-FFF2-40B4-BE49-F238E27FC236}">
                <a16:creationId xmlns:a16="http://schemas.microsoft.com/office/drawing/2014/main" id="{3BBEB32E-A127-4B3A-9891-CB0220415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0055" y="44759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9704866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7478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3392609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5846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19DFED0-92A8-4A04-863B-91CACB63A5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6" y="504279"/>
            <a:ext cx="957261" cy="95726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E29FBAB-9AB3-4CD8-A974-42D36DA526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76" y="3978824"/>
            <a:ext cx="809910" cy="1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b="1" dirty="0"/>
              <a:t>Order</a:t>
            </a:r>
            <a:endParaRPr lang="en-US" b="1" dirty="0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 rot="19961213">
            <a:off x="5163763" y="2604182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180872" y="8864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b="1" dirty="0" err="1"/>
              <a:t>Store</a:t>
            </a:r>
            <a:endParaRPr lang="en-US" b="1" dirty="0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567700" y="3679860"/>
            <a:ext cx="11866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Prostokąt: ścięte rogi u góry 9">
            <a:extLst>
              <a:ext uri="{FF2B5EF4-FFF2-40B4-BE49-F238E27FC236}">
                <a16:creationId xmlns:a16="http://schemas.microsoft.com/office/drawing/2014/main" id="{AEAAE989-D2F9-45C2-9B44-C98A963DEB31}"/>
              </a:ext>
            </a:extLst>
          </p:cNvPr>
          <p:cNvSpPr/>
          <p:nvPr/>
        </p:nvSpPr>
        <p:spPr>
          <a:xfrm>
            <a:off x="7180871" y="43916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err="1"/>
              <a:t>Shipment</a:t>
            </a:r>
            <a:endParaRPr lang="en-US" sz="3600" b="1" dirty="0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CC84E2BD-C040-495B-84D7-691E94F29C3F}"/>
              </a:ext>
            </a:extLst>
          </p:cNvPr>
          <p:cNvSpPr/>
          <p:nvPr/>
        </p:nvSpPr>
        <p:spPr>
          <a:xfrm rot="1628288">
            <a:off x="5163763" y="4360509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3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62913EBD-239E-403C-831E-3BD673A1A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520344"/>
            <a:ext cx="5162550" cy="181731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0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AED1DCF7-7748-46F3-985A-6BB199D5335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C80AAE5F-A3C8-4B57-A9CA-7E1332EBD8D7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2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4E5E3F9-ED3A-4A24-9B22-1D82341A4766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8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8D6C1C50-6998-4BE7-A412-AE21CA5378B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5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70B2A1C-6125-46B7-9B2D-FF56D308DE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E71EB6F3-B0D8-4A48-A9C0-79247F44FB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B4B3ED2D-2A04-4601-A53C-0A18FB076BB7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2A749269-079B-4A1E-829F-BE30E87D784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F3B0098-3CF8-4E45-8C00-612959A1FF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06" y="2048540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3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FCE8E0F1-3450-4A97-9468-A931E3EBBE73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6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BFB3481B-9F81-4DC3-82C6-D7AE3F6A7171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AEFEC32E-125B-40A9-AB13-24BD58A1D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123" y="2064272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FABB255-1F70-4774-A0DB-E10196A22BC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0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6812A8F8-4CD0-488B-9DAF-D6EFE308DDBB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A74C344A-1CA4-4211-BAC8-8D80D8A33012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AC55C6B-D8DF-4318-8291-EFB22AA0B6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74" y="3244301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8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96" y="2602152"/>
            <a:ext cx="1417607" cy="141760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48" y="1527110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5" y="357830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3" y="3578308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0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3" y="3365435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5" y="2311482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70" y="3365434"/>
            <a:ext cx="882901" cy="8829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0555DFD-8D9C-4DD9-B44C-5E1358B2B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29" y="3365434"/>
            <a:ext cx="882901" cy="8829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8D18024-1941-486E-87A9-72D2534AA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21" y="2311481"/>
            <a:ext cx="882901" cy="8829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8ACA8FE-54DD-4B85-8CBE-7155735373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276" y="3365433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8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CB538D8-A237-4127-8698-9B53DBB9B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41" y="2788888"/>
            <a:ext cx="1280223" cy="128022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5045F79-369B-452E-BEBA-0B0942962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8" y="2788887"/>
            <a:ext cx="1280223" cy="128022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633BFF5-0616-4439-800C-27C1CCD0A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49" y="298754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04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CB538D8-A237-4127-8698-9B53DBB9B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83" y="4473916"/>
            <a:ext cx="1280223" cy="128022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5045F79-369B-452E-BEBA-0B0942962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88" y="2050021"/>
            <a:ext cx="1280223" cy="128022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633BFF5-0616-4439-800C-27C1CCD0A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43" y="3429000"/>
            <a:ext cx="882901" cy="8829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3BE1C91-2A9B-4CAD-80D0-88186B742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58" y="4473916"/>
            <a:ext cx="1280223" cy="128022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3150DF4-A70A-45E0-AAD1-552B9E1939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18" y="3429000"/>
            <a:ext cx="882901" cy="882901"/>
          </a:xfrm>
          <a:prstGeom prst="rect">
            <a:avLst/>
          </a:prstGeom>
        </p:spPr>
      </p:pic>
      <p:sp>
        <p:nvSpPr>
          <p:cNvPr id="2" name="Strzałka: wygięta 1">
            <a:extLst>
              <a:ext uri="{FF2B5EF4-FFF2-40B4-BE49-F238E27FC236}">
                <a16:creationId xmlns:a16="http://schemas.microsoft.com/office/drawing/2014/main" id="{6685DFB1-B75C-4A03-996B-E792FBBD173B}"/>
              </a:ext>
            </a:extLst>
          </p:cNvPr>
          <p:cNvSpPr/>
          <p:nvPr/>
        </p:nvSpPr>
        <p:spPr>
          <a:xfrm>
            <a:off x="3876137" y="2438400"/>
            <a:ext cx="1535502" cy="730370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trzałka: wygięta 10">
            <a:extLst>
              <a:ext uri="{FF2B5EF4-FFF2-40B4-BE49-F238E27FC236}">
                <a16:creationId xmlns:a16="http://schemas.microsoft.com/office/drawing/2014/main" id="{49FB0928-0AB4-4192-9694-E572E405B429}"/>
              </a:ext>
            </a:extLst>
          </p:cNvPr>
          <p:cNvSpPr/>
          <p:nvPr/>
        </p:nvSpPr>
        <p:spPr>
          <a:xfrm rot="5400000">
            <a:off x="7368865" y="2031970"/>
            <a:ext cx="730369" cy="1739661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67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136578" cy="32284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5" y="5385945"/>
            <a:ext cx="1417607" cy="141760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9" y="3513073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9" y="435558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9" y="435558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54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136578" cy="32284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5" y="5385945"/>
            <a:ext cx="1417607" cy="141760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73A8EA9-289A-41A5-9809-DA1CD08F9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85" y="4091985"/>
            <a:ext cx="882900" cy="882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A538F6-7647-4582-AC7D-402CF67B2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73" y="4107866"/>
            <a:ext cx="882900" cy="882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9" y="3513073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9" y="435558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9" y="435558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24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136578" cy="32284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5" y="5385945"/>
            <a:ext cx="1417607" cy="141760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73A8EA9-289A-41A5-9809-DA1CD08F9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10" y="5639552"/>
            <a:ext cx="882900" cy="882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A538F6-7647-4582-AC7D-402CF67B2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394" y="5639551"/>
            <a:ext cx="882900" cy="882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9" y="3513073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9" y="435558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9" y="4355587"/>
            <a:ext cx="882901" cy="8829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87E514E-536B-428F-A775-F914C46BF1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41" y="5639551"/>
            <a:ext cx="882901" cy="88290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4101691-FE4E-42A4-8462-26B71372C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55" y="565329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2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3B3F413-08A4-4EB8-BE1B-48F5C097E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4" y="524369"/>
            <a:ext cx="4359007" cy="340206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63" y="1990995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519EBA6-0B3F-4DFB-9AD9-F0C0A25967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01" y="524369"/>
            <a:ext cx="4359007" cy="3402068"/>
          </a:xfrm>
          <a:prstGeom prst="rect">
            <a:avLst/>
          </a:prstGeom>
        </p:spPr>
      </p:pic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BA7D5CCD-379D-4BC2-8333-992C970C4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16" y="2842621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1423949" y="2544305"/>
            <a:ext cx="2826081" cy="1694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C46365D1-A05A-48F3-8E0B-9B03F4B21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27" y="3339632"/>
            <a:ext cx="1574800" cy="1574800"/>
          </a:xfrm>
          <a:prstGeom prst="rect">
            <a:avLst/>
          </a:prstGeom>
        </p:spPr>
      </p:pic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8CDF5F7F-0BA8-4867-8F67-E08CCB5C11F2}"/>
              </a:ext>
            </a:extLst>
          </p:cNvPr>
          <p:cNvSpPr/>
          <p:nvPr/>
        </p:nvSpPr>
        <p:spPr>
          <a:xfrm>
            <a:off x="3974752" y="393954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49177F7-E0F5-4068-B04D-45D2E762B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9790" y="1734130"/>
            <a:ext cx="1657274" cy="1657274"/>
          </a:xfrm>
          <a:prstGeom prst="rect">
            <a:avLst/>
          </a:prstGeom>
        </p:spPr>
      </p:pic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974750" y="232415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9DF1095E-E160-4F31-BB87-100FD12312F9}"/>
              </a:ext>
            </a:extLst>
          </p:cNvPr>
          <p:cNvSpPr/>
          <p:nvPr/>
        </p:nvSpPr>
        <p:spPr>
          <a:xfrm>
            <a:off x="6886498" y="25968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59BF95-96C1-4306-A3B2-52F2541EB117}"/>
              </a:ext>
            </a:extLst>
          </p:cNvPr>
          <p:cNvSpPr/>
          <p:nvPr/>
        </p:nvSpPr>
        <p:spPr>
          <a:xfrm rot="10800000">
            <a:off x="6865879" y="393954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E411FDC6-261A-4180-A91A-32F8AEA3949B}"/>
              </a:ext>
            </a:extLst>
          </p:cNvPr>
          <p:cNvSpPr/>
          <p:nvPr/>
        </p:nvSpPr>
        <p:spPr>
          <a:xfrm rot="10800000">
            <a:off x="6886496" y="207649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zaokrąglony 7">
            <a:extLst>
              <a:ext uri="{FF2B5EF4-FFF2-40B4-BE49-F238E27FC236}">
                <a16:creationId xmlns:a16="http://schemas.microsoft.com/office/drawing/2014/main" id="{C4CB468F-EE7D-438A-8DD2-A4D306FD017A}"/>
              </a:ext>
            </a:extLst>
          </p:cNvPr>
          <p:cNvSpPr/>
          <p:nvPr/>
        </p:nvSpPr>
        <p:spPr>
          <a:xfrm>
            <a:off x="2129806" y="3785522"/>
            <a:ext cx="1414361" cy="77700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Domain</a:t>
            </a:r>
            <a:endParaRPr lang="pl-PL" sz="2000" dirty="0">
              <a:latin typeface="Arial Black" panose="020B0A04020102020204" pitchFamily="34" charset="0"/>
            </a:endParaRPr>
          </a:p>
          <a:p>
            <a:pPr algn="ctr"/>
            <a:r>
              <a:rPr lang="pl-PL" sz="2000" dirty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ACE563D6-BDAD-4150-AEE5-78FF30D728AA}"/>
              </a:ext>
            </a:extLst>
          </p:cNvPr>
          <p:cNvSpPr/>
          <p:nvPr/>
        </p:nvSpPr>
        <p:spPr>
          <a:xfrm rot="16200000">
            <a:off x="7408065" y="2544304"/>
            <a:ext cx="2826081" cy="169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9BB49F68-F576-4EBE-83C3-4DF49AC49A99}"/>
              </a:ext>
            </a:extLst>
          </p:cNvPr>
          <p:cNvSpPr/>
          <p:nvPr/>
        </p:nvSpPr>
        <p:spPr>
          <a:xfrm>
            <a:off x="8113924" y="3785521"/>
            <a:ext cx="1414361" cy="77700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Domain</a:t>
            </a:r>
            <a:endParaRPr lang="pl-PL" sz="2000" dirty="0">
              <a:latin typeface="Arial Black" panose="020B0A04020102020204" pitchFamily="34" charset="0"/>
            </a:endParaRPr>
          </a:p>
          <a:p>
            <a:pPr algn="ctr"/>
            <a:r>
              <a:rPr lang="pl-PL" sz="2000" dirty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3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16B56F0-CE2D-4FAE-863E-597ED505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48265"/>
              </p:ext>
            </p:extLst>
          </p:nvPr>
        </p:nvGraphicFramePr>
        <p:xfrm>
          <a:off x="3048000" y="194564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8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6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6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15040"/>
                  </a:ext>
                </a:extLst>
              </a:tr>
            </a:tbl>
          </a:graphicData>
        </a:graphic>
      </p:graphicFrame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50201144-BBD5-4708-AC07-320DF805FAEF}"/>
              </a:ext>
            </a:extLst>
          </p:cNvPr>
          <p:cNvSpPr/>
          <p:nvPr/>
        </p:nvSpPr>
        <p:spPr>
          <a:xfrm>
            <a:off x="1989803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F96C7C4C-5144-42D0-8203-A0152CBEBB12}"/>
              </a:ext>
            </a:extLst>
          </p:cNvPr>
          <p:cNvSpPr/>
          <p:nvPr/>
        </p:nvSpPr>
        <p:spPr>
          <a:xfrm>
            <a:off x="9294902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486156" y="1774416"/>
            <a:ext cx="21577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>
                <a:latin typeface="Arial Black" panose="020B0A04020102020204" pitchFamily="34" charset="0"/>
              </a:rPr>
              <a:t>Service 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C46365D1-A05A-48F3-8E0B-9B03F4B21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5" y="4628319"/>
            <a:ext cx="1574800" cy="15748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49177F7-E0F5-4068-B04D-45D2E762B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9418" y="1635351"/>
            <a:ext cx="1657274" cy="1657274"/>
          </a:xfrm>
          <a:prstGeom prst="rect">
            <a:avLst/>
          </a:prstGeom>
        </p:spPr>
      </p:pic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2521648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665015" y="1774416"/>
            <a:ext cx="2157759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>
                <a:latin typeface="Arial Black" panose="020B0A04020102020204" pitchFamily="34" charset="0"/>
              </a:rPr>
              <a:t>Service 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>
                <a:latin typeface="Arial Black" panose="020B0A04020102020204" pitchFamily="34" charset="0"/>
              </a:rPr>
              <a:t>Service C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5" name="Obraz 1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0096F40-55DE-4A22-B160-106B1EFAC9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4" y="4628319"/>
            <a:ext cx="1574800" cy="1574800"/>
          </a:xfrm>
          <a:prstGeom prst="rect">
            <a:avLst/>
          </a:prstGeom>
        </p:spPr>
      </p:pic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09C79C05-E87E-4ABA-A139-84A271C98F3F}"/>
              </a:ext>
            </a:extLst>
          </p:cNvPr>
          <p:cNvSpPr/>
          <p:nvPr/>
        </p:nvSpPr>
        <p:spPr>
          <a:xfrm rot="5400000">
            <a:off x="1207847" y="39069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546F0B9F-8964-4174-BE15-DDD7E480FE78}"/>
              </a:ext>
            </a:extLst>
          </p:cNvPr>
          <p:cNvSpPr/>
          <p:nvPr/>
        </p:nvSpPr>
        <p:spPr>
          <a:xfrm rot="5400000">
            <a:off x="5386706" y="39069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CEB68E8D-EA5E-478E-BE29-04633B48A448}"/>
              </a:ext>
            </a:extLst>
          </p:cNvPr>
          <p:cNvSpPr/>
          <p:nvPr/>
        </p:nvSpPr>
        <p:spPr>
          <a:xfrm rot="5400000">
            <a:off x="2732539" y="3443591"/>
            <a:ext cx="602270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0420211B-FF64-43BD-89E7-4D122DE77551}"/>
              </a:ext>
            </a:extLst>
          </p:cNvPr>
          <p:cNvSpPr/>
          <p:nvPr/>
        </p:nvSpPr>
        <p:spPr>
          <a:xfrm>
            <a:off x="4673724" y="1322680"/>
            <a:ext cx="2157759" cy="82664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Order *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21B20823-6AC2-4EDC-89AC-74C06C376C7C}"/>
              </a:ext>
            </a:extLst>
          </p:cNvPr>
          <p:cNvSpPr/>
          <p:nvPr/>
        </p:nvSpPr>
        <p:spPr>
          <a:xfrm>
            <a:off x="2673258" y="1554899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a 4" descr="Koperta">
            <a:extLst>
              <a:ext uri="{FF2B5EF4-FFF2-40B4-BE49-F238E27FC236}">
                <a16:creationId xmlns:a16="http://schemas.microsoft.com/office/drawing/2014/main" id="{C61877B2-B384-43DB-BF61-38A4C57B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462" y="373615"/>
            <a:ext cx="1419752" cy="141975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E29D375-A7B6-46E0-99F8-3C2D69DD5E4E}"/>
              </a:ext>
            </a:extLst>
          </p:cNvPr>
          <p:cNvSpPr txBox="1"/>
          <p:nvPr/>
        </p:nvSpPr>
        <p:spPr>
          <a:xfrm>
            <a:off x="2310952" y="11200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OrderCreated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7E7D963D-A9A6-4130-9A3B-876BEC09D40F}"/>
              </a:ext>
            </a:extLst>
          </p:cNvPr>
          <p:cNvSpPr/>
          <p:nvPr/>
        </p:nvSpPr>
        <p:spPr>
          <a:xfrm>
            <a:off x="2673258" y="3524828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a 7" descr="Koperta">
            <a:extLst>
              <a:ext uri="{FF2B5EF4-FFF2-40B4-BE49-F238E27FC236}">
                <a16:creationId xmlns:a16="http://schemas.microsoft.com/office/drawing/2014/main" id="{DA53BADF-ADFE-44B9-9EEC-8F2958C4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462" y="2343544"/>
            <a:ext cx="1419752" cy="141975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2167B2F-9BE0-41AB-92D4-784E9D108F6E}"/>
              </a:ext>
            </a:extLst>
          </p:cNvPr>
          <p:cNvSpPr txBox="1"/>
          <p:nvPr/>
        </p:nvSpPr>
        <p:spPr>
          <a:xfrm>
            <a:off x="2310952" y="2081934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LineAdded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AD5403E2-3758-406C-BC63-18617784E9E9}"/>
              </a:ext>
            </a:extLst>
          </p:cNvPr>
          <p:cNvSpPr/>
          <p:nvPr/>
        </p:nvSpPr>
        <p:spPr>
          <a:xfrm>
            <a:off x="2673258" y="5492622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a 12" descr="Koperta">
            <a:extLst>
              <a:ext uri="{FF2B5EF4-FFF2-40B4-BE49-F238E27FC236}">
                <a16:creationId xmlns:a16="http://schemas.microsoft.com/office/drawing/2014/main" id="{6CF8E1A7-D515-4A4D-B513-DF6536EA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462" y="4311338"/>
            <a:ext cx="1419752" cy="1419752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D6188E9-950F-4C2E-A22E-96262D52A539}"/>
              </a:ext>
            </a:extLst>
          </p:cNvPr>
          <p:cNvSpPr txBox="1"/>
          <p:nvPr/>
        </p:nvSpPr>
        <p:spPr>
          <a:xfrm>
            <a:off x="2160457" y="4060228"/>
            <a:ext cx="266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OrderSubmitted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1B28E5E2-6D47-4859-AC66-C635B6CC6011}"/>
              </a:ext>
            </a:extLst>
          </p:cNvPr>
          <p:cNvSpPr/>
          <p:nvPr/>
        </p:nvSpPr>
        <p:spPr>
          <a:xfrm>
            <a:off x="4673724" y="3298988"/>
            <a:ext cx="2157759" cy="82664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Order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72C00AC4-A2ED-4328-9217-30A8C8A8AC3F}"/>
              </a:ext>
            </a:extLst>
          </p:cNvPr>
          <p:cNvSpPr/>
          <p:nvPr/>
        </p:nvSpPr>
        <p:spPr>
          <a:xfrm>
            <a:off x="4673724" y="5266782"/>
            <a:ext cx="2157759" cy="82664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Order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88E3EF17-7FA6-4CB3-BE65-ADF3E7298124}"/>
              </a:ext>
            </a:extLst>
          </p:cNvPr>
          <p:cNvSpPr/>
          <p:nvPr/>
        </p:nvSpPr>
        <p:spPr>
          <a:xfrm>
            <a:off x="7193788" y="5492622"/>
            <a:ext cx="163816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C094BA5B-EEB2-41C8-8633-5E65AE6E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1121" y="4311338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E3D42AC-1128-4CD7-AE74-1F0C901D8FA3}"/>
              </a:ext>
            </a:extLst>
          </p:cNvPr>
          <p:cNvSpPr txBox="1"/>
          <p:nvPr/>
        </p:nvSpPr>
        <p:spPr>
          <a:xfrm>
            <a:off x="6649116" y="4060228"/>
            <a:ext cx="266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ShipOrder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570F4E0D-5544-4D00-AE90-DD38C7ACDF48}"/>
              </a:ext>
            </a:extLst>
          </p:cNvPr>
          <p:cNvSpPr/>
          <p:nvPr/>
        </p:nvSpPr>
        <p:spPr>
          <a:xfrm rot="5400000">
            <a:off x="7261780" y="3443591"/>
            <a:ext cx="6022706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stokąt zaokrąglony 7">
            <a:extLst>
              <a:ext uri="{FF2B5EF4-FFF2-40B4-BE49-F238E27FC236}">
                <a16:creationId xmlns:a16="http://schemas.microsoft.com/office/drawing/2014/main" id="{DE4C78D8-B0F6-42E8-B206-0C322B89D988}"/>
              </a:ext>
            </a:extLst>
          </p:cNvPr>
          <p:cNvSpPr/>
          <p:nvPr/>
        </p:nvSpPr>
        <p:spPr>
          <a:xfrm>
            <a:off x="9194254" y="5266782"/>
            <a:ext cx="2157759" cy="8266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Store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42821</TotalTime>
  <Words>197</Words>
  <Application>Microsoft Office PowerPoint</Application>
  <PresentationFormat>Panoramiczny</PresentationFormat>
  <Paragraphs>146</Paragraphs>
  <Slides>60</Slides>
  <Notes>10</Notes>
  <HiddenSlides>7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60</vt:i4>
      </vt:variant>
    </vt:vector>
  </HeadingPairs>
  <TitlesOfParts>
    <vt:vector size="65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137</cp:revision>
  <dcterms:created xsi:type="dcterms:W3CDTF">2017-08-25T06:45:18Z</dcterms:created>
  <dcterms:modified xsi:type="dcterms:W3CDTF">2020-05-26T05:32:25Z</dcterms:modified>
</cp:coreProperties>
</file>