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390" r:id="rId3"/>
    <p:sldId id="290" r:id="rId4"/>
    <p:sldId id="389" r:id="rId5"/>
    <p:sldId id="386" r:id="rId6"/>
    <p:sldId id="289" r:id="rId7"/>
    <p:sldId id="300" r:id="rId8"/>
    <p:sldId id="387" r:id="rId9"/>
    <p:sldId id="299" r:id="rId10"/>
    <p:sldId id="294" r:id="rId11"/>
    <p:sldId id="313" r:id="rId12"/>
    <p:sldId id="38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1" d="100"/>
          <a:sy n="101" d="100"/>
        </p:scale>
        <p:origin x="6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600" dirty="0" err="1">
              <a:latin typeface="Arial Black" panose="020B0A04020102020204" pitchFamily="34" charset="0"/>
            </a:rPr>
            <a:t>Publish</a:t>
          </a:r>
          <a:endParaRPr lang="en-US" sz="24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FCB57997-8FE5-4074-8D0B-2E39B2D2FB1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not </a:t>
          </a:r>
          <a:r>
            <a:rPr lang="pl-PL" dirty="0" err="1">
              <a:latin typeface="Arial Black" panose="020B0A04020102020204" pitchFamily="34" charset="0"/>
            </a:rPr>
            <a:t>duplicate</a:t>
          </a:r>
          <a:endParaRPr lang="en-US" dirty="0">
            <a:latin typeface="Arial Black" panose="020B0A04020102020204" pitchFamily="34" charset="0"/>
          </a:endParaRPr>
        </a:p>
      </dgm:t>
    </dgm:pt>
    <dgm:pt modelId="{C623D492-23C3-4868-8A15-BBD5F1E06467}" type="parTrans" cxnId="{4D775345-224E-4DFD-8259-1ED6B61C4191}">
      <dgm:prSet/>
      <dgm:spPr/>
      <dgm:t>
        <a:bodyPr/>
        <a:lstStyle/>
        <a:p>
          <a:endParaRPr lang="en-US"/>
        </a:p>
      </dgm:t>
    </dgm:pt>
    <dgm:pt modelId="{084CD0E1-6A4C-4242-9F21-ADB041C1CCAA}" type="sibTrans" cxnId="{4D775345-224E-4DFD-8259-1ED6B61C4191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D6616D3D-DF38-47DC-B39F-A867A90D7183}" type="pres">
      <dgm:prSet presAssocID="{FCB57997-8FE5-4074-8D0B-2E39B2D2FB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7F01D17-1CDA-49A0-9EEF-200513A4CDBF}" type="pres">
      <dgm:prSet presAssocID="{084CD0E1-6A4C-4242-9F21-ADB041C1CCAA}" presName="parTxOnlySpace" presStyleCnt="0"/>
      <dgm:spPr/>
    </dgm:pt>
    <dgm:pt modelId="{2C0620ED-3EDD-4A53-B31B-13046B26DAF0}" type="pres">
      <dgm:prSet presAssocID="{2466C300-50C6-4B7E-83C1-25BEBCAE8F9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4D775345-224E-4DFD-8259-1ED6B61C4191}" srcId="{AF2A4B31-8643-45F1-BDE7-D6E6A405259F}" destId="{FCB57997-8FE5-4074-8D0B-2E39B2D2FB11}" srcOrd="0" destOrd="0" parTransId="{C623D492-23C3-4868-8A15-BBD5F1E06467}" sibTransId="{084CD0E1-6A4C-4242-9F21-ADB041C1CCAA}"/>
    <dgm:cxn modelId="{A1428CD2-5F4A-44C9-8EE0-57E937B772D2}" type="presOf" srcId="{FCB57997-8FE5-4074-8D0B-2E39B2D2FB11}" destId="{D6616D3D-DF38-47DC-B39F-A867A90D7183}" srcOrd="0" destOrd="0" presId="urn:microsoft.com/office/officeart/2005/8/layout/chevron1"/>
    <dgm:cxn modelId="{337A96D4-1C84-414C-B71E-B84CEB8D7554}" srcId="{AF2A4B31-8643-45F1-BDE7-D6E6A405259F}" destId="{2466C300-50C6-4B7E-83C1-25BEBCAE8F97}" srcOrd="1" destOrd="0" parTransId="{958EA303-A2AD-4A14-BCA1-DE935C321B6B}" sibTransId="{B81BA768-206E-4A5B-84BF-6C6DCA049002}"/>
    <dgm:cxn modelId="{BE20CCEF-7C55-4937-991F-9434B1484C47}" type="presParOf" srcId="{F5235EA0-9935-47CF-BDED-77288FAEFF56}" destId="{D6616D3D-DF38-47DC-B39F-A867A90D7183}" srcOrd="0" destOrd="0" presId="urn:microsoft.com/office/officeart/2005/8/layout/chevron1"/>
    <dgm:cxn modelId="{F94FCD14-BA65-4C7E-A5C5-16381790B251}" type="presParOf" srcId="{F5235EA0-9935-47CF-BDED-77288FAEFF56}" destId="{07F01D17-1CDA-49A0-9EEF-200513A4CDBF}" srcOrd="1" destOrd="0" presId="urn:microsoft.com/office/officeart/2005/8/layout/chevron1"/>
    <dgm:cxn modelId="{41336860-109D-4DC5-9E41-C3A0763A4530}" type="presParOf" srcId="{F5235EA0-9935-47CF-BDED-77288FAEFF56}" destId="{2C0620ED-3EDD-4A53-B31B-13046B26DAF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1BA72F-D01C-49C3-A95F-430178F710F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5F281-E626-4487-B562-D219FE425F2F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Transport </a:t>
          </a:r>
          <a:r>
            <a:rPr lang="pl-PL" dirty="0" err="1"/>
            <a:t>Transaction</a:t>
          </a:r>
          <a:endParaRPr lang="en-US" dirty="0"/>
        </a:p>
      </dgm:t>
    </dgm:pt>
    <dgm:pt modelId="{694433A5-02B4-47C0-BBA3-5AAE859CFB0B}" type="parTrans" cxnId="{A28570EA-8E47-4C11-A369-B6141B606A7C}">
      <dgm:prSet/>
      <dgm:spPr/>
      <dgm:t>
        <a:bodyPr/>
        <a:lstStyle/>
        <a:p>
          <a:endParaRPr lang="en-US"/>
        </a:p>
      </dgm:t>
    </dgm:pt>
    <dgm:pt modelId="{6E778499-E06E-423F-9A71-83B3289BFC15}" type="sibTrans" cxnId="{A28570EA-8E47-4C11-A369-B6141B606A7C}">
      <dgm:prSet/>
      <dgm:spPr/>
      <dgm:t>
        <a:bodyPr/>
        <a:lstStyle/>
        <a:p>
          <a:endParaRPr lang="en-US"/>
        </a:p>
      </dgm:t>
    </dgm:pt>
    <dgm:pt modelId="{2158931E-18CA-40FA-A949-403304F00AE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/>
            <a:t>Receive</a:t>
          </a:r>
        </a:p>
      </dgm:t>
    </dgm:pt>
    <dgm:pt modelId="{3AF3B078-3538-4DFD-A718-193D723D13F2}" type="parTrans" cxnId="{069D5835-DCD6-40DE-A4A2-1FF266BB583D}">
      <dgm:prSet/>
      <dgm:spPr/>
      <dgm:t>
        <a:bodyPr/>
        <a:lstStyle/>
        <a:p>
          <a:endParaRPr lang="en-US"/>
        </a:p>
      </dgm:t>
    </dgm:pt>
    <dgm:pt modelId="{0E84C2C4-414C-444C-8F47-45FEEF4A0FF0}" type="sibTrans" cxnId="{069D5835-DCD6-40DE-A4A2-1FF266BB583D}">
      <dgm:prSet/>
      <dgm:spPr/>
      <dgm:t>
        <a:bodyPr/>
        <a:lstStyle/>
        <a:p>
          <a:endParaRPr lang="en-US"/>
        </a:p>
      </dgm:t>
    </dgm:pt>
    <dgm:pt modelId="{B8E9FE73-099D-4CC1-8C56-4CD99E9BCE3A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Deduplicate</a:t>
          </a:r>
          <a:endParaRPr lang="en-US" dirty="0"/>
        </a:p>
      </dgm:t>
    </dgm:pt>
    <dgm:pt modelId="{D13E7CFD-B8D4-46BE-9CED-3D838F078BD8}" type="parTrans" cxnId="{80EE1E9D-AF15-4490-85F7-50DA03B74054}">
      <dgm:prSet/>
      <dgm:spPr/>
      <dgm:t>
        <a:bodyPr/>
        <a:lstStyle/>
        <a:p>
          <a:endParaRPr lang="en-US"/>
        </a:p>
      </dgm:t>
    </dgm:pt>
    <dgm:pt modelId="{6E5651D1-C177-4044-B17E-F47014B0E281}" type="sibTrans" cxnId="{80EE1E9D-AF15-4490-85F7-50DA03B74054}">
      <dgm:prSet/>
      <dgm:spPr/>
      <dgm:t>
        <a:bodyPr/>
        <a:lstStyle/>
        <a:p>
          <a:endParaRPr lang="en-US"/>
        </a:p>
      </dgm:t>
    </dgm:pt>
    <dgm:pt modelId="{FC26BF16-EAA2-4614-8D29-5524AFDD8346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Outbox</a:t>
          </a:r>
          <a:r>
            <a:rPr lang="pl-PL" dirty="0"/>
            <a:t> </a:t>
          </a:r>
          <a:r>
            <a:rPr lang="pl-PL" dirty="0" err="1"/>
            <a:t>Transaction</a:t>
          </a:r>
          <a:endParaRPr lang="en-US" dirty="0"/>
        </a:p>
      </dgm:t>
    </dgm:pt>
    <dgm:pt modelId="{FB80814C-A6D7-4825-8BD9-1BCB6FEDCB54}" type="parTrans" cxnId="{E2A35181-2DEC-45F6-B2A7-6472FD24CCC0}">
      <dgm:prSet/>
      <dgm:spPr/>
      <dgm:t>
        <a:bodyPr/>
        <a:lstStyle/>
        <a:p>
          <a:endParaRPr lang="en-US"/>
        </a:p>
      </dgm:t>
    </dgm:pt>
    <dgm:pt modelId="{83F64C55-3FC8-4598-8710-D04454BD7C8D}" type="sibTrans" cxnId="{E2A35181-2DEC-45F6-B2A7-6472FD24CCC0}">
      <dgm:prSet/>
      <dgm:spPr/>
      <dgm:t>
        <a:bodyPr/>
        <a:lstStyle/>
        <a:p>
          <a:endParaRPr lang="en-US"/>
        </a:p>
      </dgm:t>
    </dgm:pt>
    <dgm:pt modelId="{355D2CC7-949F-474E-88D1-5CF8466B1B85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Dispatch</a:t>
          </a:r>
          <a:endParaRPr lang="en-US" dirty="0"/>
        </a:p>
      </dgm:t>
    </dgm:pt>
    <dgm:pt modelId="{70F8F6AD-B7B7-42C6-8F7A-867E7FD4343B}" type="parTrans" cxnId="{B84F0663-DC47-48AD-9584-44209E007F52}">
      <dgm:prSet/>
      <dgm:spPr/>
      <dgm:t>
        <a:bodyPr/>
        <a:lstStyle/>
        <a:p>
          <a:endParaRPr lang="en-US"/>
        </a:p>
      </dgm:t>
    </dgm:pt>
    <dgm:pt modelId="{E7284AE2-1CE5-4540-9E04-3AC2422D5804}" type="sibTrans" cxnId="{B84F0663-DC47-48AD-9584-44209E007F52}">
      <dgm:prSet/>
      <dgm:spPr/>
      <dgm:t>
        <a:bodyPr/>
        <a:lstStyle/>
        <a:p>
          <a:endParaRPr lang="en-US"/>
        </a:p>
      </dgm:t>
    </dgm:pt>
    <dgm:pt modelId="{9A47B003-C2F1-496D-B941-159C25902589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/>
            <a:t>Mark as </a:t>
          </a:r>
          <a:r>
            <a:rPr lang="pl-PL" dirty="0" err="1"/>
            <a:t>Dispatched</a:t>
          </a:r>
          <a:endParaRPr lang="en-US" dirty="0"/>
        </a:p>
      </dgm:t>
    </dgm:pt>
    <dgm:pt modelId="{3962348F-4E22-45F0-B310-9ADE8C52B2CF}" type="parTrans" cxnId="{54006F7C-D714-4E33-B965-B8DC1BFFC724}">
      <dgm:prSet/>
      <dgm:spPr/>
      <dgm:t>
        <a:bodyPr/>
        <a:lstStyle/>
        <a:p>
          <a:endParaRPr lang="en-US"/>
        </a:p>
      </dgm:t>
    </dgm:pt>
    <dgm:pt modelId="{859ACF0F-CDA2-40A1-872E-4C0D2776D5B1}" type="sibTrans" cxnId="{54006F7C-D714-4E33-B965-B8DC1BFFC724}">
      <dgm:prSet/>
      <dgm:spPr/>
      <dgm:t>
        <a:bodyPr/>
        <a:lstStyle/>
        <a:p>
          <a:endParaRPr lang="en-US"/>
        </a:p>
      </dgm:t>
    </dgm:pt>
    <dgm:pt modelId="{008F92B0-0C0C-4803-BA08-9FCE7802A17B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660F929-B92B-4C23-BCAA-3625A37824F6}" type="parTrans" cxnId="{0458D056-B79B-4EA2-B024-323390B54111}">
      <dgm:prSet/>
      <dgm:spPr/>
      <dgm:t>
        <a:bodyPr/>
        <a:lstStyle/>
        <a:p>
          <a:endParaRPr lang="en-US"/>
        </a:p>
      </dgm:t>
    </dgm:pt>
    <dgm:pt modelId="{30D6151A-AF7F-4E65-97DF-2F3F8203E493}" type="sibTrans" cxnId="{0458D056-B79B-4EA2-B024-323390B54111}">
      <dgm:prSet/>
      <dgm:spPr/>
      <dgm:t>
        <a:bodyPr/>
        <a:lstStyle/>
        <a:p>
          <a:endParaRPr lang="en-US"/>
        </a:p>
      </dgm:t>
    </dgm:pt>
    <dgm:pt modelId="{190566B6-4884-4D8D-A942-227AA7FF35D2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Execute</a:t>
          </a:r>
          <a:r>
            <a:rPr lang="pl-PL" dirty="0"/>
            <a:t> Handler</a:t>
          </a:r>
          <a:endParaRPr lang="en-US" dirty="0"/>
        </a:p>
      </dgm:t>
    </dgm:pt>
    <dgm:pt modelId="{9E38FE67-6127-4D25-92A0-C318B98A9D0D}" type="parTrans" cxnId="{5E2DE321-65E3-447E-9AC6-68BF38424B8B}">
      <dgm:prSet/>
      <dgm:spPr/>
      <dgm:t>
        <a:bodyPr/>
        <a:lstStyle/>
        <a:p>
          <a:endParaRPr lang="en-US"/>
        </a:p>
      </dgm:t>
    </dgm:pt>
    <dgm:pt modelId="{AE27704A-25D7-4525-B9EC-C807D2844E70}" type="sibTrans" cxnId="{5E2DE321-65E3-447E-9AC6-68BF38424B8B}">
      <dgm:prSet/>
      <dgm:spPr/>
      <dgm:t>
        <a:bodyPr/>
        <a:lstStyle/>
        <a:p>
          <a:endParaRPr lang="en-US"/>
        </a:p>
      </dgm:t>
    </dgm:pt>
    <dgm:pt modelId="{4C1B6ECC-3C31-457C-B520-5EB19F738D83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2247A64D-78A7-426D-9968-F1DFE58CB1A6}" type="parTrans" cxnId="{1B1B8D11-53F7-4F2C-8863-3FADC5E59AA3}">
      <dgm:prSet/>
      <dgm:spPr/>
      <dgm:t>
        <a:bodyPr/>
        <a:lstStyle/>
        <a:p>
          <a:endParaRPr lang="en-US"/>
        </a:p>
      </dgm:t>
    </dgm:pt>
    <dgm:pt modelId="{757AB728-6ECB-41E1-B8CD-15C8CF445323}" type="sibTrans" cxnId="{1B1B8D11-53F7-4F2C-8863-3FADC5E59AA3}">
      <dgm:prSet/>
      <dgm:spPr/>
      <dgm:t>
        <a:bodyPr/>
        <a:lstStyle/>
        <a:p>
          <a:endParaRPr lang="en-US"/>
        </a:p>
      </dgm:t>
    </dgm:pt>
    <dgm:pt modelId="{F744C837-47F4-4887-8059-FD953484507A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Data</a:t>
          </a:r>
          <a:endParaRPr lang="en-US" dirty="0"/>
        </a:p>
      </dgm:t>
    </dgm:pt>
    <dgm:pt modelId="{AFFB6721-6D1F-4329-BBA0-8EDD99AE03DE}" type="parTrans" cxnId="{D96162BE-FE8B-4352-8600-877D82BA460F}">
      <dgm:prSet/>
      <dgm:spPr/>
      <dgm:t>
        <a:bodyPr/>
        <a:lstStyle/>
        <a:p>
          <a:endParaRPr lang="en-US"/>
        </a:p>
      </dgm:t>
    </dgm:pt>
    <dgm:pt modelId="{61BE6720-622D-4D20-B7BF-7686BD0A94C8}" type="sibTrans" cxnId="{D96162BE-FE8B-4352-8600-877D82BA460F}">
      <dgm:prSet/>
      <dgm:spPr/>
      <dgm:t>
        <a:bodyPr/>
        <a:lstStyle/>
        <a:p>
          <a:endParaRPr lang="en-US"/>
        </a:p>
      </dgm:t>
    </dgm:pt>
    <dgm:pt modelId="{7F3C8A12-1362-42B6-A44C-A004415F205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D04F7B9B-9D53-43FF-A15B-AFF205ED0CD3}" type="parTrans" cxnId="{BABF40FB-A62D-42D5-AF83-7654918F5117}">
      <dgm:prSet/>
      <dgm:spPr/>
      <dgm:t>
        <a:bodyPr/>
        <a:lstStyle/>
        <a:p>
          <a:endParaRPr lang="en-US"/>
        </a:p>
      </dgm:t>
    </dgm:pt>
    <dgm:pt modelId="{F4ADBFB8-6DAB-4E29-8608-B74A2311D45E}" type="sibTrans" cxnId="{BABF40FB-A62D-42D5-AF83-7654918F5117}">
      <dgm:prSet/>
      <dgm:spPr/>
      <dgm:t>
        <a:bodyPr/>
        <a:lstStyle/>
        <a:p>
          <a:endParaRPr lang="en-US"/>
        </a:p>
      </dgm:t>
    </dgm:pt>
    <dgm:pt modelId="{0786E983-5E7E-4B1D-92ED-2A10386AC165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</a:t>
          </a:r>
          <a:r>
            <a:rPr lang="pl-PL" dirty="0" err="1"/>
            <a:t>Messages</a:t>
          </a:r>
          <a:endParaRPr lang="en-US" dirty="0"/>
        </a:p>
      </dgm:t>
    </dgm:pt>
    <dgm:pt modelId="{E606683B-D35C-47D7-A7B3-7BFF1F124484}" type="parTrans" cxnId="{7DA0B586-42CB-43C5-A1CB-4D06CC56CC0E}">
      <dgm:prSet/>
      <dgm:spPr/>
      <dgm:t>
        <a:bodyPr/>
        <a:lstStyle/>
        <a:p>
          <a:endParaRPr lang="en-US"/>
        </a:p>
      </dgm:t>
    </dgm:pt>
    <dgm:pt modelId="{5C2D513C-93E7-4B65-809A-5CAC064B2B5D}" type="sibTrans" cxnId="{7DA0B586-42CB-43C5-A1CB-4D06CC56CC0E}">
      <dgm:prSet/>
      <dgm:spPr/>
      <dgm:t>
        <a:bodyPr/>
        <a:lstStyle/>
        <a:p>
          <a:endParaRPr lang="en-US"/>
        </a:p>
      </dgm:t>
    </dgm:pt>
    <dgm:pt modelId="{C1C9AD47-A3D5-48CF-9834-48E860B0C32B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54F95D6-6770-4906-BB46-EC401EBD84BF}" type="parTrans" cxnId="{AA46A66C-DD4D-4061-AD01-EC30C32BC8F8}">
      <dgm:prSet/>
      <dgm:spPr/>
      <dgm:t>
        <a:bodyPr/>
        <a:lstStyle/>
        <a:p>
          <a:endParaRPr lang="en-US"/>
        </a:p>
      </dgm:t>
    </dgm:pt>
    <dgm:pt modelId="{AB827080-FF2E-4A27-9263-DA5D3E17D223}" type="sibTrans" cxnId="{AA46A66C-DD4D-4061-AD01-EC30C32BC8F8}">
      <dgm:prSet/>
      <dgm:spPr/>
      <dgm:t>
        <a:bodyPr/>
        <a:lstStyle/>
        <a:p>
          <a:endParaRPr lang="en-US"/>
        </a:p>
      </dgm:t>
    </dgm:pt>
    <dgm:pt modelId="{B1761E3C-5035-4D30-9562-85A4C933E124}" type="pres">
      <dgm:prSet presAssocID="{8A1BA72F-D01C-49C3-A95F-430178F710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F9504-20E1-43BA-BC5E-B51A43E798E5}" type="pres">
      <dgm:prSet presAssocID="{CF15F281-E626-4487-B562-D219FE425F2F}" presName="vertOne" presStyleCnt="0"/>
      <dgm:spPr/>
    </dgm:pt>
    <dgm:pt modelId="{5FD2EE2B-7FA0-4B67-AC4C-AA7C173A3DD7}" type="pres">
      <dgm:prSet presAssocID="{CF15F281-E626-4487-B562-D219FE425F2F}" presName="txOne" presStyleLbl="node0" presStyleIdx="0" presStyleCnt="1">
        <dgm:presLayoutVars>
          <dgm:chPref val="3"/>
        </dgm:presLayoutVars>
      </dgm:prSet>
      <dgm:spPr/>
    </dgm:pt>
    <dgm:pt modelId="{F4B034D3-0CAE-407A-8D6E-832719D16E97}" type="pres">
      <dgm:prSet presAssocID="{CF15F281-E626-4487-B562-D219FE425F2F}" presName="parTransOne" presStyleCnt="0"/>
      <dgm:spPr/>
    </dgm:pt>
    <dgm:pt modelId="{07FC6CDD-F391-499B-A449-B3A2A2B50DF1}" type="pres">
      <dgm:prSet presAssocID="{CF15F281-E626-4487-B562-D219FE425F2F}" presName="horzOne" presStyleCnt="0"/>
      <dgm:spPr/>
    </dgm:pt>
    <dgm:pt modelId="{9E7F43FD-1956-434F-877D-A6234FEA853B}" type="pres">
      <dgm:prSet presAssocID="{2158931E-18CA-40FA-A949-403304F00AE9}" presName="vertTwo" presStyleCnt="0"/>
      <dgm:spPr/>
    </dgm:pt>
    <dgm:pt modelId="{69C5AF49-E4DF-4395-9AE3-4FB3BB1E22D8}" type="pres">
      <dgm:prSet presAssocID="{2158931E-18CA-40FA-A949-403304F00AE9}" presName="txTwo" presStyleLbl="node2" presStyleIdx="0" presStyleCnt="6" custScaleY="317103">
        <dgm:presLayoutVars>
          <dgm:chPref val="3"/>
        </dgm:presLayoutVars>
      </dgm:prSet>
      <dgm:spPr/>
    </dgm:pt>
    <dgm:pt modelId="{5A597C76-00EA-498E-922A-D4DC299BCF05}" type="pres">
      <dgm:prSet presAssocID="{2158931E-18CA-40FA-A949-403304F00AE9}" presName="horzTwo" presStyleCnt="0"/>
      <dgm:spPr/>
    </dgm:pt>
    <dgm:pt modelId="{4F37645D-7DA5-4075-91E1-1CDF73BD3E34}" type="pres">
      <dgm:prSet presAssocID="{0E84C2C4-414C-444C-8F47-45FEEF4A0FF0}" presName="sibSpaceTwo" presStyleCnt="0"/>
      <dgm:spPr/>
    </dgm:pt>
    <dgm:pt modelId="{8571D479-D645-461D-BC7E-44F09B7A263F}" type="pres">
      <dgm:prSet presAssocID="{B8E9FE73-099D-4CC1-8C56-4CD99E9BCE3A}" presName="vertTwo" presStyleCnt="0"/>
      <dgm:spPr/>
    </dgm:pt>
    <dgm:pt modelId="{0F25FB79-8DB3-4B00-B174-721858E304D8}" type="pres">
      <dgm:prSet presAssocID="{B8E9FE73-099D-4CC1-8C56-4CD99E9BCE3A}" presName="txTwo" presStyleLbl="node2" presStyleIdx="1" presStyleCnt="6" custScaleY="317212">
        <dgm:presLayoutVars>
          <dgm:chPref val="3"/>
        </dgm:presLayoutVars>
      </dgm:prSet>
      <dgm:spPr/>
    </dgm:pt>
    <dgm:pt modelId="{DB7B3B85-3772-40B4-BEA6-DF56601177B1}" type="pres">
      <dgm:prSet presAssocID="{B8E9FE73-099D-4CC1-8C56-4CD99E9BCE3A}" presName="horzTwo" presStyleCnt="0"/>
      <dgm:spPr/>
    </dgm:pt>
    <dgm:pt modelId="{011738F0-4188-481D-AA45-8FBF34807348}" type="pres">
      <dgm:prSet presAssocID="{6E5651D1-C177-4044-B17E-F47014B0E281}" presName="sibSpaceTwo" presStyleCnt="0"/>
      <dgm:spPr/>
    </dgm:pt>
    <dgm:pt modelId="{B2294E99-0411-4FD2-8590-5D8406D02F69}" type="pres">
      <dgm:prSet presAssocID="{FC26BF16-EAA2-4614-8D29-5524AFDD8346}" presName="vertTwo" presStyleCnt="0"/>
      <dgm:spPr/>
    </dgm:pt>
    <dgm:pt modelId="{10F44A02-0454-49C7-BF50-BAE24827A73E}" type="pres">
      <dgm:prSet presAssocID="{FC26BF16-EAA2-4614-8D29-5524AFDD8346}" presName="txTwo" presStyleLbl="node2" presStyleIdx="2" presStyleCnt="6">
        <dgm:presLayoutVars>
          <dgm:chPref val="3"/>
        </dgm:presLayoutVars>
      </dgm:prSet>
      <dgm:spPr/>
    </dgm:pt>
    <dgm:pt modelId="{D0C98FF5-932A-4587-8D73-0EE994C0C92D}" type="pres">
      <dgm:prSet presAssocID="{FC26BF16-EAA2-4614-8D29-5524AFDD8346}" presName="parTransTwo" presStyleCnt="0"/>
      <dgm:spPr/>
    </dgm:pt>
    <dgm:pt modelId="{D2C108AA-2871-4CAB-A7EC-7DA3C22AC7F7}" type="pres">
      <dgm:prSet presAssocID="{FC26BF16-EAA2-4614-8D29-5524AFDD8346}" presName="horzTwo" presStyleCnt="0"/>
      <dgm:spPr/>
    </dgm:pt>
    <dgm:pt modelId="{3FA72C2A-9EE8-42FC-80D5-F81A2EB0E0CA}" type="pres">
      <dgm:prSet presAssocID="{190566B6-4884-4D8D-A942-227AA7FF35D2}" presName="vertThree" presStyleCnt="0"/>
      <dgm:spPr/>
    </dgm:pt>
    <dgm:pt modelId="{5027ED1B-7F8C-4BC3-BDEA-DBE6036556FF}" type="pres">
      <dgm:prSet presAssocID="{190566B6-4884-4D8D-A942-227AA7FF35D2}" presName="txThree" presStyleLbl="node3" presStyleIdx="0" presStyleCnt="3">
        <dgm:presLayoutVars>
          <dgm:chPref val="3"/>
        </dgm:presLayoutVars>
      </dgm:prSet>
      <dgm:spPr/>
    </dgm:pt>
    <dgm:pt modelId="{802630DD-1FD2-40B9-8535-DEAF88A230D3}" type="pres">
      <dgm:prSet presAssocID="{190566B6-4884-4D8D-A942-227AA7FF35D2}" presName="parTransThree" presStyleCnt="0"/>
      <dgm:spPr/>
    </dgm:pt>
    <dgm:pt modelId="{0A636CC6-5B25-402A-BC2B-BEF921A4784E}" type="pres">
      <dgm:prSet presAssocID="{190566B6-4884-4D8D-A942-227AA7FF35D2}" presName="horzThree" presStyleCnt="0"/>
      <dgm:spPr/>
    </dgm:pt>
    <dgm:pt modelId="{681834F4-5783-4E28-9A80-6335E3981EF5}" type="pres">
      <dgm:prSet presAssocID="{4C1B6ECC-3C31-457C-B520-5EB19F738D83}" presName="vertFour" presStyleCnt="0">
        <dgm:presLayoutVars>
          <dgm:chPref val="3"/>
        </dgm:presLayoutVars>
      </dgm:prSet>
      <dgm:spPr/>
    </dgm:pt>
    <dgm:pt modelId="{742CC01E-6608-4B23-A282-1E757D307855}" type="pres">
      <dgm:prSet presAssocID="{4C1B6ECC-3C31-457C-B520-5EB19F738D83}" presName="txFour" presStyleLbl="node4" presStyleIdx="0" presStyleCnt="3">
        <dgm:presLayoutVars>
          <dgm:chPref val="3"/>
        </dgm:presLayoutVars>
      </dgm:prSet>
      <dgm:spPr/>
    </dgm:pt>
    <dgm:pt modelId="{8B627F11-CC58-44AB-9BB5-89EC26CE1ABD}" type="pres">
      <dgm:prSet presAssocID="{4C1B6ECC-3C31-457C-B520-5EB19F738D83}" presName="horzFour" presStyleCnt="0"/>
      <dgm:spPr/>
    </dgm:pt>
    <dgm:pt modelId="{A80257F4-C4AD-4AAE-87B4-F3FEC916EEB8}" type="pres">
      <dgm:prSet presAssocID="{757AB728-6ECB-41E1-B8CD-15C8CF445323}" presName="sibSpaceFour" presStyleCnt="0"/>
      <dgm:spPr/>
    </dgm:pt>
    <dgm:pt modelId="{C775E9B5-B9ED-4584-AF16-2A26AD168104}" type="pres">
      <dgm:prSet presAssocID="{F744C837-47F4-4887-8059-FD953484507A}" presName="vertFour" presStyleCnt="0">
        <dgm:presLayoutVars>
          <dgm:chPref val="3"/>
        </dgm:presLayoutVars>
      </dgm:prSet>
      <dgm:spPr/>
    </dgm:pt>
    <dgm:pt modelId="{D494F444-33A7-45DE-87B7-80C1188020CF}" type="pres">
      <dgm:prSet presAssocID="{F744C837-47F4-4887-8059-FD953484507A}" presName="txFour" presStyleLbl="node4" presStyleIdx="1" presStyleCnt="3">
        <dgm:presLayoutVars>
          <dgm:chPref val="3"/>
        </dgm:presLayoutVars>
      </dgm:prSet>
      <dgm:spPr/>
    </dgm:pt>
    <dgm:pt modelId="{8412D51D-BB58-4046-8ED3-72DBB728D233}" type="pres">
      <dgm:prSet presAssocID="{F744C837-47F4-4887-8059-FD953484507A}" presName="horzFour" presStyleCnt="0"/>
      <dgm:spPr/>
    </dgm:pt>
    <dgm:pt modelId="{A2EE5FC9-7B0A-4FC9-9F09-76D1A5EA3B95}" type="pres">
      <dgm:prSet presAssocID="{61BE6720-622D-4D20-B7BF-7686BD0A94C8}" presName="sibSpaceFour" presStyleCnt="0"/>
      <dgm:spPr/>
    </dgm:pt>
    <dgm:pt modelId="{A647120A-9236-4DCD-8E53-D5429E83AD17}" type="pres">
      <dgm:prSet presAssocID="{7F3C8A12-1362-42B6-A44C-A004415F2054}" presName="vertFour" presStyleCnt="0">
        <dgm:presLayoutVars>
          <dgm:chPref val="3"/>
        </dgm:presLayoutVars>
      </dgm:prSet>
      <dgm:spPr/>
    </dgm:pt>
    <dgm:pt modelId="{B6926AD8-64EE-4607-9EFE-7418F57588DC}" type="pres">
      <dgm:prSet presAssocID="{7F3C8A12-1362-42B6-A44C-A004415F2054}" presName="txFour" presStyleLbl="node4" presStyleIdx="2" presStyleCnt="3">
        <dgm:presLayoutVars>
          <dgm:chPref val="3"/>
        </dgm:presLayoutVars>
      </dgm:prSet>
      <dgm:spPr/>
    </dgm:pt>
    <dgm:pt modelId="{904EB90C-2228-436D-B0A7-C3154B44CA5C}" type="pres">
      <dgm:prSet presAssocID="{7F3C8A12-1362-42B6-A44C-A004415F2054}" presName="horzFour" presStyleCnt="0"/>
      <dgm:spPr/>
    </dgm:pt>
    <dgm:pt modelId="{A582B6DF-1153-428A-93B3-4B651377CF2E}" type="pres">
      <dgm:prSet presAssocID="{AE27704A-25D7-4525-B9EC-C807D2844E70}" presName="sibSpaceThree" presStyleCnt="0"/>
      <dgm:spPr/>
    </dgm:pt>
    <dgm:pt modelId="{A2AD0446-8E42-4BC0-AE96-6F4002C57799}" type="pres">
      <dgm:prSet presAssocID="{0786E983-5E7E-4B1D-92ED-2A10386AC165}" presName="vertThree" presStyleCnt="0"/>
      <dgm:spPr/>
    </dgm:pt>
    <dgm:pt modelId="{585FC5D0-2293-47C5-A28E-7E1D20C07710}" type="pres">
      <dgm:prSet presAssocID="{0786E983-5E7E-4B1D-92ED-2A10386AC165}" presName="txThree" presStyleLbl="node3" presStyleIdx="1" presStyleCnt="3" custScaleY="209262">
        <dgm:presLayoutVars>
          <dgm:chPref val="3"/>
        </dgm:presLayoutVars>
      </dgm:prSet>
      <dgm:spPr/>
    </dgm:pt>
    <dgm:pt modelId="{8C01A430-CD0A-4E65-90EA-96EC2923E3C7}" type="pres">
      <dgm:prSet presAssocID="{0786E983-5E7E-4B1D-92ED-2A10386AC165}" presName="horzThree" presStyleCnt="0"/>
      <dgm:spPr/>
    </dgm:pt>
    <dgm:pt modelId="{DF2D1148-AA02-4A9C-99CD-9D37A1657783}" type="pres">
      <dgm:prSet presAssocID="{5C2D513C-93E7-4B65-809A-5CAC064B2B5D}" presName="sibSpaceThree" presStyleCnt="0"/>
      <dgm:spPr/>
    </dgm:pt>
    <dgm:pt modelId="{77BF49EB-102E-4D89-B106-F5CEB25A8828}" type="pres">
      <dgm:prSet presAssocID="{C1C9AD47-A3D5-48CF-9834-48E860B0C32B}" presName="vertThree" presStyleCnt="0"/>
      <dgm:spPr/>
    </dgm:pt>
    <dgm:pt modelId="{56EB11E7-FE62-49A2-A335-8794877F1C27}" type="pres">
      <dgm:prSet presAssocID="{C1C9AD47-A3D5-48CF-9834-48E860B0C32B}" presName="txThree" presStyleLbl="node3" presStyleIdx="2" presStyleCnt="3" custScaleY="209328">
        <dgm:presLayoutVars>
          <dgm:chPref val="3"/>
        </dgm:presLayoutVars>
      </dgm:prSet>
      <dgm:spPr/>
    </dgm:pt>
    <dgm:pt modelId="{138B836D-3884-4FB2-8CE2-12C5DC376378}" type="pres">
      <dgm:prSet presAssocID="{C1C9AD47-A3D5-48CF-9834-48E860B0C32B}" presName="horzThree" presStyleCnt="0"/>
      <dgm:spPr/>
    </dgm:pt>
    <dgm:pt modelId="{E018FC55-0644-4B0F-928F-6A133AC98DF8}" type="pres">
      <dgm:prSet presAssocID="{83F64C55-3FC8-4598-8710-D04454BD7C8D}" presName="sibSpaceTwo" presStyleCnt="0"/>
      <dgm:spPr/>
    </dgm:pt>
    <dgm:pt modelId="{EF544E48-214E-4491-B2F3-966C1ED63D1A}" type="pres">
      <dgm:prSet presAssocID="{355D2CC7-949F-474E-88D1-5CF8466B1B85}" presName="vertTwo" presStyleCnt="0"/>
      <dgm:spPr/>
    </dgm:pt>
    <dgm:pt modelId="{05C9D334-3A6F-4AC4-9143-A89EC52167C8}" type="pres">
      <dgm:prSet presAssocID="{355D2CC7-949F-474E-88D1-5CF8466B1B85}" presName="txTwo" presStyleLbl="node2" presStyleIdx="3" presStyleCnt="6" custScaleY="317103">
        <dgm:presLayoutVars>
          <dgm:chPref val="3"/>
        </dgm:presLayoutVars>
      </dgm:prSet>
      <dgm:spPr/>
    </dgm:pt>
    <dgm:pt modelId="{EC48393D-45B4-49D8-8BB2-2FACD198811D}" type="pres">
      <dgm:prSet presAssocID="{355D2CC7-949F-474E-88D1-5CF8466B1B85}" presName="horzTwo" presStyleCnt="0"/>
      <dgm:spPr/>
    </dgm:pt>
    <dgm:pt modelId="{16FBFE77-6610-4BBF-9F9C-A2134DAC6475}" type="pres">
      <dgm:prSet presAssocID="{E7284AE2-1CE5-4540-9E04-3AC2422D5804}" presName="sibSpaceTwo" presStyleCnt="0"/>
      <dgm:spPr/>
    </dgm:pt>
    <dgm:pt modelId="{347DF6B6-74BB-4EAB-957E-401D4141FEB3}" type="pres">
      <dgm:prSet presAssocID="{9A47B003-C2F1-496D-B941-159C25902589}" presName="vertTwo" presStyleCnt="0"/>
      <dgm:spPr/>
    </dgm:pt>
    <dgm:pt modelId="{28B95037-4B78-4A19-8C37-C02BBEA6641C}" type="pres">
      <dgm:prSet presAssocID="{9A47B003-C2F1-496D-B941-159C25902589}" presName="txTwo" presStyleLbl="node2" presStyleIdx="4" presStyleCnt="6" custScaleY="317103">
        <dgm:presLayoutVars>
          <dgm:chPref val="3"/>
        </dgm:presLayoutVars>
      </dgm:prSet>
      <dgm:spPr/>
    </dgm:pt>
    <dgm:pt modelId="{1AB06DFB-F424-4706-BE03-697B7DC7C6C8}" type="pres">
      <dgm:prSet presAssocID="{9A47B003-C2F1-496D-B941-159C25902589}" presName="horzTwo" presStyleCnt="0"/>
      <dgm:spPr/>
    </dgm:pt>
    <dgm:pt modelId="{44E32EF4-8B88-49CE-A957-5E002F372337}" type="pres">
      <dgm:prSet presAssocID="{859ACF0F-CDA2-40A1-872E-4C0D2776D5B1}" presName="sibSpaceTwo" presStyleCnt="0"/>
      <dgm:spPr/>
    </dgm:pt>
    <dgm:pt modelId="{A8FCB77A-9782-4C76-BB1F-C2D412D2CC5D}" type="pres">
      <dgm:prSet presAssocID="{008F92B0-0C0C-4803-BA08-9FCE7802A17B}" presName="vertTwo" presStyleCnt="0"/>
      <dgm:spPr/>
    </dgm:pt>
    <dgm:pt modelId="{4BA93C4B-4A8E-4862-BA66-52FDE0A5952B}" type="pres">
      <dgm:prSet presAssocID="{008F92B0-0C0C-4803-BA08-9FCE7802A17B}" presName="txTwo" presStyleLbl="node2" presStyleIdx="5" presStyleCnt="6" custScaleY="317103">
        <dgm:presLayoutVars>
          <dgm:chPref val="3"/>
        </dgm:presLayoutVars>
      </dgm:prSet>
      <dgm:spPr/>
    </dgm:pt>
    <dgm:pt modelId="{E2C22DE4-A710-4706-B6D0-58ED2F9E11A7}" type="pres">
      <dgm:prSet presAssocID="{008F92B0-0C0C-4803-BA08-9FCE7802A17B}" presName="horzTwo" presStyleCnt="0"/>
      <dgm:spPr/>
    </dgm:pt>
  </dgm:ptLst>
  <dgm:cxnLst>
    <dgm:cxn modelId="{6CA64606-5566-4E84-BCCE-50A702A9CD6E}" type="presOf" srcId="{0786E983-5E7E-4B1D-92ED-2A10386AC165}" destId="{585FC5D0-2293-47C5-A28E-7E1D20C07710}" srcOrd="0" destOrd="0" presId="urn:microsoft.com/office/officeart/2005/8/layout/hierarchy4"/>
    <dgm:cxn modelId="{60032307-C9F9-4942-8673-BEC631D521C0}" type="presOf" srcId="{CF15F281-E626-4487-B562-D219FE425F2F}" destId="{5FD2EE2B-7FA0-4B67-AC4C-AA7C173A3DD7}" srcOrd="0" destOrd="0" presId="urn:microsoft.com/office/officeart/2005/8/layout/hierarchy4"/>
    <dgm:cxn modelId="{C1802808-F916-4587-8814-CFEDAF26C411}" type="presOf" srcId="{7F3C8A12-1362-42B6-A44C-A004415F2054}" destId="{B6926AD8-64EE-4607-9EFE-7418F57588DC}" srcOrd="0" destOrd="0" presId="urn:microsoft.com/office/officeart/2005/8/layout/hierarchy4"/>
    <dgm:cxn modelId="{1B1B8D11-53F7-4F2C-8863-3FADC5E59AA3}" srcId="{190566B6-4884-4D8D-A942-227AA7FF35D2}" destId="{4C1B6ECC-3C31-457C-B520-5EB19F738D83}" srcOrd="0" destOrd="0" parTransId="{2247A64D-78A7-426D-9968-F1DFE58CB1A6}" sibTransId="{757AB728-6ECB-41E1-B8CD-15C8CF445323}"/>
    <dgm:cxn modelId="{B0A1E91F-193B-4480-ABC6-44FDEE314E21}" type="presOf" srcId="{B8E9FE73-099D-4CC1-8C56-4CD99E9BCE3A}" destId="{0F25FB79-8DB3-4B00-B174-721858E304D8}" srcOrd="0" destOrd="0" presId="urn:microsoft.com/office/officeart/2005/8/layout/hierarchy4"/>
    <dgm:cxn modelId="{5E2DE321-65E3-447E-9AC6-68BF38424B8B}" srcId="{FC26BF16-EAA2-4614-8D29-5524AFDD8346}" destId="{190566B6-4884-4D8D-A942-227AA7FF35D2}" srcOrd="0" destOrd="0" parTransId="{9E38FE67-6127-4D25-92A0-C318B98A9D0D}" sibTransId="{AE27704A-25D7-4525-B9EC-C807D2844E70}"/>
    <dgm:cxn modelId="{069D5835-DCD6-40DE-A4A2-1FF266BB583D}" srcId="{CF15F281-E626-4487-B562-D219FE425F2F}" destId="{2158931E-18CA-40FA-A949-403304F00AE9}" srcOrd="0" destOrd="0" parTransId="{3AF3B078-3538-4DFD-A718-193D723D13F2}" sibTransId="{0E84C2C4-414C-444C-8F47-45FEEF4A0FF0}"/>
    <dgm:cxn modelId="{842FEE3F-9E9B-480C-9CB5-BEFEBB659E0C}" type="presOf" srcId="{F744C837-47F4-4887-8059-FD953484507A}" destId="{D494F444-33A7-45DE-87B7-80C1188020CF}" srcOrd="0" destOrd="0" presId="urn:microsoft.com/office/officeart/2005/8/layout/hierarchy4"/>
    <dgm:cxn modelId="{88AF2B5E-99F5-4658-9123-4517961BA993}" type="presOf" srcId="{8A1BA72F-D01C-49C3-A95F-430178F710F0}" destId="{B1761E3C-5035-4D30-9562-85A4C933E124}" srcOrd="0" destOrd="0" presId="urn:microsoft.com/office/officeart/2005/8/layout/hierarchy4"/>
    <dgm:cxn modelId="{E845FF5F-58E0-453C-894D-48636B68BD6C}" type="presOf" srcId="{4C1B6ECC-3C31-457C-B520-5EB19F738D83}" destId="{742CC01E-6608-4B23-A282-1E757D307855}" srcOrd="0" destOrd="0" presId="urn:microsoft.com/office/officeart/2005/8/layout/hierarchy4"/>
    <dgm:cxn modelId="{B84F0663-DC47-48AD-9584-44209E007F52}" srcId="{CF15F281-E626-4487-B562-D219FE425F2F}" destId="{355D2CC7-949F-474E-88D1-5CF8466B1B85}" srcOrd="3" destOrd="0" parTransId="{70F8F6AD-B7B7-42C6-8F7A-867E7FD4343B}" sibTransId="{E7284AE2-1CE5-4540-9E04-3AC2422D5804}"/>
    <dgm:cxn modelId="{944A0C43-0391-4CAB-83B1-F6968F1B0955}" type="presOf" srcId="{355D2CC7-949F-474E-88D1-5CF8466B1B85}" destId="{05C9D334-3A6F-4AC4-9143-A89EC52167C8}" srcOrd="0" destOrd="0" presId="urn:microsoft.com/office/officeart/2005/8/layout/hierarchy4"/>
    <dgm:cxn modelId="{57F56667-8580-420F-84F2-A0F4A3A99C0B}" type="presOf" srcId="{C1C9AD47-A3D5-48CF-9834-48E860B0C32B}" destId="{56EB11E7-FE62-49A2-A335-8794877F1C27}" srcOrd="0" destOrd="0" presId="urn:microsoft.com/office/officeart/2005/8/layout/hierarchy4"/>
    <dgm:cxn modelId="{AA46A66C-DD4D-4061-AD01-EC30C32BC8F8}" srcId="{FC26BF16-EAA2-4614-8D29-5524AFDD8346}" destId="{C1C9AD47-A3D5-48CF-9834-48E860B0C32B}" srcOrd="2" destOrd="0" parTransId="{354F95D6-6770-4906-BB46-EC401EBD84BF}" sibTransId="{AB827080-FF2E-4A27-9263-DA5D3E17D223}"/>
    <dgm:cxn modelId="{0458D056-B79B-4EA2-B024-323390B54111}" srcId="{CF15F281-E626-4487-B562-D219FE425F2F}" destId="{008F92B0-0C0C-4803-BA08-9FCE7802A17B}" srcOrd="5" destOrd="0" parTransId="{3660F929-B92B-4C23-BCAA-3625A37824F6}" sibTransId="{30D6151A-AF7F-4E65-97DF-2F3F8203E493}"/>
    <dgm:cxn modelId="{54006F7C-D714-4E33-B965-B8DC1BFFC724}" srcId="{CF15F281-E626-4487-B562-D219FE425F2F}" destId="{9A47B003-C2F1-496D-B941-159C25902589}" srcOrd="4" destOrd="0" parTransId="{3962348F-4E22-45F0-B310-9ADE8C52B2CF}" sibTransId="{859ACF0F-CDA2-40A1-872E-4C0D2776D5B1}"/>
    <dgm:cxn modelId="{E2A35181-2DEC-45F6-B2A7-6472FD24CCC0}" srcId="{CF15F281-E626-4487-B562-D219FE425F2F}" destId="{FC26BF16-EAA2-4614-8D29-5524AFDD8346}" srcOrd="2" destOrd="0" parTransId="{FB80814C-A6D7-4825-8BD9-1BCB6FEDCB54}" sibTransId="{83F64C55-3FC8-4598-8710-D04454BD7C8D}"/>
    <dgm:cxn modelId="{7DA0B586-42CB-43C5-A1CB-4D06CC56CC0E}" srcId="{FC26BF16-EAA2-4614-8D29-5524AFDD8346}" destId="{0786E983-5E7E-4B1D-92ED-2A10386AC165}" srcOrd="1" destOrd="0" parTransId="{E606683B-D35C-47D7-A7B3-7BFF1F124484}" sibTransId="{5C2D513C-93E7-4B65-809A-5CAC064B2B5D}"/>
    <dgm:cxn modelId="{80EE1E9D-AF15-4490-85F7-50DA03B74054}" srcId="{CF15F281-E626-4487-B562-D219FE425F2F}" destId="{B8E9FE73-099D-4CC1-8C56-4CD99E9BCE3A}" srcOrd="1" destOrd="0" parTransId="{D13E7CFD-B8D4-46BE-9CED-3D838F078BD8}" sibTransId="{6E5651D1-C177-4044-B17E-F47014B0E281}"/>
    <dgm:cxn modelId="{2165C1A0-4F92-416B-95DD-5E14AA83E92D}" type="presOf" srcId="{FC26BF16-EAA2-4614-8D29-5524AFDD8346}" destId="{10F44A02-0454-49C7-BF50-BAE24827A73E}" srcOrd="0" destOrd="0" presId="urn:microsoft.com/office/officeart/2005/8/layout/hierarchy4"/>
    <dgm:cxn modelId="{7E0C9DBD-B3ED-4EB5-A9A0-12F88F2D75D7}" type="presOf" srcId="{2158931E-18CA-40FA-A949-403304F00AE9}" destId="{69C5AF49-E4DF-4395-9AE3-4FB3BB1E22D8}" srcOrd="0" destOrd="0" presId="urn:microsoft.com/office/officeart/2005/8/layout/hierarchy4"/>
    <dgm:cxn modelId="{D96162BE-FE8B-4352-8600-877D82BA460F}" srcId="{190566B6-4884-4D8D-A942-227AA7FF35D2}" destId="{F744C837-47F4-4887-8059-FD953484507A}" srcOrd="1" destOrd="0" parTransId="{AFFB6721-6D1F-4329-BBA0-8EDD99AE03DE}" sibTransId="{61BE6720-622D-4D20-B7BF-7686BD0A94C8}"/>
    <dgm:cxn modelId="{EC6CD1C5-E6F7-449A-B4E7-0B8E26CD601D}" type="presOf" srcId="{190566B6-4884-4D8D-A942-227AA7FF35D2}" destId="{5027ED1B-7F8C-4BC3-BDEA-DBE6036556FF}" srcOrd="0" destOrd="0" presId="urn:microsoft.com/office/officeart/2005/8/layout/hierarchy4"/>
    <dgm:cxn modelId="{FB152AE7-D516-4329-B062-58B13B57F6B6}" type="presOf" srcId="{9A47B003-C2F1-496D-B941-159C25902589}" destId="{28B95037-4B78-4A19-8C37-C02BBEA6641C}" srcOrd="0" destOrd="0" presId="urn:microsoft.com/office/officeart/2005/8/layout/hierarchy4"/>
    <dgm:cxn modelId="{099CFFE9-EBE8-4425-99F0-A1606F7C3836}" type="presOf" srcId="{008F92B0-0C0C-4803-BA08-9FCE7802A17B}" destId="{4BA93C4B-4A8E-4862-BA66-52FDE0A5952B}" srcOrd="0" destOrd="0" presId="urn:microsoft.com/office/officeart/2005/8/layout/hierarchy4"/>
    <dgm:cxn modelId="{A28570EA-8E47-4C11-A369-B6141B606A7C}" srcId="{8A1BA72F-D01C-49C3-A95F-430178F710F0}" destId="{CF15F281-E626-4487-B562-D219FE425F2F}" srcOrd="0" destOrd="0" parTransId="{694433A5-02B4-47C0-BBA3-5AAE859CFB0B}" sibTransId="{6E778499-E06E-423F-9A71-83B3289BFC15}"/>
    <dgm:cxn modelId="{BABF40FB-A62D-42D5-AF83-7654918F5117}" srcId="{190566B6-4884-4D8D-A942-227AA7FF35D2}" destId="{7F3C8A12-1362-42B6-A44C-A004415F2054}" srcOrd="2" destOrd="0" parTransId="{D04F7B9B-9D53-43FF-A15B-AFF205ED0CD3}" sibTransId="{F4ADBFB8-6DAB-4E29-8608-B74A2311D45E}"/>
    <dgm:cxn modelId="{5019F0CB-A64B-422B-A560-D40ECD6BB667}" type="presParOf" srcId="{B1761E3C-5035-4D30-9562-85A4C933E124}" destId="{72FF9504-20E1-43BA-BC5E-B51A43E798E5}" srcOrd="0" destOrd="0" presId="urn:microsoft.com/office/officeart/2005/8/layout/hierarchy4"/>
    <dgm:cxn modelId="{E0085E9A-15F6-439D-BC04-C6CE396E71B3}" type="presParOf" srcId="{72FF9504-20E1-43BA-BC5E-B51A43E798E5}" destId="{5FD2EE2B-7FA0-4B67-AC4C-AA7C173A3DD7}" srcOrd="0" destOrd="0" presId="urn:microsoft.com/office/officeart/2005/8/layout/hierarchy4"/>
    <dgm:cxn modelId="{576AB9D2-5224-46FD-8C8A-B8B19F917EAD}" type="presParOf" srcId="{72FF9504-20E1-43BA-BC5E-B51A43E798E5}" destId="{F4B034D3-0CAE-407A-8D6E-832719D16E97}" srcOrd="1" destOrd="0" presId="urn:microsoft.com/office/officeart/2005/8/layout/hierarchy4"/>
    <dgm:cxn modelId="{B31E27AA-7B42-4AB5-A27A-74E5792202F2}" type="presParOf" srcId="{72FF9504-20E1-43BA-BC5E-B51A43E798E5}" destId="{07FC6CDD-F391-499B-A449-B3A2A2B50DF1}" srcOrd="2" destOrd="0" presId="urn:microsoft.com/office/officeart/2005/8/layout/hierarchy4"/>
    <dgm:cxn modelId="{BEFF567A-D367-47CD-8312-CB6EAD31D818}" type="presParOf" srcId="{07FC6CDD-F391-499B-A449-B3A2A2B50DF1}" destId="{9E7F43FD-1956-434F-877D-A6234FEA853B}" srcOrd="0" destOrd="0" presId="urn:microsoft.com/office/officeart/2005/8/layout/hierarchy4"/>
    <dgm:cxn modelId="{ED30057D-2D40-4F41-ABAD-8918D3B77277}" type="presParOf" srcId="{9E7F43FD-1956-434F-877D-A6234FEA853B}" destId="{69C5AF49-E4DF-4395-9AE3-4FB3BB1E22D8}" srcOrd="0" destOrd="0" presId="urn:microsoft.com/office/officeart/2005/8/layout/hierarchy4"/>
    <dgm:cxn modelId="{7500E0BE-37EC-43FC-8158-818E3C399D0C}" type="presParOf" srcId="{9E7F43FD-1956-434F-877D-A6234FEA853B}" destId="{5A597C76-00EA-498E-922A-D4DC299BCF05}" srcOrd="1" destOrd="0" presId="urn:microsoft.com/office/officeart/2005/8/layout/hierarchy4"/>
    <dgm:cxn modelId="{AFBF5A70-C837-428B-B439-BDB8B2C5A356}" type="presParOf" srcId="{07FC6CDD-F391-499B-A449-B3A2A2B50DF1}" destId="{4F37645D-7DA5-4075-91E1-1CDF73BD3E34}" srcOrd="1" destOrd="0" presId="urn:microsoft.com/office/officeart/2005/8/layout/hierarchy4"/>
    <dgm:cxn modelId="{A959DE2A-6DA3-4B0E-9E3F-F1191F9F858A}" type="presParOf" srcId="{07FC6CDD-F391-499B-A449-B3A2A2B50DF1}" destId="{8571D479-D645-461D-BC7E-44F09B7A263F}" srcOrd="2" destOrd="0" presId="urn:microsoft.com/office/officeart/2005/8/layout/hierarchy4"/>
    <dgm:cxn modelId="{66CCE3AA-9040-4FA8-ABCA-F4D730C5DAF2}" type="presParOf" srcId="{8571D479-D645-461D-BC7E-44F09B7A263F}" destId="{0F25FB79-8DB3-4B00-B174-721858E304D8}" srcOrd="0" destOrd="0" presId="urn:microsoft.com/office/officeart/2005/8/layout/hierarchy4"/>
    <dgm:cxn modelId="{28A9B857-558B-4379-95AC-320E7B08F11C}" type="presParOf" srcId="{8571D479-D645-461D-BC7E-44F09B7A263F}" destId="{DB7B3B85-3772-40B4-BEA6-DF56601177B1}" srcOrd="1" destOrd="0" presId="urn:microsoft.com/office/officeart/2005/8/layout/hierarchy4"/>
    <dgm:cxn modelId="{F6AC287B-0155-4D2C-A480-20D076530864}" type="presParOf" srcId="{07FC6CDD-F391-499B-A449-B3A2A2B50DF1}" destId="{011738F0-4188-481D-AA45-8FBF34807348}" srcOrd="3" destOrd="0" presId="urn:microsoft.com/office/officeart/2005/8/layout/hierarchy4"/>
    <dgm:cxn modelId="{D5D3B97A-10F8-4FEE-A2DB-E5C89C5D122C}" type="presParOf" srcId="{07FC6CDD-F391-499B-A449-B3A2A2B50DF1}" destId="{B2294E99-0411-4FD2-8590-5D8406D02F69}" srcOrd="4" destOrd="0" presId="urn:microsoft.com/office/officeart/2005/8/layout/hierarchy4"/>
    <dgm:cxn modelId="{1A65D547-60ED-4A75-8955-F04091BFAE92}" type="presParOf" srcId="{B2294E99-0411-4FD2-8590-5D8406D02F69}" destId="{10F44A02-0454-49C7-BF50-BAE24827A73E}" srcOrd="0" destOrd="0" presId="urn:microsoft.com/office/officeart/2005/8/layout/hierarchy4"/>
    <dgm:cxn modelId="{2EF46519-5C20-4791-B6C0-8032B481D7EE}" type="presParOf" srcId="{B2294E99-0411-4FD2-8590-5D8406D02F69}" destId="{D0C98FF5-932A-4587-8D73-0EE994C0C92D}" srcOrd="1" destOrd="0" presId="urn:microsoft.com/office/officeart/2005/8/layout/hierarchy4"/>
    <dgm:cxn modelId="{D8B6FB68-1D69-4307-8D47-FAE3EBB2D65F}" type="presParOf" srcId="{B2294E99-0411-4FD2-8590-5D8406D02F69}" destId="{D2C108AA-2871-4CAB-A7EC-7DA3C22AC7F7}" srcOrd="2" destOrd="0" presId="urn:microsoft.com/office/officeart/2005/8/layout/hierarchy4"/>
    <dgm:cxn modelId="{118712C5-D565-434F-B3F1-8DA669C8B295}" type="presParOf" srcId="{D2C108AA-2871-4CAB-A7EC-7DA3C22AC7F7}" destId="{3FA72C2A-9EE8-42FC-80D5-F81A2EB0E0CA}" srcOrd="0" destOrd="0" presId="urn:microsoft.com/office/officeart/2005/8/layout/hierarchy4"/>
    <dgm:cxn modelId="{72FA3D8E-9CDC-4172-9FC7-D4041FA9B45A}" type="presParOf" srcId="{3FA72C2A-9EE8-42FC-80D5-F81A2EB0E0CA}" destId="{5027ED1B-7F8C-4BC3-BDEA-DBE6036556FF}" srcOrd="0" destOrd="0" presId="urn:microsoft.com/office/officeart/2005/8/layout/hierarchy4"/>
    <dgm:cxn modelId="{512FA076-1852-4904-91C8-5170C0189946}" type="presParOf" srcId="{3FA72C2A-9EE8-42FC-80D5-F81A2EB0E0CA}" destId="{802630DD-1FD2-40B9-8535-DEAF88A230D3}" srcOrd="1" destOrd="0" presId="urn:microsoft.com/office/officeart/2005/8/layout/hierarchy4"/>
    <dgm:cxn modelId="{878DB7A6-FB11-4855-AF08-EF1B0A4BE54E}" type="presParOf" srcId="{3FA72C2A-9EE8-42FC-80D5-F81A2EB0E0CA}" destId="{0A636CC6-5B25-402A-BC2B-BEF921A4784E}" srcOrd="2" destOrd="0" presId="urn:microsoft.com/office/officeart/2005/8/layout/hierarchy4"/>
    <dgm:cxn modelId="{7F0DFA33-0BA6-469E-94E5-D6CADDF1F2A1}" type="presParOf" srcId="{0A636CC6-5B25-402A-BC2B-BEF921A4784E}" destId="{681834F4-5783-4E28-9A80-6335E3981EF5}" srcOrd="0" destOrd="0" presId="urn:microsoft.com/office/officeart/2005/8/layout/hierarchy4"/>
    <dgm:cxn modelId="{3FEAEAEB-96D0-4029-9432-35038ED53D0D}" type="presParOf" srcId="{681834F4-5783-4E28-9A80-6335E3981EF5}" destId="{742CC01E-6608-4B23-A282-1E757D307855}" srcOrd="0" destOrd="0" presId="urn:microsoft.com/office/officeart/2005/8/layout/hierarchy4"/>
    <dgm:cxn modelId="{EDE9DAA5-28EA-4063-8874-03AEE264E127}" type="presParOf" srcId="{681834F4-5783-4E28-9A80-6335E3981EF5}" destId="{8B627F11-CC58-44AB-9BB5-89EC26CE1ABD}" srcOrd="1" destOrd="0" presId="urn:microsoft.com/office/officeart/2005/8/layout/hierarchy4"/>
    <dgm:cxn modelId="{4239B101-C515-4DE5-8157-E6C4401D2513}" type="presParOf" srcId="{0A636CC6-5B25-402A-BC2B-BEF921A4784E}" destId="{A80257F4-C4AD-4AAE-87B4-F3FEC916EEB8}" srcOrd="1" destOrd="0" presId="urn:microsoft.com/office/officeart/2005/8/layout/hierarchy4"/>
    <dgm:cxn modelId="{3B150A4B-8E12-4DB1-A68F-6E8E6881BB1D}" type="presParOf" srcId="{0A636CC6-5B25-402A-BC2B-BEF921A4784E}" destId="{C775E9B5-B9ED-4584-AF16-2A26AD168104}" srcOrd="2" destOrd="0" presId="urn:microsoft.com/office/officeart/2005/8/layout/hierarchy4"/>
    <dgm:cxn modelId="{FD4110F9-A3E8-42DD-A8D0-F42767CF596B}" type="presParOf" srcId="{C775E9B5-B9ED-4584-AF16-2A26AD168104}" destId="{D494F444-33A7-45DE-87B7-80C1188020CF}" srcOrd="0" destOrd="0" presId="urn:microsoft.com/office/officeart/2005/8/layout/hierarchy4"/>
    <dgm:cxn modelId="{D7BA5A92-4AC7-46C7-821C-B5ECE7CBCAAD}" type="presParOf" srcId="{C775E9B5-B9ED-4584-AF16-2A26AD168104}" destId="{8412D51D-BB58-4046-8ED3-72DBB728D233}" srcOrd="1" destOrd="0" presId="urn:microsoft.com/office/officeart/2005/8/layout/hierarchy4"/>
    <dgm:cxn modelId="{1B45621F-7486-4285-B252-0EF7242540DA}" type="presParOf" srcId="{0A636CC6-5B25-402A-BC2B-BEF921A4784E}" destId="{A2EE5FC9-7B0A-4FC9-9F09-76D1A5EA3B95}" srcOrd="3" destOrd="0" presId="urn:microsoft.com/office/officeart/2005/8/layout/hierarchy4"/>
    <dgm:cxn modelId="{70B62BA0-1D73-4FC4-A3F7-2D3A070FC0ED}" type="presParOf" srcId="{0A636CC6-5B25-402A-BC2B-BEF921A4784E}" destId="{A647120A-9236-4DCD-8E53-D5429E83AD17}" srcOrd="4" destOrd="0" presId="urn:microsoft.com/office/officeart/2005/8/layout/hierarchy4"/>
    <dgm:cxn modelId="{0392ADCA-4EBF-4399-89ED-7ACF62DEDC86}" type="presParOf" srcId="{A647120A-9236-4DCD-8E53-D5429E83AD17}" destId="{B6926AD8-64EE-4607-9EFE-7418F57588DC}" srcOrd="0" destOrd="0" presId="urn:microsoft.com/office/officeart/2005/8/layout/hierarchy4"/>
    <dgm:cxn modelId="{2F5153C7-5F46-4643-8B8F-CC8194DFD1C9}" type="presParOf" srcId="{A647120A-9236-4DCD-8E53-D5429E83AD17}" destId="{904EB90C-2228-436D-B0A7-C3154B44CA5C}" srcOrd="1" destOrd="0" presId="urn:microsoft.com/office/officeart/2005/8/layout/hierarchy4"/>
    <dgm:cxn modelId="{CBEC88CE-A036-42FD-B193-88BBF4EBECF5}" type="presParOf" srcId="{D2C108AA-2871-4CAB-A7EC-7DA3C22AC7F7}" destId="{A582B6DF-1153-428A-93B3-4B651377CF2E}" srcOrd="1" destOrd="0" presId="urn:microsoft.com/office/officeart/2005/8/layout/hierarchy4"/>
    <dgm:cxn modelId="{E74CE336-0D94-4F1B-95B2-B115480CB554}" type="presParOf" srcId="{D2C108AA-2871-4CAB-A7EC-7DA3C22AC7F7}" destId="{A2AD0446-8E42-4BC0-AE96-6F4002C57799}" srcOrd="2" destOrd="0" presId="urn:microsoft.com/office/officeart/2005/8/layout/hierarchy4"/>
    <dgm:cxn modelId="{91D25EA5-1849-46F7-BC2D-A906B6A7C5D0}" type="presParOf" srcId="{A2AD0446-8E42-4BC0-AE96-6F4002C57799}" destId="{585FC5D0-2293-47C5-A28E-7E1D20C07710}" srcOrd="0" destOrd="0" presId="urn:microsoft.com/office/officeart/2005/8/layout/hierarchy4"/>
    <dgm:cxn modelId="{11CD75FB-768C-4EDD-AF4E-0C061FF81562}" type="presParOf" srcId="{A2AD0446-8E42-4BC0-AE96-6F4002C57799}" destId="{8C01A430-CD0A-4E65-90EA-96EC2923E3C7}" srcOrd="1" destOrd="0" presId="urn:microsoft.com/office/officeart/2005/8/layout/hierarchy4"/>
    <dgm:cxn modelId="{4473CE7F-163B-4870-A135-401E4B4195DB}" type="presParOf" srcId="{D2C108AA-2871-4CAB-A7EC-7DA3C22AC7F7}" destId="{DF2D1148-AA02-4A9C-99CD-9D37A1657783}" srcOrd="3" destOrd="0" presId="urn:microsoft.com/office/officeart/2005/8/layout/hierarchy4"/>
    <dgm:cxn modelId="{EC4C3B67-7EE0-447C-99F9-F0FAA9FBC559}" type="presParOf" srcId="{D2C108AA-2871-4CAB-A7EC-7DA3C22AC7F7}" destId="{77BF49EB-102E-4D89-B106-F5CEB25A8828}" srcOrd="4" destOrd="0" presId="urn:microsoft.com/office/officeart/2005/8/layout/hierarchy4"/>
    <dgm:cxn modelId="{96789734-FFA2-49F0-B06B-C498112E48AF}" type="presParOf" srcId="{77BF49EB-102E-4D89-B106-F5CEB25A8828}" destId="{56EB11E7-FE62-49A2-A335-8794877F1C27}" srcOrd="0" destOrd="0" presId="urn:microsoft.com/office/officeart/2005/8/layout/hierarchy4"/>
    <dgm:cxn modelId="{04A73310-B1D2-433A-850D-75FD4CC38596}" type="presParOf" srcId="{77BF49EB-102E-4D89-B106-F5CEB25A8828}" destId="{138B836D-3884-4FB2-8CE2-12C5DC376378}" srcOrd="1" destOrd="0" presId="urn:microsoft.com/office/officeart/2005/8/layout/hierarchy4"/>
    <dgm:cxn modelId="{B905DA36-A2F1-4580-BC71-37920506681D}" type="presParOf" srcId="{07FC6CDD-F391-499B-A449-B3A2A2B50DF1}" destId="{E018FC55-0644-4B0F-928F-6A133AC98DF8}" srcOrd="5" destOrd="0" presId="urn:microsoft.com/office/officeart/2005/8/layout/hierarchy4"/>
    <dgm:cxn modelId="{D3DB63A4-897B-44B3-9C3E-E24B2D61CC58}" type="presParOf" srcId="{07FC6CDD-F391-499B-A449-B3A2A2B50DF1}" destId="{EF544E48-214E-4491-B2F3-966C1ED63D1A}" srcOrd="6" destOrd="0" presId="urn:microsoft.com/office/officeart/2005/8/layout/hierarchy4"/>
    <dgm:cxn modelId="{55528D42-082C-4330-8F23-32AFDF7E17B3}" type="presParOf" srcId="{EF544E48-214E-4491-B2F3-966C1ED63D1A}" destId="{05C9D334-3A6F-4AC4-9143-A89EC52167C8}" srcOrd="0" destOrd="0" presId="urn:microsoft.com/office/officeart/2005/8/layout/hierarchy4"/>
    <dgm:cxn modelId="{CCD7D15E-5904-4D66-9F39-0564579D9348}" type="presParOf" srcId="{EF544E48-214E-4491-B2F3-966C1ED63D1A}" destId="{EC48393D-45B4-49D8-8BB2-2FACD198811D}" srcOrd="1" destOrd="0" presId="urn:microsoft.com/office/officeart/2005/8/layout/hierarchy4"/>
    <dgm:cxn modelId="{B639DB09-08B7-4B99-BD69-3D34DF477A53}" type="presParOf" srcId="{07FC6CDD-F391-499B-A449-B3A2A2B50DF1}" destId="{16FBFE77-6610-4BBF-9F9C-A2134DAC6475}" srcOrd="7" destOrd="0" presId="urn:microsoft.com/office/officeart/2005/8/layout/hierarchy4"/>
    <dgm:cxn modelId="{2301D776-35A4-4CE5-AC96-25C551CEA38A}" type="presParOf" srcId="{07FC6CDD-F391-499B-A449-B3A2A2B50DF1}" destId="{347DF6B6-74BB-4EAB-957E-401D4141FEB3}" srcOrd="8" destOrd="0" presId="urn:microsoft.com/office/officeart/2005/8/layout/hierarchy4"/>
    <dgm:cxn modelId="{402E7D67-E5A4-4FDF-B5F6-17450DC797AB}" type="presParOf" srcId="{347DF6B6-74BB-4EAB-957E-401D4141FEB3}" destId="{28B95037-4B78-4A19-8C37-C02BBEA6641C}" srcOrd="0" destOrd="0" presId="urn:microsoft.com/office/officeart/2005/8/layout/hierarchy4"/>
    <dgm:cxn modelId="{E33510CE-4B5E-401B-B718-05AB07990A86}" type="presParOf" srcId="{347DF6B6-74BB-4EAB-957E-401D4141FEB3}" destId="{1AB06DFB-F424-4706-BE03-697B7DC7C6C8}" srcOrd="1" destOrd="0" presId="urn:microsoft.com/office/officeart/2005/8/layout/hierarchy4"/>
    <dgm:cxn modelId="{D7230957-E3A9-4A9E-8073-F6A0BE5DEDAB}" type="presParOf" srcId="{07FC6CDD-F391-499B-A449-B3A2A2B50DF1}" destId="{44E32EF4-8B88-49CE-A957-5E002F372337}" srcOrd="9" destOrd="0" presId="urn:microsoft.com/office/officeart/2005/8/layout/hierarchy4"/>
    <dgm:cxn modelId="{CC44037C-E4DE-47D8-A6F3-B6127F4E1D51}" type="presParOf" srcId="{07FC6CDD-F391-499B-A449-B3A2A2B50DF1}" destId="{A8FCB77A-9782-4C76-BB1F-C2D412D2CC5D}" srcOrd="10" destOrd="0" presId="urn:microsoft.com/office/officeart/2005/8/layout/hierarchy4"/>
    <dgm:cxn modelId="{A5BDA760-F682-4D75-B7E8-9E0CB52533F8}" type="presParOf" srcId="{A8FCB77A-9782-4C76-BB1F-C2D412D2CC5D}" destId="{4BA93C4B-4A8E-4862-BA66-52FDE0A5952B}" srcOrd="0" destOrd="0" presId="urn:microsoft.com/office/officeart/2005/8/layout/hierarchy4"/>
    <dgm:cxn modelId="{776246B6-A7A9-4F83-BB74-95DAE2404B7F}" type="presParOf" srcId="{A8FCB77A-9782-4C76-BB1F-C2D412D2CC5D}" destId="{E2C22DE4-A710-4706-B6D0-58ED2F9E11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E8EB64E-B054-4D5B-9118-DD7D6E4F98FD}" type="presOf" srcId="{4527EE19-AED4-4988-B29A-5AADDA6A8A84}" destId="{841C66D8-22BC-4053-A0F2-8499FFBC3CB7}" srcOrd="0" destOrd="0" presId="urn:microsoft.com/office/officeart/2005/8/layout/chevron1"/>
    <dgm:cxn modelId="{FD560052-D5E3-4F22-BB6E-9AF611917DAC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42E61F2-1E66-4644-B7C6-50779DCDECB6}" type="presOf" srcId="{AF2A4B31-8643-45F1-BDE7-D6E6A405259F}" destId="{F5235EA0-9935-47CF-BDED-77288FAEFF56}" srcOrd="0" destOrd="0" presId="urn:microsoft.com/office/officeart/2005/8/layout/chevron1"/>
    <dgm:cxn modelId="{DAC1EDDE-02B2-4A92-B3A8-082A6137955E}" type="presParOf" srcId="{F5235EA0-9935-47CF-BDED-77288FAEFF56}" destId="{2C0620ED-3EDD-4A53-B31B-13046B26DAF0}" srcOrd="0" destOrd="0" presId="urn:microsoft.com/office/officeart/2005/8/layout/chevron1"/>
    <dgm:cxn modelId="{EF16C12E-1545-4EF2-84CF-726B5DA05C61}" type="presParOf" srcId="{F5235EA0-9935-47CF-BDED-77288FAEFF56}" destId="{826421F4-B42D-4E5D-8E6B-AAA751B879F9}" srcOrd="1" destOrd="0" presId="urn:microsoft.com/office/officeart/2005/8/layout/chevron1"/>
    <dgm:cxn modelId="{13531A8D-AA69-495F-974C-7866BF64BF2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>
              <a:latin typeface="Arial Black" panose="020B0A04020102020204" pitchFamily="34" charset="0"/>
            </a:rPr>
            <a:t>Process</a:t>
          </a:r>
          <a:endParaRPr lang="en-US" sz="20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ACCDB642-3951-49B8-A78F-A420E1D9F599}" type="presOf" srcId="{AF2A4B31-8643-45F1-BDE7-D6E6A405259F}" destId="{F5235EA0-9935-47CF-BDED-77288FAEFF56}" srcOrd="0" destOrd="0" presId="urn:microsoft.com/office/officeart/2005/8/layout/chevron1"/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347F40E1-DE41-445E-9647-B0AC78F2B35A}" type="presOf" srcId="{4527EE19-AED4-4988-B29A-5AADDA6A8A84}" destId="{841C66D8-22BC-4053-A0F2-8499FFBC3CB7}" srcOrd="0" destOrd="0" presId="urn:microsoft.com/office/officeart/2005/8/layout/chevron1"/>
    <dgm:cxn modelId="{C024D096-BCFC-48AA-B995-11250B6E2DA7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E4F2243-5DB0-4FAE-A591-91FBA8ABED85}" type="presOf" srcId="{AF2A4B31-8643-45F1-BDE7-D6E6A405259F}" destId="{F5235EA0-9935-47CF-BDED-77288FAEFF56}" srcOrd="0" destOrd="0" presId="urn:microsoft.com/office/officeart/2005/8/layout/chevron1"/>
    <dgm:cxn modelId="{5507797F-3D2D-4460-94EE-5FCCF3E323B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C7C410DD-FFB0-4014-BADC-7894986CCC69}" type="presOf" srcId="{2466C300-50C6-4B7E-83C1-25BEBCAE8F97}" destId="{2C0620ED-3EDD-4A53-B31B-13046B26DAF0}" srcOrd="0" destOrd="0" presId="urn:microsoft.com/office/officeart/2005/8/layout/chevron1"/>
    <dgm:cxn modelId="{179C1976-66D8-40F0-8494-CC13C6A1238C}" type="presParOf" srcId="{F5235EA0-9935-47CF-BDED-77288FAEFF56}" destId="{2C0620ED-3EDD-4A53-B31B-13046B26DAF0}" srcOrd="0" destOrd="0" presId="urn:microsoft.com/office/officeart/2005/8/layout/chevron1"/>
    <dgm:cxn modelId="{7313BA37-F9BE-4933-A062-6EC70A2D17A0}" type="presParOf" srcId="{F5235EA0-9935-47CF-BDED-77288FAEFF56}" destId="{826421F4-B42D-4E5D-8E6B-AAA751B879F9}" srcOrd="1" destOrd="0" presId="urn:microsoft.com/office/officeart/2005/8/layout/chevron1"/>
    <dgm:cxn modelId="{419DD656-3313-46D7-9DB7-59EB9F07D43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5714C7C3-DA97-4A0B-B7DC-B2C8A4EC150B}" type="presOf" srcId="{AF2A4B31-8643-45F1-BDE7-D6E6A405259F}" destId="{F5235EA0-9935-47CF-BDED-77288FAEFF56}" srcOrd="0" destOrd="0" presId="urn:microsoft.com/office/officeart/2005/8/layout/chevron1"/>
    <dgm:cxn modelId="{216451EA-9D4A-4541-9C98-E76117E3838C}" type="presOf" srcId="{4527EE19-AED4-4988-B29A-5AADDA6A8A84}" destId="{841C66D8-22BC-4053-A0F2-8499FFBC3CB7}" srcOrd="0" destOrd="0" presId="urn:microsoft.com/office/officeart/2005/8/layout/chevron1"/>
    <dgm:cxn modelId="{079643FB-5511-4D90-A20D-79F05F24105B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E97AC3E0-58E9-4B3B-BE18-9ABD2A1E0715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71C51396-E23C-4DA0-8409-1845E1674224}" type="parTrans" cxnId="{3AA1F1D7-7D9C-4A24-B8E9-59D8931C76D3}">
      <dgm:prSet/>
      <dgm:spPr/>
      <dgm:t>
        <a:bodyPr/>
        <a:lstStyle/>
        <a:p>
          <a:endParaRPr lang="en-US"/>
        </a:p>
      </dgm:t>
    </dgm:pt>
    <dgm:pt modelId="{9E31E7F6-95E7-4875-86E7-B0330022B917}" type="sibTrans" cxnId="{3AA1F1D7-7D9C-4A24-B8E9-59D8931C76D3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C2CD1FD8-7DE1-43B7-8AEB-93619EF4F578}" type="pres">
      <dgm:prSet presAssocID="{E97AC3E0-58E9-4B3B-BE18-9ABD2A1E07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0E9BA3-5D64-4B23-944E-C47967FD1053}" type="pres">
      <dgm:prSet presAssocID="{9E31E7F6-95E7-4875-86E7-B0330022B917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073FE12-E936-483D-ADE0-3E08C153A2A0}" type="presOf" srcId="{2466C300-50C6-4B7E-83C1-25BEBCAE8F97}" destId="{2C0620ED-3EDD-4A53-B31B-13046B26DAF0}" srcOrd="0" destOrd="0" presId="urn:microsoft.com/office/officeart/2005/8/layout/chevron1"/>
    <dgm:cxn modelId="{A41FF84F-9BE3-4E75-BC49-44A235D24343}" type="presOf" srcId="{E97AC3E0-58E9-4B3B-BE18-9ABD2A1E0715}" destId="{C2CD1FD8-7DE1-43B7-8AEB-93619EF4F578}" srcOrd="0" destOrd="0" presId="urn:microsoft.com/office/officeart/2005/8/layout/chevron1"/>
    <dgm:cxn modelId="{209FAB84-4B91-4173-A542-F3E93C6D5DF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2" destOrd="0" parTransId="{18642FBE-2123-4888-8875-15CE7440B2E5}" sibTransId="{893136BD-2A1D-4CCC-9F17-03A5EF4E0D73}"/>
    <dgm:cxn modelId="{2F9CE6BD-E3B5-4600-8FF7-6271BEA6C334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3AA1F1D7-7D9C-4A24-B8E9-59D8931C76D3}" srcId="{AF2A4B31-8643-45F1-BDE7-D6E6A405259F}" destId="{E97AC3E0-58E9-4B3B-BE18-9ABD2A1E0715}" srcOrd="1" destOrd="0" parTransId="{71C51396-E23C-4DA0-8409-1845E1674224}" sibTransId="{9E31E7F6-95E7-4875-86E7-B0330022B917}"/>
    <dgm:cxn modelId="{BF07A4EC-DF13-489A-B8EA-1F306FFEED4B}" type="presParOf" srcId="{F5235EA0-9935-47CF-BDED-77288FAEFF56}" destId="{2C0620ED-3EDD-4A53-B31B-13046B26DAF0}" srcOrd="0" destOrd="0" presId="urn:microsoft.com/office/officeart/2005/8/layout/chevron1"/>
    <dgm:cxn modelId="{F8F3DC1F-378D-4072-ACF0-60805250BFF1}" type="presParOf" srcId="{F5235EA0-9935-47CF-BDED-77288FAEFF56}" destId="{826421F4-B42D-4E5D-8E6B-AAA751B879F9}" srcOrd="1" destOrd="0" presId="urn:microsoft.com/office/officeart/2005/8/layout/chevron1"/>
    <dgm:cxn modelId="{D021566D-2426-4AB9-8F50-EEE02C6BEFEA}" type="presParOf" srcId="{F5235EA0-9935-47CF-BDED-77288FAEFF56}" destId="{C2CD1FD8-7DE1-43B7-8AEB-93619EF4F578}" srcOrd="2" destOrd="0" presId="urn:microsoft.com/office/officeart/2005/8/layout/chevron1"/>
    <dgm:cxn modelId="{80DC7079-D285-4B33-8466-DAE7BF1B85F7}" type="presParOf" srcId="{F5235EA0-9935-47CF-BDED-77288FAEFF56}" destId="{E60E9BA3-5D64-4B23-944E-C47967FD1053}" srcOrd="3" destOrd="0" presId="urn:microsoft.com/office/officeart/2005/8/layout/chevron1"/>
    <dgm:cxn modelId="{C30796B4-216A-4A8F-8BF5-89E3A381C252}" type="presParOf" srcId="{F5235EA0-9935-47CF-BDED-77288FAEFF56}" destId="{841C66D8-22BC-4053-A0F2-8499FFBC3C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Check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if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r>
            <a:rPr lang="pl-PL" sz="2900" kern="1200" dirty="0">
              <a:latin typeface="Arial Black" panose="020B0A04020102020204" pitchFamily="34" charset="0"/>
            </a:rPr>
            <a:t>?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Process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>
              <a:latin typeface="Arial Black" panose="020B0A04020102020204" pitchFamily="34" charset="0"/>
            </a:rPr>
            <a:t>Mark as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16D3D-DF38-47DC-B39F-A867A90D7183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>
              <a:latin typeface="Arial Black" panose="020B0A04020102020204" pitchFamily="34" charset="0"/>
            </a:rPr>
            <a:t>Persist</a:t>
          </a:r>
          <a:r>
            <a:rPr lang="pl-PL" sz="2800" kern="1200" dirty="0">
              <a:latin typeface="Arial Black" panose="020B0A04020102020204" pitchFamily="34" charset="0"/>
            </a:rPr>
            <a:t> </a:t>
          </a:r>
          <a:r>
            <a:rPr lang="pl-PL" sz="2800" kern="1200" dirty="0" err="1">
              <a:latin typeface="Arial Black" panose="020B0A04020102020204" pitchFamily="34" charset="0"/>
            </a:rPr>
            <a:t>if</a:t>
          </a:r>
          <a:r>
            <a:rPr lang="pl-PL" sz="2800" kern="1200" dirty="0">
              <a:latin typeface="Arial Black" panose="020B0A04020102020204" pitchFamily="34" charset="0"/>
            </a:rPr>
            <a:t> not </a:t>
          </a:r>
          <a:r>
            <a:rPr lang="pl-PL" sz="2800" kern="1200" dirty="0" err="1">
              <a:latin typeface="Arial Black" panose="020B0A04020102020204" pitchFamily="34" charset="0"/>
            </a:rPr>
            <a:t>duplicate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2C0620ED-3EDD-4A53-B31B-13046B26DAF0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24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2EE2B-7FA0-4B67-AC4C-AA7C173A3DD7}">
      <dsp:nvSpPr>
        <dsp:cNvPr id="0" name=""/>
        <dsp:cNvSpPr/>
      </dsp:nvSpPr>
      <dsp:spPr>
        <a:xfrm>
          <a:off x="4277" y="601"/>
          <a:ext cx="8119445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Transport </a:t>
          </a:r>
          <a:r>
            <a:rPr lang="pl-PL" sz="5500" kern="1200" dirty="0" err="1"/>
            <a:t>Transaction</a:t>
          </a:r>
          <a:endParaRPr lang="en-US" sz="5500" kern="1200" dirty="0"/>
        </a:p>
      </dsp:txBody>
      <dsp:txXfrm>
        <a:off x="41513" y="37837"/>
        <a:ext cx="8044973" cy="1196850"/>
      </dsp:txXfrm>
    </dsp:sp>
    <dsp:sp modelId="{69C5AF49-E4DF-4395-9AE3-4FB3BB1E22D8}">
      <dsp:nvSpPr>
        <dsp:cNvPr id="0" name=""/>
        <dsp:cNvSpPr/>
      </dsp:nvSpPr>
      <dsp:spPr>
        <a:xfrm>
          <a:off x="1220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Receive</a:t>
          </a:r>
        </a:p>
      </dsp:txBody>
      <dsp:txXfrm>
        <a:off x="34709" y="1401223"/>
        <a:ext cx="723420" cy="3986389"/>
      </dsp:txXfrm>
    </dsp:sp>
    <dsp:sp modelId="{0F25FB79-8DB3-4B00-B174-721858E304D8}">
      <dsp:nvSpPr>
        <dsp:cNvPr id="0" name=""/>
        <dsp:cNvSpPr/>
      </dsp:nvSpPr>
      <dsp:spPr>
        <a:xfrm>
          <a:off x="845122" y="1378716"/>
          <a:ext cx="768434" cy="40327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Deduplicate</a:t>
          </a:r>
          <a:endParaRPr lang="en-US" sz="3300" kern="1200" dirty="0"/>
        </a:p>
      </dsp:txBody>
      <dsp:txXfrm>
        <a:off x="867629" y="1401223"/>
        <a:ext cx="723420" cy="3987775"/>
      </dsp:txXfrm>
    </dsp:sp>
    <dsp:sp modelId="{10F44A02-0454-49C7-BF50-BAE24827A73E}">
      <dsp:nvSpPr>
        <dsp:cNvPr id="0" name=""/>
        <dsp:cNvSpPr/>
      </dsp:nvSpPr>
      <dsp:spPr>
        <a:xfrm>
          <a:off x="1678042" y="1378716"/>
          <a:ext cx="3938994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Outbox</a:t>
          </a:r>
          <a:r>
            <a:rPr lang="pl-PL" sz="3300" kern="1200" dirty="0"/>
            <a:t> </a:t>
          </a:r>
          <a:r>
            <a:rPr lang="pl-PL" sz="3300" kern="1200" dirty="0" err="1"/>
            <a:t>Transaction</a:t>
          </a:r>
          <a:endParaRPr lang="en-US" sz="3300" kern="1200" dirty="0"/>
        </a:p>
      </dsp:txBody>
      <dsp:txXfrm>
        <a:off x="1715278" y="1415952"/>
        <a:ext cx="3864522" cy="1196850"/>
      </dsp:txXfrm>
    </dsp:sp>
    <dsp:sp modelId="{5027ED1B-7F8C-4BC3-BDEA-DBE6036556FF}">
      <dsp:nvSpPr>
        <dsp:cNvPr id="0" name=""/>
        <dsp:cNvSpPr/>
      </dsp:nvSpPr>
      <dsp:spPr>
        <a:xfrm>
          <a:off x="1685724" y="2756830"/>
          <a:ext cx="2328459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Execute</a:t>
          </a:r>
          <a:r>
            <a:rPr lang="pl-PL" sz="2900" kern="1200" dirty="0"/>
            <a:t> Handler</a:t>
          </a:r>
          <a:endParaRPr lang="en-US" sz="2900" kern="1200" dirty="0"/>
        </a:p>
      </dsp:txBody>
      <dsp:txXfrm>
        <a:off x="1722960" y="2794066"/>
        <a:ext cx="2253987" cy="1196850"/>
      </dsp:txXfrm>
    </dsp:sp>
    <dsp:sp modelId="{742CC01E-6608-4B23-A282-1E757D307855}">
      <dsp:nvSpPr>
        <dsp:cNvPr id="0" name=""/>
        <dsp:cNvSpPr/>
      </dsp:nvSpPr>
      <dsp:spPr>
        <a:xfrm>
          <a:off x="1685724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1708143" y="4157363"/>
        <a:ext cx="720599" cy="1226484"/>
      </dsp:txXfrm>
    </dsp:sp>
    <dsp:sp modelId="{D494F444-33A7-45DE-87B7-80C1188020CF}">
      <dsp:nvSpPr>
        <dsp:cNvPr id="0" name=""/>
        <dsp:cNvSpPr/>
      </dsp:nvSpPr>
      <dsp:spPr>
        <a:xfrm>
          <a:off x="2467235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Store</a:t>
          </a:r>
          <a:r>
            <a:rPr lang="pl-PL" sz="2000" kern="1200" dirty="0"/>
            <a:t> Data</a:t>
          </a:r>
          <a:endParaRPr lang="en-US" sz="2000" kern="1200" dirty="0"/>
        </a:p>
      </dsp:txBody>
      <dsp:txXfrm>
        <a:off x="2489654" y="4157363"/>
        <a:ext cx="720599" cy="1226484"/>
      </dsp:txXfrm>
    </dsp:sp>
    <dsp:sp modelId="{B6926AD8-64EE-4607-9EFE-7418F57588DC}">
      <dsp:nvSpPr>
        <dsp:cNvPr id="0" name=""/>
        <dsp:cNvSpPr/>
      </dsp:nvSpPr>
      <dsp:spPr>
        <a:xfrm>
          <a:off x="3248747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3271166" y="4157363"/>
        <a:ext cx="720599" cy="1226484"/>
      </dsp:txXfrm>
    </dsp:sp>
    <dsp:sp modelId="{585FC5D0-2293-47C5-A28E-7E1D20C07710}">
      <dsp:nvSpPr>
        <dsp:cNvPr id="0" name=""/>
        <dsp:cNvSpPr/>
      </dsp:nvSpPr>
      <dsp:spPr>
        <a:xfrm>
          <a:off x="4046332" y="2756830"/>
          <a:ext cx="765437" cy="26603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Store</a:t>
          </a:r>
          <a:r>
            <a:rPr lang="pl-PL" sz="2900" kern="1200" dirty="0"/>
            <a:t> </a:t>
          </a:r>
          <a:r>
            <a:rPr lang="pl-PL" sz="2900" kern="1200" dirty="0" err="1"/>
            <a:t>Messages</a:t>
          </a:r>
          <a:endParaRPr lang="en-US" sz="2900" kern="1200" dirty="0"/>
        </a:p>
      </dsp:txBody>
      <dsp:txXfrm>
        <a:off x="4068751" y="2779249"/>
        <a:ext cx="720599" cy="2615557"/>
      </dsp:txXfrm>
    </dsp:sp>
    <dsp:sp modelId="{56EB11E7-FE62-49A2-A335-8794877F1C27}">
      <dsp:nvSpPr>
        <dsp:cNvPr id="0" name=""/>
        <dsp:cNvSpPr/>
      </dsp:nvSpPr>
      <dsp:spPr>
        <a:xfrm>
          <a:off x="4843918" y="2756830"/>
          <a:ext cx="765437" cy="26612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Commit</a:t>
          </a:r>
          <a:endParaRPr lang="en-US" sz="2900" kern="1200" dirty="0"/>
        </a:p>
      </dsp:txBody>
      <dsp:txXfrm>
        <a:off x="4866337" y="2779249"/>
        <a:ext cx="720599" cy="2616396"/>
      </dsp:txXfrm>
    </dsp:sp>
    <dsp:sp modelId="{05C9D334-3A6F-4AC4-9143-A89EC52167C8}">
      <dsp:nvSpPr>
        <dsp:cNvPr id="0" name=""/>
        <dsp:cNvSpPr/>
      </dsp:nvSpPr>
      <dsp:spPr>
        <a:xfrm>
          <a:off x="568152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Dispatch</a:t>
          </a:r>
          <a:endParaRPr lang="en-US" sz="3300" kern="1200" dirty="0"/>
        </a:p>
      </dsp:txBody>
      <dsp:txXfrm>
        <a:off x="5704029" y="1401223"/>
        <a:ext cx="723420" cy="3986389"/>
      </dsp:txXfrm>
    </dsp:sp>
    <dsp:sp modelId="{28B95037-4B78-4A19-8C37-C02BBEA6641C}">
      <dsp:nvSpPr>
        <dsp:cNvPr id="0" name=""/>
        <dsp:cNvSpPr/>
      </dsp:nvSpPr>
      <dsp:spPr>
        <a:xfrm>
          <a:off x="651444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Mark as </a:t>
          </a:r>
          <a:r>
            <a:rPr lang="pl-PL" sz="3300" kern="1200" dirty="0" err="1"/>
            <a:t>Dispatched</a:t>
          </a:r>
          <a:endParaRPr lang="en-US" sz="3300" kern="1200" dirty="0"/>
        </a:p>
      </dsp:txBody>
      <dsp:txXfrm>
        <a:off x="6536949" y="1401223"/>
        <a:ext cx="723420" cy="3986389"/>
      </dsp:txXfrm>
    </dsp:sp>
    <dsp:sp modelId="{4BA93C4B-4A8E-4862-BA66-52FDE0A5952B}">
      <dsp:nvSpPr>
        <dsp:cNvPr id="0" name=""/>
        <dsp:cNvSpPr/>
      </dsp:nvSpPr>
      <dsp:spPr>
        <a:xfrm>
          <a:off x="734736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Commit</a:t>
          </a:r>
          <a:endParaRPr lang="en-US" sz="3300" kern="1200" dirty="0"/>
        </a:p>
      </dsp:txBody>
      <dsp:txXfrm>
        <a:off x="7369869" y="1401223"/>
        <a:ext cx="723420" cy="3986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>
              <a:latin typeface="Arial Black" panose="020B0A04020102020204" pitchFamily="34" charset="0"/>
            </a:rPr>
            <a:t>Check</a:t>
          </a:r>
          <a:r>
            <a:rPr lang="pl-PL" sz="2600" kern="1200" dirty="0">
              <a:latin typeface="Arial Black" panose="020B0A04020102020204" pitchFamily="34" charset="0"/>
            </a:rPr>
            <a:t> </a:t>
          </a:r>
          <a:r>
            <a:rPr lang="pl-PL" sz="2600" kern="1200" dirty="0" err="1">
              <a:latin typeface="Arial Black" panose="020B0A04020102020204" pitchFamily="34" charset="0"/>
            </a:rPr>
            <a:t>if</a:t>
          </a:r>
          <a:r>
            <a:rPr lang="pl-PL" sz="2600" kern="1200" dirty="0">
              <a:latin typeface="Arial Black" panose="020B0A04020102020204" pitchFamily="34" charset="0"/>
            </a:rPr>
            <a:t> </a:t>
          </a:r>
          <a:r>
            <a:rPr lang="pl-PL" sz="2600" kern="1200" dirty="0" err="1">
              <a:latin typeface="Arial Black" panose="020B0A04020102020204" pitchFamily="34" charset="0"/>
            </a:rPr>
            <a:t>processed</a:t>
          </a:r>
          <a:r>
            <a:rPr lang="pl-PL" sz="2600" kern="1200" dirty="0">
              <a:latin typeface="Arial Black" panose="020B0A04020102020204" pitchFamily="34" charset="0"/>
            </a:rPr>
            <a:t>?</a:t>
          </a:r>
          <a:endParaRPr lang="en-US" sz="2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>
              <a:latin typeface="Arial Black" panose="020B0A04020102020204" pitchFamily="34" charset="0"/>
            </a:rPr>
            <a:t>Process</a:t>
          </a:r>
          <a:endParaRPr lang="en-US" sz="2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>
              <a:latin typeface="Arial Black" panose="020B0A04020102020204" pitchFamily="34" charset="0"/>
            </a:rPr>
            <a:t>Mark as </a:t>
          </a:r>
          <a:r>
            <a:rPr lang="pl-PL" sz="2600" kern="1200" dirty="0" err="1">
              <a:latin typeface="Arial Black" panose="020B0A04020102020204" pitchFamily="34" charset="0"/>
            </a:rPr>
            <a:t>processed</a:t>
          </a:r>
          <a:endParaRPr lang="en-US" sz="2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1702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Check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if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r>
            <a:rPr lang="pl-PL" sz="1400" kern="1200" dirty="0">
              <a:latin typeface="Arial Black" panose="020B0A04020102020204" pitchFamily="34" charset="0"/>
            </a:rPr>
            <a:t>?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6594" y="407953"/>
        <a:ext cx="1244675" cy="829783"/>
      </dsp:txXfrm>
    </dsp:sp>
    <dsp:sp modelId="{C2CD1FD8-7DE1-43B7-8AEB-93619EF4F578}">
      <dsp:nvSpPr>
        <dsp:cNvPr id="0" name=""/>
        <dsp:cNvSpPr/>
      </dsp:nvSpPr>
      <dsp:spPr>
        <a:xfrm>
          <a:off x="1868715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Process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2283607" y="407953"/>
        <a:ext cx="1244675" cy="829783"/>
      </dsp:txXfrm>
    </dsp:sp>
    <dsp:sp modelId="{841C66D8-22BC-4053-A0F2-8499FFBC3CB7}">
      <dsp:nvSpPr>
        <dsp:cNvPr id="0" name=""/>
        <dsp:cNvSpPr/>
      </dsp:nvSpPr>
      <dsp:spPr>
        <a:xfrm>
          <a:off x="3735727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rial Black" panose="020B0A04020102020204" pitchFamily="34" charset="0"/>
            </a:rPr>
            <a:t>Mark as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50619" y="407953"/>
        <a:ext cx="1244675" cy="829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  <a:endParaRPr lang="pl-PL" dirty="0"/>
          </a:p>
          <a:p>
            <a:r>
              <a:rPr lang="en-US" dirty="0"/>
              <a:t>https://pixabay.com/en/tower-castle-medieval-door-tile-1417887/</a:t>
            </a:r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7.png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delivery</a:t>
            </a:r>
            <a:r>
              <a:rPr lang="pl-PL" dirty="0"/>
              <a:t> in face of </a:t>
            </a:r>
            <a:r>
              <a:rPr lang="pl-PL" dirty="0" err="1"/>
              <a:t>failures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6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60014"/>
              </p:ext>
            </p:extLst>
          </p:nvPr>
        </p:nvGraphicFramePr>
        <p:xfrm>
          <a:off x="2683710" y="2090570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5032394" y="2716428"/>
            <a:ext cx="212721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36AC0243-83FA-4768-B33C-E17D5C0A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712" y="2110972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9CA9DAB-5070-4733-9EF1-C5E8AEF714EA}"/>
              </a:ext>
            </a:extLst>
          </p:cNvPr>
          <p:cNvSpPr txBox="1"/>
          <p:nvPr/>
        </p:nvSpPr>
        <p:spPr>
          <a:xfrm>
            <a:off x="1164795" y="2344431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93ED6486-EFBD-415A-8C19-77CDA53F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879" y="3400446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BD888B3-7EB5-447C-94F7-D46D535E7667}"/>
              </a:ext>
            </a:extLst>
          </p:cNvPr>
          <p:cNvSpPr txBox="1"/>
          <p:nvPr/>
        </p:nvSpPr>
        <p:spPr>
          <a:xfrm>
            <a:off x="1169962" y="3633905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4" name="Grafika 23" descr="Koperta">
            <a:extLst>
              <a:ext uri="{FF2B5EF4-FFF2-40B4-BE49-F238E27FC236}">
                <a16:creationId xmlns:a16="http://schemas.microsoft.com/office/drawing/2014/main" id="{6A025DB4-ADA3-41B5-9F64-12CAFCC3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7119" y="2110972"/>
            <a:ext cx="1419752" cy="1419752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2CA2955-D448-4869-A590-EB5B974501AF}"/>
              </a:ext>
            </a:extLst>
          </p:cNvPr>
          <p:cNvSpPr txBox="1"/>
          <p:nvPr/>
        </p:nvSpPr>
        <p:spPr>
          <a:xfrm>
            <a:off x="7817409" y="2344431"/>
            <a:ext cx="1853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F0"/>
                </a:solidFill>
              </a:rPr>
              <a:t>234</a:t>
            </a:r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AB79C17D-DCFB-4CA2-96C9-9CFCA3B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286" y="3400446"/>
            <a:ext cx="1419752" cy="1419752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40ECCB3-6362-4665-B400-47A081D07C40}"/>
              </a:ext>
            </a:extLst>
          </p:cNvPr>
          <p:cNvSpPr txBox="1"/>
          <p:nvPr/>
        </p:nvSpPr>
        <p:spPr>
          <a:xfrm>
            <a:off x="7817409" y="3633905"/>
            <a:ext cx="185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FF0000"/>
                </a:solidFill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323750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0448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9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9367990"/>
              </p:ext>
            </p:extLst>
          </p:nvPr>
        </p:nvGraphicFramePr>
        <p:xfrm>
          <a:off x="931653" y="15035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0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/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/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705151" y="1586671"/>
            <a:ext cx="1607004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ADC704D3-BF91-4B48-94F7-68C82E9A8376}"/>
              </a:ext>
            </a:extLst>
          </p:cNvPr>
          <p:cNvSpPr/>
          <p:nvPr/>
        </p:nvSpPr>
        <p:spPr>
          <a:xfrm>
            <a:off x="3383322" y="233351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C82847F5-F441-4FC1-BA03-CC832DAFAD43}"/>
              </a:ext>
            </a:extLst>
          </p:cNvPr>
          <p:cNvSpPr/>
          <p:nvPr/>
        </p:nvSpPr>
        <p:spPr>
          <a:xfrm>
            <a:off x="6883750" y="2130255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Koperta">
            <a:extLst>
              <a:ext uri="{FF2B5EF4-FFF2-40B4-BE49-F238E27FC236}">
                <a16:creationId xmlns:a16="http://schemas.microsoft.com/office/drawing/2014/main" id="{9CB2B339-FD33-474C-9A3D-2E61F7A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043" y="2481688"/>
            <a:ext cx="1419752" cy="1419752"/>
          </a:xfrm>
          <a:prstGeom prst="rect">
            <a:avLst/>
          </a:prstGeom>
        </p:spPr>
      </p:pic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0C7C7141-96B6-4583-AD88-6FCBA1BA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741" y="2481688"/>
            <a:ext cx="1419752" cy="141975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7674EA-9B73-4F28-BB62-707047EA29EC}"/>
              </a:ext>
            </a:extLst>
          </p:cNvPr>
          <p:cNvSpPr txBox="1"/>
          <p:nvPr/>
        </p:nvSpPr>
        <p:spPr>
          <a:xfrm>
            <a:off x="3158558" y="3544623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SubmitOrder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A030D61-C904-4C15-98A5-A2F9C9343823}"/>
              </a:ext>
            </a:extLst>
          </p:cNvPr>
          <p:cNvSpPr txBox="1"/>
          <p:nvPr/>
        </p:nvSpPr>
        <p:spPr>
          <a:xfrm>
            <a:off x="6840200" y="358475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58B47EA7-FC05-4062-B107-1CEAFE6C46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4" y="5011659"/>
            <a:ext cx="1574800" cy="1574800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262662B0-5153-4ABD-AA92-616FB5990F27}"/>
              </a:ext>
            </a:extLst>
          </p:cNvPr>
          <p:cNvSpPr/>
          <p:nvPr/>
        </p:nvSpPr>
        <p:spPr>
          <a:xfrm rot="16200000">
            <a:off x="8705151" y="3577346"/>
            <a:ext cx="1607004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C0C3B98B-672E-4E57-B48D-C9F259C9C10C}"/>
              </a:ext>
            </a:extLst>
          </p:cNvPr>
          <p:cNvSpPr/>
          <p:nvPr/>
        </p:nvSpPr>
        <p:spPr>
          <a:xfrm>
            <a:off x="6871886" y="410797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DE4213F0-42AD-4472-B6A2-EB906B51D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0" y="4006797"/>
            <a:ext cx="8512195" cy="1823171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7" y="1731365"/>
            <a:ext cx="2989923" cy="2989923"/>
          </a:xfrm>
          <a:prstGeom prst="rect">
            <a:avLst/>
          </a:prstGeom>
        </p:spPr>
      </p:pic>
      <p:pic>
        <p:nvPicPr>
          <p:cNvPr id="10" name="Obraz 9" descr="Obraz zawierający zabawka&#10;&#10;Opis wygenerowany automatycznie">
            <a:extLst>
              <a:ext uri="{FF2B5EF4-FFF2-40B4-BE49-F238E27FC236}">
                <a16:creationId xmlns:a16="http://schemas.microsoft.com/office/drawing/2014/main" id="{AEB97D8B-AC55-469B-9D3B-1D3173584F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3301" y="4006797"/>
            <a:ext cx="764710" cy="1519921"/>
          </a:xfrm>
          <a:prstGeom prst="rect">
            <a:avLst/>
          </a:prstGeom>
        </p:spPr>
      </p:pic>
      <p:pic>
        <p:nvPicPr>
          <p:cNvPr id="15" name="Obraz 14" descr="Obraz zawierający zabawka&#10;&#10;Opis wygenerowany automatycznie">
            <a:extLst>
              <a:ext uri="{FF2B5EF4-FFF2-40B4-BE49-F238E27FC236}">
                <a16:creationId xmlns:a16="http://schemas.microsoft.com/office/drawing/2014/main" id="{C03BDB52-37E9-489C-866B-31645EDF5F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51" y="4158421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>
                <a:latin typeface="Arial Black" panose="020B0A04020102020204" pitchFamily="34" charset="0"/>
              </a:rPr>
              <a:t>Queue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App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8189"/>
              </p:ext>
            </p:extLst>
          </p:nvPr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55030"/>
              </p:ext>
            </p:extLst>
          </p:nvPr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06A17CDE-8A70-47EA-BFFC-305F91BAB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599315C-5DC3-4F93-A6F5-DA836ED95B0D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7F19A3F7-597D-4EF4-A0B9-219838974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1120CE0-2E9C-4FE0-95F1-9E483BB74DC2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5" name="Obraz 14" descr="Obraz zawierający zabawka&#10;&#10;Opis wygenerowany automatycznie">
            <a:extLst>
              <a:ext uri="{FF2B5EF4-FFF2-40B4-BE49-F238E27FC236}">
                <a16:creationId xmlns:a16="http://schemas.microsoft.com/office/drawing/2014/main" id="{69A4A7D5-C8B9-46D5-B535-A312457FFE5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3975" y="1276914"/>
            <a:ext cx="764710" cy="1519921"/>
          </a:xfrm>
          <a:prstGeom prst="rect">
            <a:avLst/>
          </a:prstGeom>
        </p:spPr>
      </p:pic>
      <p:pic>
        <p:nvPicPr>
          <p:cNvPr id="16" name="Obraz 15" descr="Obraz zawierający zabawka&#10;&#10;Opis wygenerowany automatycznie">
            <a:extLst>
              <a:ext uri="{FF2B5EF4-FFF2-40B4-BE49-F238E27FC236}">
                <a16:creationId xmlns:a16="http://schemas.microsoft.com/office/drawing/2014/main" id="{D9D8C290-6AFE-4EFB-B2AC-6BE455AA3C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22" y="1276913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1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B44D2EC-D8F4-45A0-B807-C1260338413C}"/>
              </a:ext>
            </a:extLst>
          </p:cNvPr>
          <p:cNvSpPr/>
          <p:nvPr/>
        </p:nvSpPr>
        <p:spPr>
          <a:xfrm>
            <a:off x="6096000" y="1032218"/>
            <a:ext cx="3354303" cy="47935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Order XYZ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4">
            <a:extLst>
              <a:ext uri="{FF2B5EF4-FFF2-40B4-BE49-F238E27FC236}">
                <a16:creationId xmlns:a16="http://schemas.microsoft.com/office/drawing/2014/main" id="{C2515EA1-9489-4356-A88F-F054BC6AAB56}"/>
              </a:ext>
            </a:extLst>
          </p:cNvPr>
          <p:cNvSpPr/>
          <p:nvPr/>
        </p:nvSpPr>
        <p:spPr>
          <a:xfrm>
            <a:off x="6747311" y="2065175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123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4">
            <a:extLst>
              <a:ext uri="{FF2B5EF4-FFF2-40B4-BE49-F238E27FC236}">
                <a16:creationId xmlns:a16="http://schemas.microsoft.com/office/drawing/2014/main" id="{63BF17E6-E625-4824-AA0A-0B8AA24867BC}"/>
              </a:ext>
            </a:extLst>
          </p:cNvPr>
          <p:cNvSpPr/>
          <p:nvPr/>
        </p:nvSpPr>
        <p:spPr>
          <a:xfrm>
            <a:off x="6747311" y="3237722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234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>
            <a:extLst>
              <a:ext uri="{FF2B5EF4-FFF2-40B4-BE49-F238E27FC236}">
                <a16:creationId xmlns:a16="http://schemas.microsoft.com/office/drawing/2014/main" id="{73FA5008-0516-42D6-B60D-564D09459CED}"/>
              </a:ext>
            </a:extLst>
          </p:cNvPr>
          <p:cNvSpPr/>
          <p:nvPr/>
        </p:nvSpPr>
        <p:spPr>
          <a:xfrm>
            <a:off x="6747311" y="4410269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345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6" name="Grafika 5" descr="Koperta">
            <a:extLst>
              <a:ext uri="{FF2B5EF4-FFF2-40B4-BE49-F238E27FC236}">
                <a16:creationId xmlns:a16="http://schemas.microsoft.com/office/drawing/2014/main" id="{B307811E-F281-4565-93D1-24FA5261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1793642"/>
            <a:ext cx="1419752" cy="1419752"/>
          </a:xfrm>
          <a:prstGeom prst="rect">
            <a:avLst/>
          </a:prstGeom>
        </p:spPr>
      </p:pic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0D9447F2-3724-4E57-B08B-104F1AAD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2966189"/>
            <a:ext cx="1419752" cy="1419752"/>
          </a:xfrm>
          <a:prstGeom prst="rect">
            <a:avLst/>
          </a:prstGeom>
        </p:spPr>
      </p:pic>
      <p:pic>
        <p:nvPicPr>
          <p:cNvPr id="8" name="Grafika 7" descr="Koperta">
            <a:extLst>
              <a:ext uri="{FF2B5EF4-FFF2-40B4-BE49-F238E27FC236}">
                <a16:creationId xmlns:a16="http://schemas.microsoft.com/office/drawing/2014/main" id="{FAB9392B-A363-4D92-A3EE-68065C2C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4138736"/>
            <a:ext cx="1419752" cy="1419752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47E348A5-3B5E-4828-B29C-809040D1E56B}"/>
              </a:ext>
            </a:extLst>
          </p:cNvPr>
          <p:cNvSpPr/>
          <p:nvPr/>
        </p:nvSpPr>
        <p:spPr>
          <a:xfrm>
            <a:off x="4071525" y="3489159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79A6EABA-65AE-4715-98CB-C78145FE1DF6}"/>
              </a:ext>
            </a:extLst>
          </p:cNvPr>
          <p:cNvSpPr/>
          <p:nvPr/>
        </p:nvSpPr>
        <p:spPr>
          <a:xfrm>
            <a:off x="4071525" y="2316612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82084783-E414-4A11-A875-45738AD62F02}"/>
              </a:ext>
            </a:extLst>
          </p:cNvPr>
          <p:cNvSpPr/>
          <p:nvPr/>
        </p:nvSpPr>
        <p:spPr>
          <a:xfrm>
            <a:off x="4071525" y="4661706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D52CD2C-9936-4A59-9B88-80BE207DB3AA}"/>
              </a:ext>
            </a:extLst>
          </p:cNvPr>
          <p:cNvSpPr txBox="1"/>
          <p:nvPr/>
        </p:nvSpPr>
        <p:spPr>
          <a:xfrm>
            <a:off x="1288688" y="2198139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123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3C42663-E75E-4676-B7A7-2FFF82EB5FF2}"/>
              </a:ext>
            </a:extLst>
          </p:cNvPr>
          <p:cNvSpPr txBox="1"/>
          <p:nvPr/>
        </p:nvSpPr>
        <p:spPr>
          <a:xfrm>
            <a:off x="1288687" y="3414454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234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6A173AB-AFE7-42A2-9CF4-1F5B84D32512}"/>
              </a:ext>
            </a:extLst>
          </p:cNvPr>
          <p:cNvSpPr txBox="1"/>
          <p:nvPr/>
        </p:nvSpPr>
        <p:spPr>
          <a:xfrm>
            <a:off x="1288687" y="4587001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345</a:t>
            </a:r>
          </a:p>
        </p:txBody>
      </p:sp>
    </p:spTree>
    <p:extLst>
      <p:ext uri="{BB962C8B-B14F-4D97-AF65-F5344CB8AC3E}">
        <p14:creationId xmlns:p14="http://schemas.microsoft.com/office/powerpoint/2010/main" val="56959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05626"/>
              </p:ext>
            </p:extLst>
          </p:nvPr>
        </p:nvGraphicFramePr>
        <p:xfrm>
          <a:off x="6399897" y="4063282"/>
          <a:ext cx="5811889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28B1350C-763A-4756-A83C-E1A6AEDB0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2CF5D4C-C86F-478C-89F7-368431BDA798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EF9696C4-B963-4957-B516-604D9B83B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27F4CD7-7701-4D8F-9B3C-023317186B99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2" name="Obraz 11" descr="Obraz zawierający zabawka&#10;&#10;Opis wygenerowany automatycznie">
            <a:extLst>
              <a:ext uri="{FF2B5EF4-FFF2-40B4-BE49-F238E27FC236}">
                <a16:creationId xmlns:a16="http://schemas.microsoft.com/office/drawing/2014/main" id="{84C19E6B-D90C-4D44-AD30-E5AE6A2B3D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64" y="1274797"/>
            <a:ext cx="764710" cy="1519921"/>
          </a:xfrm>
          <a:prstGeom prst="rect">
            <a:avLst/>
          </a:prstGeom>
        </p:spPr>
      </p:pic>
      <p:pic>
        <p:nvPicPr>
          <p:cNvPr id="13" name="Obraz 12" descr="Obraz zawierający zabawka&#10;&#10;Opis wygenerowany automatycznie">
            <a:extLst>
              <a:ext uri="{FF2B5EF4-FFF2-40B4-BE49-F238E27FC236}">
                <a16:creationId xmlns:a16="http://schemas.microsoft.com/office/drawing/2014/main" id="{687CA3CA-BC53-4004-8922-1FCFAFFA08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79" y="1274797"/>
            <a:ext cx="7647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16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31574</TotalTime>
  <Words>214</Words>
  <Application>Microsoft Office PowerPoint</Application>
  <PresentationFormat>Panoramiczny</PresentationFormat>
  <Paragraphs>87</Paragraphs>
  <Slides>13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Motyw pakietu Office</vt:lpstr>
      <vt:lpstr>Exactly once delivery in face of failures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72</cp:revision>
  <dcterms:created xsi:type="dcterms:W3CDTF">2017-08-25T06:45:18Z</dcterms:created>
  <dcterms:modified xsi:type="dcterms:W3CDTF">2020-02-26T15:00:32Z</dcterms:modified>
</cp:coreProperties>
</file>