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0" r:id="rId4"/>
    <p:sldId id="302" r:id="rId5"/>
    <p:sldId id="278" r:id="rId6"/>
    <p:sldId id="308" r:id="rId7"/>
    <p:sldId id="261" r:id="rId8"/>
    <p:sldId id="294" r:id="rId9"/>
    <p:sldId id="309" r:id="rId10"/>
    <p:sldId id="304" r:id="rId11"/>
    <p:sldId id="264" r:id="rId12"/>
    <p:sldId id="265" r:id="rId13"/>
    <p:sldId id="279" r:id="rId14"/>
    <p:sldId id="266"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3" autoAdjust="0"/>
    <p:restoredTop sz="60919" autoAdjust="0"/>
  </p:normalViewPr>
  <p:slideViewPr>
    <p:cSldViewPr snapToGrid="0">
      <p:cViewPr varScale="1">
        <p:scale>
          <a:sx n="98" d="100"/>
          <a:sy n="98" d="100"/>
        </p:scale>
        <p:origin x="69" y="3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Zeszyt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Zeszyt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Bad</c:v>
          </c:tx>
          <c:spPr>
            <a:ln w="28575" cap="rnd">
              <a:solidFill>
                <a:schemeClr val="accent1"/>
              </a:solidFill>
              <a:round/>
            </a:ln>
            <a:effectLst/>
          </c:spPr>
          <c:marker>
            <c:symbol val="none"/>
          </c:marker>
          <c:xVal>
            <c:numRef>
              <c:f>Arkusz2!$A$1:$A$14</c:f>
              <c:numCache>
                <c:formatCode>General</c:formatCode>
                <c:ptCount val="14"/>
                <c:pt idx="0">
                  <c:v>0</c:v>
                </c:pt>
                <c:pt idx="1">
                  <c:v>0.5</c:v>
                </c:pt>
                <c:pt idx="2">
                  <c:v>0.5</c:v>
                </c:pt>
                <c:pt idx="3">
                  <c:v>1</c:v>
                </c:pt>
                <c:pt idx="4">
                  <c:v>1</c:v>
                </c:pt>
                <c:pt idx="5">
                  <c:v>1</c:v>
                </c:pt>
                <c:pt idx="6">
                  <c:v>2</c:v>
                </c:pt>
                <c:pt idx="7">
                  <c:v>2</c:v>
                </c:pt>
                <c:pt idx="8">
                  <c:v>2.5</c:v>
                </c:pt>
                <c:pt idx="9">
                  <c:v>3</c:v>
                </c:pt>
              </c:numCache>
            </c:numRef>
          </c:xVal>
          <c:yVal>
            <c:numRef>
              <c:f>Arkusz2!$B$1:$B$14</c:f>
              <c:numCache>
                <c:formatCode>General</c:formatCode>
                <c:ptCount val="14"/>
                <c:pt idx="0">
                  <c:v>0</c:v>
                </c:pt>
                <c:pt idx="1">
                  <c:v>0</c:v>
                </c:pt>
                <c:pt idx="2">
                  <c:v>0</c:v>
                </c:pt>
                <c:pt idx="3">
                  <c:v>0</c:v>
                </c:pt>
                <c:pt idx="4">
                  <c:v>1</c:v>
                </c:pt>
                <c:pt idx="5">
                  <c:v>1</c:v>
                </c:pt>
                <c:pt idx="6">
                  <c:v>1</c:v>
                </c:pt>
                <c:pt idx="7">
                  <c:v>1</c:v>
                </c:pt>
                <c:pt idx="8">
                  <c:v>1</c:v>
                </c:pt>
                <c:pt idx="9">
                  <c:v>1</c:v>
                </c:pt>
              </c:numCache>
            </c:numRef>
          </c:yVal>
          <c:smooth val="0"/>
          <c:extLst>
            <c:ext xmlns:c16="http://schemas.microsoft.com/office/drawing/2014/chart" uri="{C3380CC4-5D6E-409C-BE32-E72D297353CC}">
              <c16:uniqueId val="{00000001-5D2E-4382-A5E0-2695AE02B257}"/>
            </c:ext>
          </c:extLst>
        </c:ser>
        <c:dLbls>
          <c:showLegendKey val="0"/>
          <c:showVal val="0"/>
          <c:showCatName val="0"/>
          <c:showSerName val="0"/>
          <c:showPercent val="0"/>
          <c:showBubbleSize val="0"/>
        </c:dLbls>
        <c:axId val="320489560"/>
        <c:axId val="320490344"/>
      </c:scatterChart>
      <c:valAx>
        <c:axId val="320489560"/>
        <c:scaling>
          <c:orientation val="minMax"/>
          <c:max val="3"/>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0490344"/>
        <c:crosses val="autoZero"/>
        <c:crossBetween val="midCat"/>
        <c:majorUnit val="1"/>
      </c:valAx>
      <c:valAx>
        <c:axId val="320490344"/>
        <c:scaling>
          <c:orientation val="minMax"/>
          <c:max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0489560"/>
        <c:crosses val="autoZero"/>
        <c:crossBetween val="midCat"/>
        <c:majorUnit val="1"/>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accent1"/>
            </a:solidFill>
            <a:ln>
              <a:solidFill>
                <a:schemeClr val="accent1"/>
              </a:solidFill>
            </a:ln>
            <a:effectLst/>
          </c:spPr>
          <c:invertIfNegative val="0"/>
          <c:val>
            <c:numRef>
              <c:f>Arkusz1!$B$1:$B$10</c:f>
              <c:numCache>
                <c:formatCode>General</c:formatCode>
                <c:ptCount val="10"/>
                <c:pt idx="0">
                  <c:v>2</c:v>
                </c:pt>
                <c:pt idx="1">
                  <c:v>4</c:v>
                </c:pt>
                <c:pt idx="2">
                  <c:v>8</c:v>
                </c:pt>
                <c:pt idx="3">
                  <c:v>16</c:v>
                </c:pt>
                <c:pt idx="4">
                  <c:v>32</c:v>
                </c:pt>
                <c:pt idx="5">
                  <c:v>64</c:v>
                </c:pt>
                <c:pt idx="6">
                  <c:v>128</c:v>
                </c:pt>
                <c:pt idx="7">
                  <c:v>256</c:v>
                </c:pt>
                <c:pt idx="8">
                  <c:v>512</c:v>
                </c:pt>
                <c:pt idx="9">
                  <c:v>1024</c:v>
                </c:pt>
              </c:numCache>
            </c:numRef>
          </c:val>
          <c:extLst>
            <c:ext xmlns:c16="http://schemas.microsoft.com/office/drawing/2014/chart" uri="{C3380CC4-5D6E-409C-BE32-E72D297353CC}">
              <c16:uniqueId val="{00000000-B000-46DC-9DF6-34583025B82C}"/>
            </c:ext>
          </c:extLst>
        </c:ser>
        <c:dLbls>
          <c:showLegendKey val="0"/>
          <c:showVal val="0"/>
          <c:showCatName val="0"/>
          <c:showSerName val="0"/>
          <c:showPercent val="0"/>
          <c:showBubbleSize val="0"/>
        </c:dLbls>
        <c:gapWidth val="150"/>
        <c:overlap val="100"/>
        <c:axId val="320494264"/>
        <c:axId val="320495048"/>
      </c:barChart>
      <c:catAx>
        <c:axId val="320494264"/>
        <c:scaling>
          <c:orientation val="minMax"/>
        </c:scaling>
        <c:delete val="1"/>
        <c:axPos val="b"/>
        <c:majorTickMark val="none"/>
        <c:minorTickMark val="none"/>
        <c:tickLblPos val="nextTo"/>
        <c:crossAx val="320495048"/>
        <c:crosses val="autoZero"/>
        <c:auto val="1"/>
        <c:lblAlgn val="ctr"/>
        <c:lblOffset val="100"/>
        <c:noMultiLvlLbl val="0"/>
      </c:catAx>
      <c:valAx>
        <c:axId val="32049504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20494264"/>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2A4B31-8643-45F1-BDE7-D6E6A405259F}" type="doc">
      <dgm:prSet loTypeId="urn:microsoft.com/office/officeart/2005/8/layout/chevron1" loCatId="process" qsTypeId="urn:microsoft.com/office/officeart/2005/8/quickstyle/simple1" qsCatId="simple" csTypeId="urn:microsoft.com/office/officeart/2005/8/colors/accent1_2" csCatId="accent1" phldr="1"/>
      <dgm:spPr/>
    </dgm:pt>
    <dgm:pt modelId="{2466C300-50C6-4B7E-83C1-25BEBCAE8F97}">
      <dgm:prSet phldrT="[Tekst]"/>
      <dgm:spPr/>
      <dgm:t>
        <a:bodyPr/>
        <a:lstStyle/>
        <a:p>
          <a:r>
            <a:rPr lang="pl-PL" dirty="0" err="1"/>
            <a:t>Publish</a:t>
          </a:r>
          <a:endParaRPr lang="en-US" dirty="0"/>
        </a:p>
      </dgm:t>
    </dgm:pt>
    <dgm:pt modelId="{958EA303-A2AD-4A14-BCA1-DE935C321B6B}" type="parTrans" cxnId="{337A96D4-1C84-414C-B71E-B84CEB8D7554}">
      <dgm:prSet/>
      <dgm:spPr/>
      <dgm:t>
        <a:bodyPr/>
        <a:lstStyle/>
        <a:p>
          <a:endParaRPr lang="en-US"/>
        </a:p>
      </dgm:t>
    </dgm:pt>
    <dgm:pt modelId="{B81BA768-206E-4A5B-84BF-6C6DCA049002}" type="sibTrans" cxnId="{337A96D4-1C84-414C-B71E-B84CEB8D7554}">
      <dgm:prSet/>
      <dgm:spPr/>
      <dgm:t>
        <a:bodyPr/>
        <a:lstStyle/>
        <a:p>
          <a:endParaRPr lang="en-US"/>
        </a:p>
      </dgm:t>
    </dgm:pt>
    <dgm:pt modelId="{4527EE19-AED4-4988-B29A-5AADDA6A8A84}">
      <dgm:prSet phldrT="[Tekst]"/>
      <dgm:spPr/>
      <dgm:t>
        <a:bodyPr/>
        <a:lstStyle/>
        <a:p>
          <a:r>
            <a:rPr lang="pl-PL" dirty="0" err="1"/>
            <a:t>Persist</a:t>
          </a:r>
          <a:endParaRPr lang="en-US" dirty="0"/>
        </a:p>
      </dgm:t>
    </dgm:pt>
    <dgm:pt modelId="{18642FBE-2123-4888-8875-15CE7440B2E5}" type="parTrans" cxnId="{93F2BCA6-E3F0-4EF6-9C85-D4E785447CF9}">
      <dgm:prSet/>
      <dgm:spPr/>
      <dgm:t>
        <a:bodyPr/>
        <a:lstStyle/>
        <a:p>
          <a:endParaRPr lang="en-US"/>
        </a:p>
      </dgm:t>
    </dgm:pt>
    <dgm:pt modelId="{893136BD-2A1D-4CCC-9F17-03A5EF4E0D73}" type="sibTrans" cxnId="{93F2BCA6-E3F0-4EF6-9C85-D4E785447CF9}">
      <dgm:prSet/>
      <dgm:spPr/>
      <dgm:t>
        <a:bodyPr/>
        <a:lstStyle/>
        <a:p>
          <a:endParaRPr lang="en-US"/>
        </a:p>
      </dgm:t>
    </dgm:pt>
    <dgm:pt modelId="{A0459D7D-8D47-4990-A76E-60C2E946FE39}">
      <dgm:prSet phldrT="[Tekst]"/>
      <dgm:spPr/>
      <dgm:t>
        <a:bodyPr/>
        <a:lstStyle/>
        <a:p>
          <a:r>
            <a:rPr lang="pl-PL" dirty="0" err="1"/>
            <a:t>Ignore</a:t>
          </a:r>
          <a:r>
            <a:rPr lang="pl-PL" dirty="0"/>
            <a:t> </a:t>
          </a:r>
          <a:r>
            <a:rPr lang="pl-PL" dirty="0" err="1"/>
            <a:t>if</a:t>
          </a:r>
          <a:r>
            <a:rPr lang="pl-PL" dirty="0"/>
            <a:t> </a:t>
          </a:r>
          <a:r>
            <a:rPr lang="pl-PL" dirty="0" err="1"/>
            <a:t>duplicate</a:t>
          </a:r>
          <a:endParaRPr lang="en-US" dirty="0"/>
        </a:p>
      </dgm:t>
    </dgm:pt>
    <dgm:pt modelId="{56AA3D46-909E-4D18-986A-97B6622B8D7D}" type="parTrans" cxnId="{F61E5C43-2B9B-4D65-A3B2-EEE909C7F44F}">
      <dgm:prSet/>
      <dgm:spPr/>
      <dgm:t>
        <a:bodyPr/>
        <a:lstStyle/>
        <a:p>
          <a:endParaRPr lang="en-US"/>
        </a:p>
      </dgm:t>
    </dgm:pt>
    <dgm:pt modelId="{E8423A61-6AAC-4FFA-9014-FC0577425D27}" type="sibTrans" cxnId="{F61E5C43-2B9B-4D65-A3B2-EEE909C7F44F}">
      <dgm:prSet/>
      <dgm:spPr/>
      <dgm:t>
        <a:bodyPr/>
        <a:lstStyle/>
        <a:p>
          <a:endParaRPr lang="en-US"/>
        </a:p>
      </dgm:t>
    </dgm:pt>
    <dgm:pt modelId="{F5235EA0-9935-47CF-BDED-77288FAEFF56}" type="pres">
      <dgm:prSet presAssocID="{AF2A4B31-8643-45F1-BDE7-D6E6A405259F}" presName="Name0" presStyleCnt="0">
        <dgm:presLayoutVars>
          <dgm:dir/>
          <dgm:animLvl val="lvl"/>
          <dgm:resizeHandles val="exact"/>
        </dgm:presLayoutVars>
      </dgm:prSet>
      <dgm:spPr/>
    </dgm:pt>
    <dgm:pt modelId="{7051542D-BA82-4742-9A4D-CFA838B99C4E}" type="pres">
      <dgm:prSet presAssocID="{A0459D7D-8D47-4990-A76E-60C2E946FE39}" presName="parTxOnly" presStyleLbl="node1" presStyleIdx="0" presStyleCnt="3">
        <dgm:presLayoutVars>
          <dgm:chMax val="0"/>
          <dgm:chPref val="0"/>
          <dgm:bulletEnabled val="1"/>
        </dgm:presLayoutVars>
      </dgm:prSet>
      <dgm:spPr/>
    </dgm:pt>
    <dgm:pt modelId="{76656DB2-3A0B-4421-B960-1D24D8F4C6B0}" type="pres">
      <dgm:prSet presAssocID="{E8423A61-6AAC-4FFA-9014-FC0577425D27}" presName="parTxOnlySpace" presStyleCnt="0"/>
      <dgm:spPr/>
    </dgm:pt>
    <dgm:pt modelId="{2C0620ED-3EDD-4A53-B31B-13046B26DAF0}" type="pres">
      <dgm:prSet presAssocID="{2466C300-50C6-4B7E-83C1-25BEBCAE8F97}" presName="parTxOnly" presStyleLbl="node1" presStyleIdx="1" presStyleCnt="3">
        <dgm:presLayoutVars>
          <dgm:chMax val="0"/>
          <dgm:chPref val="0"/>
          <dgm:bulletEnabled val="1"/>
        </dgm:presLayoutVars>
      </dgm:prSet>
      <dgm:spPr/>
    </dgm:pt>
    <dgm:pt modelId="{826421F4-B42D-4E5D-8E6B-AAA751B879F9}" type="pres">
      <dgm:prSet presAssocID="{B81BA768-206E-4A5B-84BF-6C6DCA049002}" presName="parTxOnlySpace" presStyleCnt="0"/>
      <dgm:spPr/>
    </dgm:pt>
    <dgm:pt modelId="{841C66D8-22BC-4053-A0F2-8499FFBC3CB7}" type="pres">
      <dgm:prSet presAssocID="{4527EE19-AED4-4988-B29A-5AADDA6A8A84}" presName="parTxOnly" presStyleLbl="node1" presStyleIdx="2" presStyleCnt="3">
        <dgm:presLayoutVars>
          <dgm:chMax val="0"/>
          <dgm:chPref val="0"/>
          <dgm:bulletEnabled val="1"/>
        </dgm:presLayoutVars>
      </dgm:prSet>
      <dgm:spPr/>
    </dgm:pt>
  </dgm:ptLst>
  <dgm:cxnLst>
    <dgm:cxn modelId="{83958722-AE49-4D82-8CDA-2B769D19D543}" type="presOf" srcId="{AF2A4B31-8643-45F1-BDE7-D6E6A405259F}" destId="{F5235EA0-9935-47CF-BDED-77288FAEFF56}" srcOrd="0" destOrd="0" presId="urn:microsoft.com/office/officeart/2005/8/layout/chevron1"/>
    <dgm:cxn modelId="{38E3BC40-5906-4B6F-9094-9E08C141809A}" type="presOf" srcId="{2466C300-50C6-4B7E-83C1-25BEBCAE8F97}" destId="{2C0620ED-3EDD-4A53-B31B-13046B26DAF0}" srcOrd="0" destOrd="0" presId="urn:microsoft.com/office/officeart/2005/8/layout/chevron1"/>
    <dgm:cxn modelId="{F61E5C43-2B9B-4D65-A3B2-EEE909C7F44F}" srcId="{AF2A4B31-8643-45F1-BDE7-D6E6A405259F}" destId="{A0459D7D-8D47-4990-A76E-60C2E946FE39}" srcOrd="0" destOrd="0" parTransId="{56AA3D46-909E-4D18-986A-97B6622B8D7D}" sibTransId="{E8423A61-6AAC-4FFA-9014-FC0577425D27}"/>
    <dgm:cxn modelId="{EE18A983-77FA-4862-BB2A-558C8F00B24B}" type="presOf" srcId="{A0459D7D-8D47-4990-A76E-60C2E946FE39}" destId="{7051542D-BA82-4742-9A4D-CFA838B99C4E}" srcOrd="0" destOrd="0" presId="urn:microsoft.com/office/officeart/2005/8/layout/chevron1"/>
    <dgm:cxn modelId="{93F2BCA6-E3F0-4EF6-9C85-D4E785447CF9}" srcId="{AF2A4B31-8643-45F1-BDE7-D6E6A405259F}" destId="{4527EE19-AED4-4988-B29A-5AADDA6A8A84}" srcOrd="2" destOrd="0" parTransId="{18642FBE-2123-4888-8875-15CE7440B2E5}" sibTransId="{893136BD-2A1D-4CCC-9F17-03A5EF4E0D73}"/>
    <dgm:cxn modelId="{798DBEC2-9713-45BB-BEFE-CFA36F976A6C}" type="presOf" srcId="{4527EE19-AED4-4988-B29A-5AADDA6A8A84}" destId="{841C66D8-22BC-4053-A0F2-8499FFBC3CB7}" srcOrd="0" destOrd="0" presId="urn:microsoft.com/office/officeart/2005/8/layout/chevron1"/>
    <dgm:cxn modelId="{337A96D4-1C84-414C-B71E-B84CEB8D7554}" srcId="{AF2A4B31-8643-45F1-BDE7-D6E6A405259F}" destId="{2466C300-50C6-4B7E-83C1-25BEBCAE8F97}" srcOrd="1" destOrd="0" parTransId="{958EA303-A2AD-4A14-BCA1-DE935C321B6B}" sibTransId="{B81BA768-206E-4A5B-84BF-6C6DCA049002}"/>
    <dgm:cxn modelId="{2BAB6142-12F3-4F7D-9BCA-0776075423DD}" type="presParOf" srcId="{F5235EA0-9935-47CF-BDED-77288FAEFF56}" destId="{7051542D-BA82-4742-9A4D-CFA838B99C4E}" srcOrd="0" destOrd="0" presId="urn:microsoft.com/office/officeart/2005/8/layout/chevron1"/>
    <dgm:cxn modelId="{397B193E-0133-4204-B5FF-5F9615F517AB}" type="presParOf" srcId="{F5235EA0-9935-47CF-BDED-77288FAEFF56}" destId="{76656DB2-3A0B-4421-B960-1D24D8F4C6B0}" srcOrd="1" destOrd="0" presId="urn:microsoft.com/office/officeart/2005/8/layout/chevron1"/>
    <dgm:cxn modelId="{41336860-109D-4DC5-9E41-C3A0763A4530}" type="presParOf" srcId="{F5235EA0-9935-47CF-BDED-77288FAEFF56}" destId="{2C0620ED-3EDD-4A53-B31B-13046B26DAF0}" srcOrd="2" destOrd="0" presId="urn:microsoft.com/office/officeart/2005/8/layout/chevron1"/>
    <dgm:cxn modelId="{64614412-2913-445B-865A-EA87795DD33C}" type="presParOf" srcId="{F5235EA0-9935-47CF-BDED-77288FAEFF56}" destId="{826421F4-B42D-4E5D-8E6B-AAA751B879F9}" srcOrd="3" destOrd="0" presId="urn:microsoft.com/office/officeart/2005/8/layout/chevron1"/>
    <dgm:cxn modelId="{CE8E4CEA-96D1-45E0-A851-298984CD3BDF}" type="presParOf" srcId="{F5235EA0-9935-47CF-BDED-77288FAEFF56}" destId="{841C66D8-22BC-4053-A0F2-8499FFBC3CB7}"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2A4B31-8643-45F1-BDE7-D6E6A405259F}" type="doc">
      <dgm:prSet loTypeId="urn:microsoft.com/office/officeart/2005/8/layout/chevron1" loCatId="process" qsTypeId="urn:microsoft.com/office/officeart/2005/8/quickstyle/simple1" qsCatId="simple" csTypeId="urn:microsoft.com/office/officeart/2005/8/colors/accent1_2" csCatId="accent1" phldr="1"/>
      <dgm:spPr/>
    </dgm:pt>
    <dgm:pt modelId="{2466C300-50C6-4B7E-83C1-25BEBCAE8F97}">
      <dgm:prSet phldrT="[Tekst]"/>
      <dgm:spPr/>
      <dgm:t>
        <a:bodyPr/>
        <a:lstStyle/>
        <a:p>
          <a:r>
            <a:rPr lang="pl-PL" dirty="0" err="1"/>
            <a:t>Ignore</a:t>
          </a:r>
          <a:r>
            <a:rPr lang="pl-PL" dirty="0"/>
            <a:t> </a:t>
          </a:r>
          <a:r>
            <a:rPr lang="pl-PL" dirty="0" err="1"/>
            <a:t>if</a:t>
          </a:r>
          <a:r>
            <a:rPr lang="pl-PL" dirty="0"/>
            <a:t> </a:t>
          </a:r>
          <a:r>
            <a:rPr lang="pl-PL" dirty="0" err="1"/>
            <a:t>duplicate</a:t>
          </a:r>
          <a:endParaRPr lang="en-US" dirty="0"/>
        </a:p>
      </dgm:t>
    </dgm:pt>
    <dgm:pt modelId="{958EA303-A2AD-4A14-BCA1-DE935C321B6B}" type="parTrans" cxnId="{337A96D4-1C84-414C-B71E-B84CEB8D7554}">
      <dgm:prSet/>
      <dgm:spPr/>
      <dgm:t>
        <a:bodyPr/>
        <a:lstStyle/>
        <a:p>
          <a:endParaRPr lang="en-US"/>
        </a:p>
      </dgm:t>
    </dgm:pt>
    <dgm:pt modelId="{B81BA768-206E-4A5B-84BF-6C6DCA049002}" type="sibTrans" cxnId="{337A96D4-1C84-414C-B71E-B84CEB8D7554}">
      <dgm:prSet/>
      <dgm:spPr/>
      <dgm:t>
        <a:bodyPr/>
        <a:lstStyle/>
        <a:p>
          <a:endParaRPr lang="en-US"/>
        </a:p>
      </dgm:t>
    </dgm:pt>
    <dgm:pt modelId="{1B3E9D04-607C-46C4-8505-2D387CBE5DA9}">
      <dgm:prSet phldrT="[Tekst]"/>
      <dgm:spPr/>
      <dgm:t>
        <a:bodyPr/>
        <a:lstStyle/>
        <a:p>
          <a:r>
            <a:rPr lang="pl-PL"/>
            <a:t>Publish</a:t>
          </a:r>
          <a:endParaRPr lang="en-US" dirty="0"/>
        </a:p>
      </dgm:t>
    </dgm:pt>
    <dgm:pt modelId="{02800EF9-B117-444E-B1BB-68D116A7A7AD}" type="parTrans" cxnId="{D9AB96D2-D821-4298-895C-96C1EB91E2D2}">
      <dgm:prSet/>
      <dgm:spPr/>
      <dgm:t>
        <a:bodyPr/>
        <a:lstStyle/>
        <a:p>
          <a:endParaRPr lang="en-US"/>
        </a:p>
      </dgm:t>
    </dgm:pt>
    <dgm:pt modelId="{F9D9331A-B9C1-4BC4-9738-6056F20215CF}" type="sibTrans" cxnId="{D9AB96D2-D821-4298-895C-96C1EB91E2D2}">
      <dgm:prSet/>
      <dgm:spPr/>
      <dgm:t>
        <a:bodyPr/>
        <a:lstStyle/>
        <a:p>
          <a:endParaRPr lang="en-US"/>
        </a:p>
      </dgm:t>
    </dgm:pt>
    <dgm:pt modelId="{E41CAAA8-8766-4B16-8475-A44EEE8D045A}">
      <dgm:prSet phldrT="[Tekst]"/>
      <dgm:spPr/>
      <dgm:t>
        <a:bodyPr/>
        <a:lstStyle/>
        <a:p>
          <a:r>
            <a:rPr lang="pl-PL" dirty="0" err="1"/>
            <a:t>Persist</a:t>
          </a:r>
          <a:endParaRPr lang="en-US" dirty="0"/>
        </a:p>
      </dgm:t>
    </dgm:pt>
    <dgm:pt modelId="{B51451F7-9880-4CB2-BEFE-24DFE14ACAA7}" type="parTrans" cxnId="{0DC89CBA-AD54-41EE-9C9E-55B4BE6F9C9A}">
      <dgm:prSet/>
      <dgm:spPr/>
      <dgm:t>
        <a:bodyPr/>
        <a:lstStyle/>
        <a:p>
          <a:endParaRPr lang="en-US"/>
        </a:p>
      </dgm:t>
    </dgm:pt>
    <dgm:pt modelId="{4ACA9380-A293-498D-BA6F-8A430818FDE4}" type="sibTrans" cxnId="{0DC89CBA-AD54-41EE-9C9E-55B4BE6F9C9A}">
      <dgm:prSet/>
      <dgm:spPr/>
      <dgm:t>
        <a:bodyPr/>
        <a:lstStyle/>
        <a:p>
          <a:endParaRPr lang="en-US"/>
        </a:p>
      </dgm:t>
    </dgm:pt>
    <dgm:pt modelId="{F5235EA0-9935-47CF-BDED-77288FAEFF56}" type="pres">
      <dgm:prSet presAssocID="{AF2A4B31-8643-45F1-BDE7-D6E6A405259F}" presName="Name0" presStyleCnt="0">
        <dgm:presLayoutVars>
          <dgm:dir/>
          <dgm:animLvl val="lvl"/>
          <dgm:resizeHandles val="exact"/>
        </dgm:presLayoutVars>
      </dgm:prSet>
      <dgm:spPr/>
    </dgm:pt>
    <dgm:pt modelId="{2C0620ED-3EDD-4A53-B31B-13046B26DAF0}" type="pres">
      <dgm:prSet presAssocID="{2466C300-50C6-4B7E-83C1-25BEBCAE8F97}" presName="parTxOnly" presStyleLbl="node1" presStyleIdx="0" presStyleCnt="3">
        <dgm:presLayoutVars>
          <dgm:chMax val="0"/>
          <dgm:chPref val="0"/>
          <dgm:bulletEnabled val="1"/>
        </dgm:presLayoutVars>
      </dgm:prSet>
      <dgm:spPr/>
    </dgm:pt>
    <dgm:pt modelId="{826421F4-B42D-4E5D-8E6B-AAA751B879F9}" type="pres">
      <dgm:prSet presAssocID="{B81BA768-206E-4A5B-84BF-6C6DCA049002}" presName="parTxOnlySpace" presStyleCnt="0"/>
      <dgm:spPr/>
    </dgm:pt>
    <dgm:pt modelId="{F5C596EB-71E4-4A8A-936E-35FD75470E17}" type="pres">
      <dgm:prSet presAssocID="{E41CAAA8-8766-4B16-8475-A44EEE8D045A}" presName="parTxOnly" presStyleLbl="node1" presStyleIdx="1" presStyleCnt="3">
        <dgm:presLayoutVars>
          <dgm:chMax val="0"/>
          <dgm:chPref val="0"/>
          <dgm:bulletEnabled val="1"/>
        </dgm:presLayoutVars>
      </dgm:prSet>
      <dgm:spPr/>
    </dgm:pt>
    <dgm:pt modelId="{3EE6D954-12F3-49C4-96B2-A4D412C7450E}" type="pres">
      <dgm:prSet presAssocID="{4ACA9380-A293-498D-BA6F-8A430818FDE4}" presName="parTxOnlySpace" presStyleCnt="0"/>
      <dgm:spPr/>
    </dgm:pt>
    <dgm:pt modelId="{7167E05D-9A93-4DE8-8C20-8EE3C7EEFDA1}" type="pres">
      <dgm:prSet presAssocID="{1B3E9D04-607C-46C4-8505-2D387CBE5DA9}" presName="parTxOnly" presStyleLbl="node1" presStyleIdx="2" presStyleCnt="3">
        <dgm:presLayoutVars>
          <dgm:chMax val="0"/>
          <dgm:chPref val="0"/>
          <dgm:bulletEnabled val="1"/>
        </dgm:presLayoutVars>
      </dgm:prSet>
      <dgm:spPr/>
    </dgm:pt>
  </dgm:ptLst>
  <dgm:cxnLst>
    <dgm:cxn modelId="{BAB1631A-1019-4C78-895D-D7741C822B8A}" type="presOf" srcId="{AF2A4B31-8643-45F1-BDE7-D6E6A405259F}" destId="{F5235EA0-9935-47CF-BDED-77288FAEFF56}" srcOrd="0" destOrd="0" presId="urn:microsoft.com/office/officeart/2005/8/layout/chevron1"/>
    <dgm:cxn modelId="{14CAB876-6C41-46AD-A98C-791813F836EF}" type="presOf" srcId="{1B3E9D04-607C-46C4-8505-2D387CBE5DA9}" destId="{7167E05D-9A93-4DE8-8C20-8EE3C7EEFDA1}" srcOrd="0" destOrd="0" presId="urn:microsoft.com/office/officeart/2005/8/layout/chevron1"/>
    <dgm:cxn modelId="{DE94FC97-23A9-43E0-851D-288D86E71432}" type="presOf" srcId="{2466C300-50C6-4B7E-83C1-25BEBCAE8F97}" destId="{2C0620ED-3EDD-4A53-B31B-13046B26DAF0}" srcOrd="0" destOrd="0" presId="urn:microsoft.com/office/officeart/2005/8/layout/chevron1"/>
    <dgm:cxn modelId="{0DC89CBA-AD54-41EE-9C9E-55B4BE6F9C9A}" srcId="{AF2A4B31-8643-45F1-BDE7-D6E6A405259F}" destId="{E41CAAA8-8766-4B16-8475-A44EEE8D045A}" srcOrd="1" destOrd="0" parTransId="{B51451F7-9880-4CB2-BEFE-24DFE14ACAA7}" sibTransId="{4ACA9380-A293-498D-BA6F-8A430818FDE4}"/>
    <dgm:cxn modelId="{D9AB96D2-D821-4298-895C-96C1EB91E2D2}" srcId="{AF2A4B31-8643-45F1-BDE7-D6E6A405259F}" destId="{1B3E9D04-607C-46C4-8505-2D387CBE5DA9}" srcOrd="2" destOrd="0" parTransId="{02800EF9-B117-444E-B1BB-68D116A7A7AD}" sibTransId="{F9D9331A-B9C1-4BC4-9738-6056F20215CF}"/>
    <dgm:cxn modelId="{337A96D4-1C84-414C-B71E-B84CEB8D7554}" srcId="{AF2A4B31-8643-45F1-BDE7-D6E6A405259F}" destId="{2466C300-50C6-4B7E-83C1-25BEBCAE8F97}" srcOrd="0" destOrd="0" parTransId="{958EA303-A2AD-4A14-BCA1-DE935C321B6B}" sibTransId="{B81BA768-206E-4A5B-84BF-6C6DCA049002}"/>
    <dgm:cxn modelId="{7A62ABFD-A6A9-4E36-8DD1-0FD8E3424564}" type="presOf" srcId="{E41CAAA8-8766-4B16-8475-A44EEE8D045A}" destId="{F5C596EB-71E4-4A8A-936E-35FD75470E17}" srcOrd="0" destOrd="0" presId="urn:microsoft.com/office/officeart/2005/8/layout/chevron1"/>
    <dgm:cxn modelId="{AAA2BFBF-2E11-4679-AB04-81D8868621B7}" type="presParOf" srcId="{F5235EA0-9935-47CF-BDED-77288FAEFF56}" destId="{2C0620ED-3EDD-4A53-B31B-13046B26DAF0}" srcOrd="0" destOrd="0" presId="urn:microsoft.com/office/officeart/2005/8/layout/chevron1"/>
    <dgm:cxn modelId="{6B0885ED-150A-42F0-BAC6-CA58E3C011FF}" type="presParOf" srcId="{F5235EA0-9935-47CF-BDED-77288FAEFF56}" destId="{826421F4-B42D-4E5D-8E6B-AAA751B879F9}" srcOrd="1" destOrd="0" presId="urn:microsoft.com/office/officeart/2005/8/layout/chevron1"/>
    <dgm:cxn modelId="{076D3B29-BBD7-4740-BB93-2EFC6D63E369}" type="presParOf" srcId="{F5235EA0-9935-47CF-BDED-77288FAEFF56}" destId="{F5C596EB-71E4-4A8A-936E-35FD75470E17}" srcOrd="2" destOrd="0" presId="urn:microsoft.com/office/officeart/2005/8/layout/chevron1"/>
    <dgm:cxn modelId="{84442F63-6CA2-4765-9D40-3EED466A529E}" type="presParOf" srcId="{F5235EA0-9935-47CF-BDED-77288FAEFF56}" destId="{3EE6D954-12F3-49C4-96B2-A4D412C7450E}" srcOrd="3" destOrd="0" presId="urn:microsoft.com/office/officeart/2005/8/layout/chevron1"/>
    <dgm:cxn modelId="{5493AE08-6C11-4558-A193-014694FDDA1E}" type="presParOf" srcId="{F5235EA0-9935-47CF-BDED-77288FAEFF56}" destId="{7167E05D-9A93-4DE8-8C20-8EE3C7EEFDA1}"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2A4B31-8643-45F1-BDE7-D6E6A405259F}" type="doc">
      <dgm:prSet loTypeId="urn:microsoft.com/office/officeart/2005/8/layout/chevron1" loCatId="process" qsTypeId="urn:microsoft.com/office/officeart/2005/8/quickstyle/simple1" qsCatId="simple" csTypeId="urn:microsoft.com/office/officeart/2005/8/colors/accent1_2" csCatId="accent1" phldr="1"/>
      <dgm:spPr/>
    </dgm:pt>
    <dgm:pt modelId="{2466C300-50C6-4B7E-83C1-25BEBCAE8F97}">
      <dgm:prSet phldrT="[Tekst]"/>
      <dgm:spPr/>
      <dgm:t>
        <a:bodyPr/>
        <a:lstStyle/>
        <a:p>
          <a:r>
            <a:rPr lang="pl-PL" dirty="0" err="1"/>
            <a:t>Publish</a:t>
          </a:r>
          <a:endParaRPr lang="en-US" dirty="0"/>
        </a:p>
      </dgm:t>
    </dgm:pt>
    <dgm:pt modelId="{958EA303-A2AD-4A14-BCA1-DE935C321B6B}" type="parTrans" cxnId="{337A96D4-1C84-414C-B71E-B84CEB8D7554}">
      <dgm:prSet/>
      <dgm:spPr/>
      <dgm:t>
        <a:bodyPr/>
        <a:lstStyle/>
        <a:p>
          <a:endParaRPr lang="en-US"/>
        </a:p>
      </dgm:t>
    </dgm:pt>
    <dgm:pt modelId="{B81BA768-206E-4A5B-84BF-6C6DCA049002}" type="sibTrans" cxnId="{337A96D4-1C84-414C-B71E-B84CEB8D7554}">
      <dgm:prSet/>
      <dgm:spPr/>
      <dgm:t>
        <a:bodyPr/>
        <a:lstStyle/>
        <a:p>
          <a:endParaRPr lang="en-US"/>
        </a:p>
      </dgm:t>
    </dgm:pt>
    <dgm:pt modelId="{FCB57997-8FE5-4074-8D0B-2E39B2D2FB11}">
      <dgm:prSet phldrT="[Tekst]"/>
      <dgm:spPr/>
      <dgm:t>
        <a:bodyPr/>
        <a:lstStyle/>
        <a:p>
          <a:r>
            <a:rPr lang="pl-PL" dirty="0" err="1"/>
            <a:t>Persist</a:t>
          </a:r>
          <a:r>
            <a:rPr lang="pl-PL" dirty="0"/>
            <a:t> </a:t>
          </a:r>
          <a:r>
            <a:rPr lang="pl-PL" dirty="0" err="1"/>
            <a:t>if</a:t>
          </a:r>
          <a:r>
            <a:rPr lang="pl-PL" dirty="0"/>
            <a:t> not </a:t>
          </a:r>
          <a:r>
            <a:rPr lang="pl-PL" dirty="0" err="1"/>
            <a:t>duplicate</a:t>
          </a:r>
          <a:endParaRPr lang="en-US" dirty="0"/>
        </a:p>
      </dgm:t>
    </dgm:pt>
    <dgm:pt modelId="{C623D492-23C3-4868-8A15-BBD5F1E06467}" type="parTrans" cxnId="{4D775345-224E-4DFD-8259-1ED6B61C4191}">
      <dgm:prSet/>
      <dgm:spPr/>
      <dgm:t>
        <a:bodyPr/>
        <a:lstStyle/>
        <a:p>
          <a:endParaRPr lang="en-US"/>
        </a:p>
      </dgm:t>
    </dgm:pt>
    <dgm:pt modelId="{084CD0E1-6A4C-4242-9F21-ADB041C1CCAA}" type="sibTrans" cxnId="{4D775345-224E-4DFD-8259-1ED6B61C4191}">
      <dgm:prSet/>
      <dgm:spPr/>
      <dgm:t>
        <a:bodyPr/>
        <a:lstStyle/>
        <a:p>
          <a:endParaRPr lang="en-US"/>
        </a:p>
      </dgm:t>
    </dgm:pt>
    <dgm:pt modelId="{F5235EA0-9935-47CF-BDED-77288FAEFF56}" type="pres">
      <dgm:prSet presAssocID="{AF2A4B31-8643-45F1-BDE7-D6E6A405259F}" presName="Name0" presStyleCnt="0">
        <dgm:presLayoutVars>
          <dgm:dir/>
          <dgm:animLvl val="lvl"/>
          <dgm:resizeHandles val="exact"/>
        </dgm:presLayoutVars>
      </dgm:prSet>
      <dgm:spPr/>
    </dgm:pt>
    <dgm:pt modelId="{D6616D3D-DF38-47DC-B39F-A867A90D7183}" type="pres">
      <dgm:prSet presAssocID="{FCB57997-8FE5-4074-8D0B-2E39B2D2FB11}" presName="parTxOnly" presStyleLbl="node1" presStyleIdx="0" presStyleCnt="2">
        <dgm:presLayoutVars>
          <dgm:chMax val="0"/>
          <dgm:chPref val="0"/>
          <dgm:bulletEnabled val="1"/>
        </dgm:presLayoutVars>
      </dgm:prSet>
      <dgm:spPr/>
    </dgm:pt>
    <dgm:pt modelId="{07F01D17-1CDA-49A0-9EEF-200513A4CDBF}" type="pres">
      <dgm:prSet presAssocID="{084CD0E1-6A4C-4242-9F21-ADB041C1CCAA}" presName="parTxOnlySpace" presStyleCnt="0"/>
      <dgm:spPr/>
    </dgm:pt>
    <dgm:pt modelId="{2C0620ED-3EDD-4A53-B31B-13046B26DAF0}" type="pres">
      <dgm:prSet presAssocID="{2466C300-50C6-4B7E-83C1-25BEBCAE8F97}" presName="parTxOnly" presStyleLbl="node1" presStyleIdx="1" presStyleCnt="2">
        <dgm:presLayoutVars>
          <dgm:chMax val="0"/>
          <dgm:chPref val="0"/>
          <dgm:bulletEnabled val="1"/>
        </dgm:presLayoutVars>
      </dgm:prSet>
      <dgm:spPr/>
    </dgm:pt>
  </dgm:ptLst>
  <dgm:cxnLst>
    <dgm:cxn modelId="{83958722-AE49-4D82-8CDA-2B769D19D543}" type="presOf" srcId="{AF2A4B31-8643-45F1-BDE7-D6E6A405259F}" destId="{F5235EA0-9935-47CF-BDED-77288FAEFF56}" srcOrd="0" destOrd="0" presId="urn:microsoft.com/office/officeart/2005/8/layout/chevron1"/>
    <dgm:cxn modelId="{38E3BC40-5906-4B6F-9094-9E08C141809A}" type="presOf" srcId="{2466C300-50C6-4B7E-83C1-25BEBCAE8F97}" destId="{2C0620ED-3EDD-4A53-B31B-13046B26DAF0}" srcOrd="0" destOrd="0" presId="urn:microsoft.com/office/officeart/2005/8/layout/chevron1"/>
    <dgm:cxn modelId="{4D775345-224E-4DFD-8259-1ED6B61C4191}" srcId="{AF2A4B31-8643-45F1-BDE7-D6E6A405259F}" destId="{FCB57997-8FE5-4074-8D0B-2E39B2D2FB11}" srcOrd="0" destOrd="0" parTransId="{C623D492-23C3-4868-8A15-BBD5F1E06467}" sibTransId="{084CD0E1-6A4C-4242-9F21-ADB041C1CCAA}"/>
    <dgm:cxn modelId="{A1428CD2-5F4A-44C9-8EE0-57E937B772D2}" type="presOf" srcId="{FCB57997-8FE5-4074-8D0B-2E39B2D2FB11}" destId="{D6616D3D-DF38-47DC-B39F-A867A90D7183}" srcOrd="0" destOrd="0" presId="urn:microsoft.com/office/officeart/2005/8/layout/chevron1"/>
    <dgm:cxn modelId="{337A96D4-1C84-414C-B71E-B84CEB8D7554}" srcId="{AF2A4B31-8643-45F1-BDE7-D6E6A405259F}" destId="{2466C300-50C6-4B7E-83C1-25BEBCAE8F97}" srcOrd="1" destOrd="0" parTransId="{958EA303-A2AD-4A14-BCA1-DE935C321B6B}" sibTransId="{B81BA768-206E-4A5B-84BF-6C6DCA049002}"/>
    <dgm:cxn modelId="{BE20CCEF-7C55-4937-991F-9434B1484C47}" type="presParOf" srcId="{F5235EA0-9935-47CF-BDED-77288FAEFF56}" destId="{D6616D3D-DF38-47DC-B39F-A867A90D7183}" srcOrd="0" destOrd="0" presId="urn:microsoft.com/office/officeart/2005/8/layout/chevron1"/>
    <dgm:cxn modelId="{F94FCD14-BA65-4C7E-A5C5-16381790B251}" type="presParOf" srcId="{F5235EA0-9935-47CF-BDED-77288FAEFF56}" destId="{07F01D17-1CDA-49A0-9EEF-200513A4CDBF}" srcOrd="1" destOrd="0" presId="urn:microsoft.com/office/officeart/2005/8/layout/chevron1"/>
    <dgm:cxn modelId="{41336860-109D-4DC5-9E41-C3A0763A4530}" type="presParOf" srcId="{F5235EA0-9935-47CF-BDED-77288FAEFF56}" destId="{2C0620ED-3EDD-4A53-B31B-13046B26DAF0}"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1542D-BA82-4742-9A4D-CFA838B99C4E}">
      <dsp:nvSpPr>
        <dsp:cNvPr id="0" name=""/>
        <dsp:cNvSpPr/>
      </dsp:nvSpPr>
      <dsp:spPr>
        <a:xfrm>
          <a:off x="1999" y="851245"/>
          <a:ext cx="2435921" cy="97436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pl-PL" sz="2700" kern="1200" dirty="0" err="1"/>
            <a:t>Ignore</a:t>
          </a:r>
          <a:r>
            <a:rPr lang="pl-PL" sz="2700" kern="1200" dirty="0"/>
            <a:t> </a:t>
          </a:r>
          <a:r>
            <a:rPr lang="pl-PL" sz="2700" kern="1200" dirty="0" err="1"/>
            <a:t>if</a:t>
          </a:r>
          <a:r>
            <a:rPr lang="pl-PL" sz="2700" kern="1200" dirty="0"/>
            <a:t> </a:t>
          </a:r>
          <a:r>
            <a:rPr lang="pl-PL" sz="2700" kern="1200" dirty="0" err="1"/>
            <a:t>duplicate</a:t>
          </a:r>
          <a:endParaRPr lang="en-US" sz="2700" kern="1200" dirty="0"/>
        </a:p>
      </dsp:txBody>
      <dsp:txXfrm>
        <a:off x="489183" y="851245"/>
        <a:ext cx="1461553" cy="974368"/>
      </dsp:txXfrm>
    </dsp:sp>
    <dsp:sp modelId="{2C0620ED-3EDD-4A53-B31B-13046B26DAF0}">
      <dsp:nvSpPr>
        <dsp:cNvPr id="0" name=""/>
        <dsp:cNvSpPr/>
      </dsp:nvSpPr>
      <dsp:spPr>
        <a:xfrm>
          <a:off x="2194328" y="851245"/>
          <a:ext cx="2435921" cy="97436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pl-PL" sz="2700" kern="1200" dirty="0" err="1"/>
            <a:t>Publish</a:t>
          </a:r>
          <a:endParaRPr lang="en-US" sz="2700" kern="1200" dirty="0"/>
        </a:p>
      </dsp:txBody>
      <dsp:txXfrm>
        <a:off x="2681512" y="851245"/>
        <a:ext cx="1461553" cy="974368"/>
      </dsp:txXfrm>
    </dsp:sp>
    <dsp:sp modelId="{841C66D8-22BC-4053-A0F2-8499FFBC3CB7}">
      <dsp:nvSpPr>
        <dsp:cNvPr id="0" name=""/>
        <dsp:cNvSpPr/>
      </dsp:nvSpPr>
      <dsp:spPr>
        <a:xfrm>
          <a:off x="4386658" y="851245"/>
          <a:ext cx="2435921" cy="97436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pl-PL" sz="2700" kern="1200" dirty="0" err="1"/>
            <a:t>Persist</a:t>
          </a:r>
          <a:endParaRPr lang="en-US" sz="2700" kern="1200" dirty="0"/>
        </a:p>
      </dsp:txBody>
      <dsp:txXfrm>
        <a:off x="4873842" y="851245"/>
        <a:ext cx="1461553" cy="9743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620ED-3EDD-4A53-B31B-13046B26DAF0}">
      <dsp:nvSpPr>
        <dsp:cNvPr id="0" name=""/>
        <dsp:cNvSpPr/>
      </dsp:nvSpPr>
      <dsp:spPr>
        <a:xfrm>
          <a:off x="1999" y="851245"/>
          <a:ext cx="2435921" cy="97436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pl-PL" sz="2700" kern="1200" dirty="0" err="1"/>
            <a:t>Ignore</a:t>
          </a:r>
          <a:r>
            <a:rPr lang="pl-PL" sz="2700" kern="1200" dirty="0"/>
            <a:t> </a:t>
          </a:r>
          <a:r>
            <a:rPr lang="pl-PL" sz="2700" kern="1200" dirty="0" err="1"/>
            <a:t>if</a:t>
          </a:r>
          <a:r>
            <a:rPr lang="pl-PL" sz="2700" kern="1200" dirty="0"/>
            <a:t> </a:t>
          </a:r>
          <a:r>
            <a:rPr lang="pl-PL" sz="2700" kern="1200" dirty="0" err="1"/>
            <a:t>duplicate</a:t>
          </a:r>
          <a:endParaRPr lang="en-US" sz="2700" kern="1200" dirty="0"/>
        </a:p>
      </dsp:txBody>
      <dsp:txXfrm>
        <a:off x="489183" y="851245"/>
        <a:ext cx="1461553" cy="974368"/>
      </dsp:txXfrm>
    </dsp:sp>
    <dsp:sp modelId="{F5C596EB-71E4-4A8A-936E-35FD75470E17}">
      <dsp:nvSpPr>
        <dsp:cNvPr id="0" name=""/>
        <dsp:cNvSpPr/>
      </dsp:nvSpPr>
      <dsp:spPr>
        <a:xfrm>
          <a:off x="2194328" y="851245"/>
          <a:ext cx="2435921" cy="97436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pl-PL" sz="2700" kern="1200" dirty="0" err="1"/>
            <a:t>Persist</a:t>
          </a:r>
          <a:endParaRPr lang="en-US" sz="2700" kern="1200" dirty="0"/>
        </a:p>
      </dsp:txBody>
      <dsp:txXfrm>
        <a:off x="2681512" y="851245"/>
        <a:ext cx="1461553" cy="974368"/>
      </dsp:txXfrm>
    </dsp:sp>
    <dsp:sp modelId="{7167E05D-9A93-4DE8-8C20-8EE3C7EEFDA1}">
      <dsp:nvSpPr>
        <dsp:cNvPr id="0" name=""/>
        <dsp:cNvSpPr/>
      </dsp:nvSpPr>
      <dsp:spPr>
        <a:xfrm>
          <a:off x="4386658" y="851245"/>
          <a:ext cx="2435921" cy="97436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pl-PL" sz="2700" kern="1200"/>
            <a:t>Publish</a:t>
          </a:r>
          <a:endParaRPr lang="en-US" sz="2700" kern="1200" dirty="0"/>
        </a:p>
      </dsp:txBody>
      <dsp:txXfrm>
        <a:off x="4873842" y="851245"/>
        <a:ext cx="1461553" cy="9743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16D3D-DF38-47DC-B39F-A867A90D7183}">
      <dsp:nvSpPr>
        <dsp:cNvPr id="0" name=""/>
        <dsp:cNvSpPr/>
      </dsp:nvSpPr>
      <dsp:spPr>
        <a:xfrm>
          <a:off x="5998" y="621315"/>
          <a:ext cx="3585569" cy="143422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pl-PL" sz="3200" kern="1200" dirty="0" err="1"/>
            <a:t>Persist</a:t>
          </a:r>
          <a:r>
            <a:rPr lang="pl-PL" sz="3200" kern="1200" dirty="0"/>
            <a:t> </a:t>
          </a:r>
          <a:r>
            <a:rPr lang="pl-PL" sz="3200" kern="1200" dirty="0" err="1"/>
            <a:t>if</a:t>
          </a:r>
          <a:r>
            <a:rPr lang="pl-PL" sz="3200" kern="1200" dirty="0"/>
            <a:t> not </a:t>
          </a:r>
          <a:r>
            <a:rPr lang="pl-PL" sz="3200" kern="1200" dirty="0" err="1"/>
            <a:t>duplicate</a:t>
          </a:r>
          <a:endParaRPr lang="en-US" sz="3200" kern="1200" dirty="0"/>
        </a:p>
      </dsp:txBody>
      <dsp:txXfrm>
        <a:off x="723112" y="621315"/>
        <a:ext cx="2151342" cy="1434227"/>
      </dsp:txXfrm>
    </dsp:sp>
    <dsp:sp modelId="{2C0620ED-3EDD-4A53-B31B-13046B26DAF0}">
      <dsp:nvSpPr>
        <dsp:cNvPr id="0" name=""/>
        <dsp:cNvSpPr/>
      </dsp:nvSpPr>
      <dsp:spPr>
        <a:xfrm>
          <a:off x="3233011" y="621315"/>
          <a:ext cx="3585569" cy="143422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pl-PL" sz="3200" kern="1200" dirty="0" err="1"/>
            <a:t>Publish</a:t>
          </a:r>
          <a:endParaRPr lang="en-US" sz="3200" kern="1200" dirty="0"/>
        </a:p>
      </dsp:txBody>
      <dsp:txXfrm>
        <a:off x="3950125" y="621315"/>
        <a:ext cx="2151342" cy="143422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C06D7-47F4-42EE-97DE-5D2CE932B02E}" type="datetimeFigureOut">
              <a:rPr lang="en-US" smtClean="0"/>
              <a:t>9/7/2018</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F6A35-0BFF-42C8-8651-D2B5FB2BDBD4}" type="slidenum">
              <a:rPr lang="en-US" smtClean="0"/>
              <a:t>‹#›</a:t>
            </a:fld>
            <a:endParaRPr lang="en-US"/>
          </a:p>
        </p:txBody>
      </p:sp>
    </p:spTree>
    <p:extLst>
      <p:ext uri="{BB962C8B-B14F-4D97-AF65-F5344CB8AC3E}">
        <p14:creationId xmlns:p14="http://schemas.microsoft.com/office/powerpoint/2010/main" val="526580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jest Michelle z Ruchu </a:t>
            </a:r>
            <a:r>
              <a:rPr lang="pl-PL" dirty="0" err="1"/>
              <a:t>Oproru</a:t>
            </a:r>
            <a:r>
              <a:rPr lang="pl-PL" dirty="0"/>
              <a:t>. Być może pamiętacie ją z serialu </a:t>
            </a:r>
            <a:r>
              <a:rPr lang="pl-PL" dirty="0" err="1"/>
              <a:t>Alo</a:t>
            </a:r>
            <a:r>
              <a:rPr lang="pl-PL" dirty="0"/>
              <a:t> </a:t>
            </a:r>
            <a:r>
              <a:rPr lang="pl-PL" dirty="0" err="1"/>
              <a:t>Alo</a:t>
            </a:r>
            <a:r>
              <a:rPr lang="pl-PL" dirty="0"/>
              <a:t> emitowanego w Polsce w latach 90’. </a:t>
            </a:r>
            <a:r>
              <a:rPr lang="pl-PL" dirty="0" err="1"/>
              <a:t>Michell</a:t>
            </a:r>
            <a:r>
              <a:rPr lang="pl-PL" dirty="0"/>
              <a:t> </a:t>
            </a:r>
            <a:r>
              <a:rPr lang="pl-PL" dirty="0" err="1"/>
              <a:t>zwykla</a:t>
            </a:r>
            <a:r>
              <a:rPr lang="pl-PL" dirty="0"/>
              <a:t> zaczynać każdą wypowiedź frazą „Słuchajcie uważnie, bo nie będę powtarzać”. </a:t>
            </a:r>
          </a:p>
          <a:p>
            <a:endParaRPr lang="pl-PL" dirty="0"/>
          </a:p>
          <a:p>
            <a:r>
              <a:rPr lang="pl-PL" dirty="0"/>
              <a:t>Historia, którą wam opowiem pokazuje jak wiele problemów wynika prostego z tego, że komunikacja miedzy programami komputerowymi zaprojektowana jest tak, aby </a:t>
            </a:r>
            <a:r>
              <a:rPr lang="pl-PL" dirty="0" err="1"/>
              <a:t>powtarzac</a:t>
            </a:r>
            <a:r>
              <a:rPr lang="pl-PL" dirty="0"/>
              <a:t> komunikaty. </a:t>
            </a:r>
            <a:endParaRPr lang="en-US" dirty="0"/>
          </a:p>
        </p:txBody>
      </p:sp>
      <p:sp>
        <p:nvSpPr>
          <p:cNvPr id="4" name="Symbol zastępczy numeru slajdu 3"/>
          <p:cNvSpPr>
            <a:spLocks noGrp="1"/>
          </p:cNvSpPr>
          <p:nvPr>
            <p:ph type="sldNum" sz="quarter" idx="10"/>
          </p:nvPr>
        </p:nvSpPr>
        <p:spPr/>
        <p:txBody>
          <a:bodyPr/>
          <a:lstStyle/>
          <a:p>
            <a:fld id="{1ECF6A35-0BFF-42C8-8651-D2B5FB2BDBD4}" type="slidenum">
              <a:rPr lang="en-US" smtClean="0"/>
              <a:t>2</a:t>
            </a:fld>
            <a:endParaRPr lang="en-US"/>
          </a:p>
        </p:txBody>
      </p:sp>
    </p:spTree>
    <p:extLst>
      <p:ext uri="{BB962C8B-B14F-4D97-AF65-F5344CB8AC3E}">
        <p14:creationId xmlns:p14="http://schemas.microsoft.com/office/powerpoint/2010/main" val="1233405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Nową wersję wdrożono i wszystko było super dopóki </a:t>
            </a:r>
            <a:r>
              <a:rPr lang="pl-PL" dirty="0" err="1"/>
              <a:t>zaspół</a:t>
            </a:r>
            <a:r>
              <a:rPr lang="pl-PL" dirty="0"/>
              <a:t> </a:t>
            </a:r>
            <a:r>
              <a:rPr lang="pl-PL" dirty="0" err="1"/>
              <a:t>obsłgujący</a:t>
            </a:r>
            <a:r>
              <a:rPr lang="pl-PL" dirty="0"/>
              <a:t> media społecznościowe nie zauważył, że coraz więcej klientów za pośrednictwem </a:t>
            </a:r>
            <a:r>
              <a:rPr lang="pl-PL" dirty="0" err="1"/>
              <a:t>fejsbuka</a:t>
            </a:r>
            <a:r>
              <a:rPr lang="pl-PL" dirty="0"/>
              <a:t> dziękuje za dodatkowe pierogi. Przecież my nie rozdajemy dodatkowych pierogów! Po kilku takich sygnałach sprawa trafiła do programistów. Ci nogami i rękami bronili się przez odpowiedzialnością, ale w końcu obiecali zająć się problemem. </a:t>
            </a:r>
          </a:p>
          <a:p>
            <a:endParaRPr lang="pl-PL" dirty="0"/>
          </a:p>
          <a:p>
            <a:r>
              <a:rPr lang="pl-PL" dirty="0" err="1"/>
              <a:t>Coż</a:t>
            </a:r>
            <a:r>
              <a:rPr lang="pl-PL" dirty="0"/>
              <a:t> się okazało? Ano programiści przetestowali </a:t>
            </a:r>
            <a:r>
              <a:rPr lang="pl-PL" dirty="0" err="1"/>
              <a:t>mechanism</a:t>
            </a:r>
            <a:r>
              <a:rPr lang="pl-PL" dirty="0"/>
              <a:t> </a:t>
            </a:r>
            <a:r>
              <a:rPr lang="pl-PL" dirty="0" err="1"/>
              <a:t>deduplikacji</a:t>
            </a:r>
            <a:r>
              <a:rPr lang="pl-PL" dirty="0"/>
              <a:t> tylko w konfiguracji dwóch serwisów. Okazało się, że gdy w wymianie wiadomości uczestniczy kolejny serwis, w tym wypadku </a:t>
            </a:r>
            <a:r>
              <a:rPr lang="pl-PL" dirty="0" err="1"/>
              <a:t>Shipping</a:t>
            </a:r>
            <a:r>
              <a:rPr lang="pl-PL" dirty="0"/>
              <a:t>, </a:t>
            </a:r>
            <a:r>
              <a:rPr lang="pl-PL" dirty="0" err="1"/>
              <a:t>deduplikacja</a:t>
            </a:r>
            <a:r>
              <a:rPr lang="pl-PL" dirty="0"/>
              <a:t> przestaje działać?</a:t>
            </a:r>
          </a:p>
          <a:p>
            <a:endParaRPr lang="pl-PL" dirty="0"/>
          </a:p>
          <a:p>
            <a:r>
              <a:rPr lang="pl-PL" dirty="0"/>
              <a:t>Dlaczego? Nowy mechanizm działa w oparciu o identyfikatory wiadomości. Wyłapuje jedynie duplikaty, które mają ten sam ID. Niestety w procesie publikowanie w serwisie </a:t>
            </a:r>
            <a:r>
              <a:rPr lang="pl-PL" dirty="0" err="1"/>
              <a:t>Orders</a:t>
            </a:r>
            <a:r>
              <a:rPr lang="pl-PL" dirty="0"/>
              <a:t> identyfikatory są nadawane losowo. Nieszczęsny serwis </a:t>
            </a:r>
            <a:r>
              <a:rPr lang="pl-PL" dirty="0" err="1"/>
              <a:t>Shipping</a:t>
            </a:r>
            <a:r>
              <a:rPr lang="pl-PL" dirty="0"/>
              <a:t> nie jest w stanie użyć tego samego mechanizmy </a:t>
            </a:r>
            <a:r>
              <a:rPr lang="pl-PL" dirty="0" err="1"/>
              <a:t>deduplikacji</a:t>
            </a:r>
            <a:r>
              <a:rPr lang="pl-PL" dirty="0"/>
              <a:t>.</a:t>
            </a:r>
          </a:p>
          <a:p>
            <a:endParaRPr lang="en-US" dirty="0"/>
          </a:p>
        </p:txBody>
      </p:sp>
      <p:sp>
        <p:nvSpPr>
          <p:cNvPr id="4" name="Symbol zastępczy numeru slajdu 3"/>
          <p:cNvSpPr>
            <a:spLocks noGrp="1"/>
          </p:cNvSpPr>
          <p:nvPr>
            <p:ph type="sldNum" sz="quarter" idx="10"/>
          </p:nvPr>
        </p:nvSpPr>
        <p:spPr/>
        <p:txBody>
          <a:bodyPr/>
          <a:lstStyle/>
          <a:p>
            <a:fld id="{1ECF6A35-0BFF-42C8-8651-D2B5FB2BDBD4}" type="slidenum">
              <a:rPr lang="en-US" smtClean="0"/>
              <a:t>14</a:t>
            </a:fld>
            <a:endParaRPr lang="en-US"/>
          </a:p>
        </p:txBody>
      </p:sp>
    </p:spTree>
    <p:extLst>
      <p:ext uri="{BB962C8B-B14F-4D97-AF65-F5344CB8AC3E}">
        <p14:creationId xmlns:p14="http://schemas.microsoft.com/office/powerpoint/2010/main" val="2121426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1ECF6A35-0BFF-42C8-8651-D2B5FB2BDBD4}" type="slidenum">
              <a:rPr lang="en-US" smtClean="0"/>
              <a:t>3</a:t>
            </a:fld>
            <a:endParaRPr lang="en-US"/>
          </a:p>
        </p:txBody>
      </p:sp>
    </p:spTree>
    <p:extLst>
      <p:ext uri="{BB962C8B-B14F-4D97-AF65-F5344CB8AC3E}">
        <p14:creationId xmlns:p14="http://schemas.microsoft.com/office/powerpoint/2010/main" val="191744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1ECF6A35-0BFF-42C8-8651-D2B5FB2BDBD4}" type="slidenum">
              <a:rPr lang="en-US" smtClean="0"/>
              <a:t>4</a:t>
            </a:fld>
            <a:endParaRPr lang="en-US"/>
          </a:p>
        </p:txBody>
      </p:sp>
    </p:spTree>
    <p:extLst>
      <p:ext uri="{BB962C8B-B14F-4D97-AF65-F5344CB8AC3E}">
        <p14:creationId xmlns:p14="http://schemas.microsoft.com/office/powerpoint/2010/main" val="1988964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międzyczasie zespół designerów opracował interfejs użytkownika dla nowego produktu. Postawiono na prostotę. Elementy zamówienia można było tylko dodawać i usuwać (nie ma opcji modyfikacji). Każdy rodzaj nadzienia można dodać do zamówienia tylko raz, a porcje mają standardową wielkość (8 pierogów). Jeśli masz ochotę na 16 ruskich, złóż dwa zamówienia. MVP For the win!</a:t>
            </a:r>
          </a:p>
          <a:p>
            <a:endParaRPr lang="pl-PL" dirty="0"/>
          </a:p>
        </p:txBody>
      </p:sp>
      <p:sp>
        <p:nvSpPr>
          <p:cNvPr id="4" name="Symbol zastępczy numeru slajdu 3"/>
          <p:cNvSpPr>
            <a:spLocks noGrp="1"/>
          </p:cNvSpPr>
          <p:nvPr>
            <p:ph type="sldNum" sz="quarter" idx="10"/>
          </p:nvPr>
        </p:nvSpPr>
        <p:spPr/>
        <p:txBody>
          <a:bodyPr/>
          <a:lstStyle/>
          <a:p>
            <a:fld id="{1ECF6A35-0BFF-42C8-8651-D2B5FB2BDBD4}" type="slidenum">
              <a:rPr lang="en-US" smtClean="0"/>
              <a:t>5</a:t>
            </a:fld>
            <a:endParaRPr lang="en-US"/>
          </a:p>
        </p:txBody>
      </p:sp>
    </p:spTree>
    <p:extLst>
      <p:ext uri="{BB962C8B-B14F-4D97-AF65-F5344CB8AC3E}">
        <p14:creationId xmlns:p14="http://schemas.microsoft.com/office/powerpoint/2010/main" val="3507187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szczęście dla nas mamy dostęp do kodu źródłowego stworzonego przez Zespół. Chciałbym, abyśmy teraz cofnęli się w czasie do momentu, kiedy pierwsza </a:t>
            </a:r>
            <a:r>
              <a:rPr lang="pl-PL" dirty="0" err="1"/>
              <a:t>mikroserwisowa</a:t>
            </a:r>
            <a:r>
              <a:rPr lang="pl-PL" dirty="0"/>
              <a:t> wersja Systemu ujrzała światło dziennie. Niestety kod interfejsu użytkownika zaginął w niewyjaśnionych okolicznościach, więc będziemy zmuszeni używać interfejsu konsolowego przeznaczonego oryginalnie do testowania.</a:t>
            </a:r>
          </a:p>
          <a:p>
            <a:endParaRPr lang="pl-PL" dirty="0"/>
          </a:p>
          <a:p>
            <a:r>
              <a:rPr lang="pl-PL" dirty="0"/>
              <a:t>Spróbujmy złożyć pierwsze zamówienie. Od razu widzimy, że identyfikator zamówienia nadaje klient. Dlaczego? Ten identyfikator będzie nam potrzebny przy </a:t>
            </a:r>
            <a:r>
              <a:rPr lang="pl-PL" dirty="0" err="1"/>
              <a:t>wykonawaniu</a:t>
            </a:r>
            <a:r>
              <a:rPr lang="pl-PL" dirty="0"/>
              <a:t> kolejnych akcji na zamówieniu. Gdybyśmy użyli identyfikatora generowanego po stronie </a:t>
            </a:r>
            <a:r>
              <a:rPr lang="pl-PL" dirty="0" err="1"/>
              <a:t>backendu</a:t>
            </a:r>
            <a:r>
              <a:rPr lang="pl-PL" dirty="0"/>
              <a:t>, użytkownik, który kliknie przycisk w przeglądarce dwukrotnie wygenerowałby dwa zamówienia, a tego programiści chcieli uniknąć.</a:t>
            </a:r>
          </a:p>
          <a:p>
            <a:endParaRPr lang="pl-PL" dirty="0"/>
          </a:p>
          <a:p>
            <a:r>
              <a:rPr lang="pl-PL" dirty="0"/>
              <a:t>U góry widzimy konsolę serwisu </a:t>
            </a:r>
            <a:r>
              <a:rPr lang="pl-PL" dirty="0" err="1"/>
              <a:t>frontendowego</a:t>
            </a:r>
            <a:r>
              <a:rPr lang="pl-PL" dirty="0"/>
              <a:t>. Poniżej widzimy wyjście z serwisu obsługi zamówień, a na samym dole serwis odpowiedzialny za doręczanie zamówień. Ten ostatni otrzymuje informacje o zamówieniach za pośrednictwem zdarzeń publikowanych przez serwis obsługi zamówień.</a:t>
            </a:r>
          </a:p>
          <a:p>
            <a:endParaRPr lang="pl-PL" dirty="0"/>
          </a:p>
          <a:p>
            <a:r>
              <a:rPr lang="pl-PL" dirty="0"/>
              <a:t>Dodajmy do naszego zamówienia pierogi z mięsem. Wygląda, że jest jakiś błąd. Dlaczego? Nasi inżynierowie wiedzieli, że </a:t>
            </a:r>
            <a:r>
              <a:rPr lang="pl-PL" dirty="0" err="1"/>
              <a:t>mikroserwisy</a:t>
            </a:r>
            <a:r>
              <a:rPr lang="pl-PL" dirty="0"/>
              <a:t> nie są jak Michelle z ruchu oporu i nie mogą liczyć na to, że wiadomości będą dostarczone dokładnie raz. Z drugiej strony, nie chcieli tracić zamówień. Jedyną opcją było pogodzić się z faktem, że wiadomości mogą być dostarczone wielokrotnie i jakoś sobie z tym poradzić. Aby być pewnym, że cały system radzi sobie odpowiednio z duplikatami, inżynierowie dodali opcję „chaos </a:t>
            </a:r>
            <a:r>
              <a:rPr lang="pl-PL" dirty="0" err="1"/>
              <a:t>monkey</a:t>
            </a:r>
            <a:r>
              <a:rPr lang="pl-PL" dirty="0"/>
              <a:t>” do warstwy komunikacyjnej. Zadaniem „chaos </a:t>
            </a:r>
            <a:r>
              <a:rPr lang="pl-PL" dirty="0" err="1"/>
              <a:t>monkey</a:t>
            </a:r>
            <a:r>
              <a:rPr lang="pl-PL" dirty="0"/>
              <a:t>” jest duplikowanie wychodzących widomości.</a:t>
            </a:r>
          </a:p>
          <a:p>
            <a:endParaRPr lang="pl-PL" dirty="0"/>
          </a:p>
          <a:p>
            <a:r>
              <a:rPr lang="pl-PL" dirty="0"/>
              <a:t>Widzimy, że serwis </a:t>
            </a:r>
            <a:r>
              <a:rPr lang="pl-PL" dirty="0" err="1"/>
              <a:t>Orders</a:t>
            </a:r>
            <a:r>
              <a:rPr lang="pl-PL" dirty="0"/>
              <a:t> poradził sobie z duplikatem przy wsparciu bazy danych. </a:t>
            </a:r>
          </a:p>
          <a:p>
            <a:endParaRPr lang="pl-PL" dirty="0"/>
          </a:p>
          <a:p>
            <a:r>
              <a:rPr lang="pl-PL" dirty="0"/>
              <a:t>Jak? Otóż programiści zauważyli, że zgodnie z projektem interfejsu użytkownika zamówienie jest zbiorem o elementach będących rodzajami nadzienia. Na szczęście pamiętali jeszcze, że operacje sumy i przecięcia zbiorów są idempotentne. To znaczy, że nie ważne ile razy operacja zostanie wykonana, jej efekt jest dokładnie taki sam, jak gdyby wykonana była raz. </a:t>
            </a:r>
            <a:r>
              <a:rPr lang="pl-PL" dirty="0" err="1"/>
              <a:t>Wyposarzeni</a:t>
            </a:r>
            <a:r>
              <a:rPr lang="pl-PL" dirty="0"/>
              <a:t> w tę wiedzę zadbali, za pomocą odpowiednich indeksów w bazie danych, aby tabela elementów zamówień stała się zbiorem.</a:t>
            </a:r>
          </a:p>
          <a:p>
            <a:endParaRPr lang="pl-PL" dirty="0"/>
          </a:p>
          <a:p>
            <a:r>
              <a:rPr lang="pl-PL" dirty="0"/>
              <a:t>Popatrzmy na kod obsługi dodawania nowego elementu zamówienia. Widzimy tu przede wszystkim warunek, który zapewnia, że nie zostanie dodany element z nadzieniem, które już jest. Po co takie sprawdzenie, skoro mamy już indeks na poziomie bazy danych? Indeks zapewnia nam poprawność, natomiast warunek tutaj powoduje, że zduplikowana wiadomość zostanie automatycznie zignorowana zamiast trafić do kolejki błędów gdzie musiałby nam nią spojrzeć operator.</a:t>
            </a:r>
          </a:p>
          <a:p>
            <a:endParaRPr lang="pl-PL" dirty="0"/>
          </a:p>
          <a:p>
            <a:r>
              <a:rPr lang="pl-PL" dirty="0"/>
              <a:t>---</a:t>
            </a:r>
          </a:p>
          <a:p>
            <a:endParaRPr lang="pl-PL" dirty="0"/>
          </a:p>
          <a:p>
            <a:r>
              <a:rPr lang="pl-PL" dirty="0"/>
              <a:t>Wszystko było dobrze dopóki po jakimś czasie klienci nie zaczęli narzekać, że w dostarczonej paczce brakuje części zamówionych i opłaconych pierogów. Po zignorowaniu kilku pierwszych </a:t>
            </a:r>
            <a:r>
              <a:rPr lang="pl-PL" dirty="0" err="1"/>
              <a:t>sygnaó</a:t>
            </a:r>
            <a:r>
              <a:rPr lang="pl-PL" dirty="0"/>
              <a:t> w końcu zespół został zmuszony do zajęcia się problemem. Od początku podejrzane wydało im się połączenie między serwisem </a:t>
            </a:r>
            <a:r>
              <a:rPr lang="pl-PL" dirty="0" err="1"/>
              <a:t>Orders</a:t>
            </a:r>
            <a:r>
              <a:rPr lang="pl-PL" dirty="0"/>
              <a:t> a </a:t>
            </a:r>
            <a:r>
              <a:rPr lang="pl-PL" dirty="0" err="1"/>
              <a:t>Shipping</a:t>
            </a:r>
            <a:r>
              <a:rPr lang="pl-PL" dirty="0"/>
              <a:t>. Postanowili przeprowadzić </a:t>
            </a:r>
            <a:r>
              <a:rPr lang="pl-PL" dirty="0" err="1"/>
              <a:t>eksperymen</a:t>
            </a:r>
            <a:r>
              <a:rPr lang="pl-PL" dirty="0"/>
              <a:t> modyfikując warstwę transportową tak, aby w środowisku testowym wysyłanie niektórych wiadomości kończyło się błędem. Z sobie tylko znanych przyczyn ustalili, że błędem kończyć się będzie próba opublikowania zdarzenia </a:t>
            </a:r>
            <a:r>
              <a:rPr lang="pl-PL" dirty="0" err="1"/>
              <a:t>ItemAdded</a:t>
            </a:r>
            <a:r>
              <a:rPr lang="pl-PL" dirty="0"/>
              <a:t>, jeśli wybrano pierogi Ruskie i upłynęło więcej niż 10 sekund od ostatniej próby. Jeśli system działa poprawnie, to automatyczne ponawianie powinno rozwiązać problem.</a:t>
            </a:r>
          </a:p>
          <a:p>
            <a:endParaRPr lang="pl-PL" dirty="0"/>
          </a:p>
          <a:p>
            <a:r>
              <a:rPr lang="pl-PL" dirty="0"/>
              <a:t>Co takiego widzimy? Billing nie otrzymuje zdarzeń </a:t>
            </a:r>
            <a:r>
              <a:rPr lang="pl-PL" dirty="0" err="1"/>
              <a:t>ItemAdded</a:t>
            </a:r>
            <a:r>
              <a:rPr lang="pl-PL" dirty="0"/>
              <a:t>. Popatrzmy co się stało. Dla ułatwienia chaos </a:t>
            </a:r>
            <a:r>
              <a:rPr lang="pl-PL" dirty="0" err="1"/>
              <a:t>monkey</a:t>
            </a:r>
            <a:r>
              <a:rPr lang="pl-PL" dirty="0"/>
              <a:t> duplikujący wychodzące wiadomości jest wyłączone. Wiadomość została przetworzona, wystąpił błąd wysyłania. Ponawiamy przetworzenie i? Bach. Duplikat. Wszystko jasne.</a:t>
            </a:r>
          </a:p>
          <a:p>
            <a:endParaRPr lang="pl-PL" dirty="0"/>
          </a:p>
          <a:p>
            <a:r>
              <a:rPr lang="pl-PL" dirty="0"/>
              <a:t>Kilka spotkań z udziałem najtęższych umysłów po tej stronie Rio Grande i mamy rozwiązanie. Banalnie proste. Wystarczy odwrócić kolejność zapisu do bazy danych i wysłania. </a:t>
            </a:r>
            <a:r>
              <a:rPr lang="pl-PL" dirty="0" err="1"/>
              <a:t>Ship</a:t>
            </a:r>
            <a:r>
              <a:rPr lang="pl-PL" dirty="0"/>
              <a:t> </a:t>
            </a:r>
            <a:r>
              <a:rPr lang="pl-PL" dirty="0" err="1"/>
              <a:t>it</a:t>
            </a:r>
            <a:r>
              <a:rPr lang="pl-PL" dirty="0"/>
              <a:t>!</a:t>
            </a:r>
          </a:p>
          <a:p>
            <a:endParaRPr lang="pl-PL" dirty="0"/>
          </a:p>
          <a:p>
            <a:r>
              <a:rPr lang="pl-PL" dirty="0"/>
              <a:t>Zobaczmy teraz jak sprawdza się system po poprawce.</a:t>
            </a:r>
          </a:p>
          <a:p>
            <a:endParaRPr lang="pl-PL" dirty="0"/>
          </a:p>
          <a:p>
            <a:endParaRPr lang="pl-PL" dirty="0"/>
          </a:p>
          <a:p>
            <a:endParaRPr lang="pl-PL" dirty="0"/>
          </a:p>
          <a:p>
            <a:endParaRPr lang="pl-PL" dirty="0"/>
          </a:p>
        </p:txBody>
      </p:sp>
      <p:sp>
        <p:nvSpPr>
          <p:cNvPr id="4" name="Symbol zastępczy numeru slajdu 3"/>
          <p:cNvSpPr>
            <a:spLocks noGrp="1"/>
          </p:cNvSpPr>
          <p:nvPr>
            <p:ph type="sldNum" sz="quarter" idx="10"/>
          </p:nvPr>
        </p:nvSpPr>
        <p:spPr/>
        <p:txBody>
          <a:bodyPr/>
          <a:lstStyle/>
          <a:p>
            <a:fld id="{1ECF6A35-0BFF-42C8-8651-D2B5FB2BDBD4}" type="slidenum">
              <a:rPr lang="en-US" smtClean="0"/>
              <a:t>6</a:t>
            </a:fld>
            <a:endParaRPr lang="en-US"/>
          </a:p>
        </p:txBody>
      </p:sp>
    </p:spTree>
    <p:extLst>
      <p:ext uri="{BB962C8B-B14F-4D97-AF65-F5344CB8AC3E}">
        <p14:creationId xmlns:p14="http://schemas.microsoft.com/office/powerpoint/2010/main" val="1464053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Ghost</a:t>
            </a:r>
            <a:r>
              <a:rPr lang="pl-PL" baseline="0" dirty="0"/>
              <a:t> </a:t>
            </a:r>
            <a:r>
              <a:rPr lang="pl-PL" baseline="0" dirty="0" err="1"/>
              <a:t>messages</a:t>
            </a:r>
            <a:endParaRPr lang="en-US" dirty="0"/>
          </a:p>
        </p:txBody>
      </p:sp>
      <p:sp>
        <p:nvSpPr>
          <p:cNvPr id="4" name="Symbol zastępczy numeru slajdu 3"/>
          <p:cNvSpPr>
            <a:spLocks noGrp="1"/>
          </p:cNvSpPr>
          <p:nvPr>
            <p:ph type="sldNum" sz="quarter" idx="10"/>
          </p:nvPr>
        </p:nvSpPr>
        <p:spPr/>
        <p:txBody>
          <a:bodyPr/>
          <a:lstStyle/>
          <a:p>
            <a:fld id="{1ECF6A35-0BFF-42C8-8651-D2B5FB2BDBD4}" type="slidenum">
              <a:rPr lang="en-US" smtClean="0"/>
              <a:t>7</a:t>
            </a:fld>
            <a:endParaRPr lang="en-US"/>
          </a:p>
        </p:txBody>
      </p:sp>
    </p:spTree>
    <p:extLst>
      <p:ext uri="{BB962C8B-B14F-4D97-AF65-F5344CB8AC3E}">
        <p14:creationId xmlns:p14="http://schemas.microsoft.com/office/powerpoint/2010/main" val="3468688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Niestety naszemu zespołowi nie było dane spokojnie wdrożyć poprawkę. Nowa kampania marketingowa w mediach społecznościowych </a:t>
            </a:r>
            <a:r>
              <a:rPr lang="pl-PL" dirty="0" err="1"/>
              <a:t>sprwiła</a:t>
            </a:r>
            <a:r>
              <a:rPr lang="pl-PL" dirty="0"/>
              <a:t>, że sprzedaż wzrosła dwudziestokrotnie. Tłumy nowych klientów domagały się nowych funkcji.</a:t>
            </a:r>
            <a:endParaRPr lang="en-US" dirty="0"/>
          </a:p>
        </p:txBody>
      </p:sp>
      <p:sp>
        <p:nvSpPr>
          <p:cNvPr id="4" name="Symbol zastępczy numeru slajdu 3"/>
          <p:cNvSpPr>
            <a:spLocks noGrp="1"/>
          </p:cNvSpPr>
          <p:nvPr>
            <p:ph type="sldNum" sz="quarter" idx="10"/>
          </p:nvPr>
        </p:nvSpPr>
        <p:spPr/>
        <p:txBody>
          <a:bodyPr/>
          <a:lstStyle/>
          <a:p>
            <a:fld id="{1ECF6A35-0BFF-42C8-8651-D2B5FB2BDBD4}" type="slidenum">
              <a:rPr lang="en-US" smtClean="0"/>
              <a:t>11</a:t>
            </a:fld>
            <a:endParaRPr lang="en-US"/>
          </a:p>
        </p:txBody>
      </p:sp>
    </p:spTree>
    <p:extLst>
      <p:ext uri="{BB962C8B-B14F-4D97-AF65-F5344CB8AC3E}">
        <p14:creationId xmlns:p14="http://schemas.microsoft.com/office/powerpoint/2010/main" val="2332294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1ECF6A35-0BFF-42C8-8651-D2B5FB2BDBD4}" type="slidenum">
              <a:rPr lang="en-US" smtClean="0"/>
              <a:t>12</a:t>
            </a:fld>
            <a:endParaRPr lang="en-US"/>
          </a:p>
        </p:txBody>
      </p:sp>
    </p:spTree>
    <p:extLst>
      <p:ext uri="{BB962C8B-B14F-4D97-AF65-F5344CB8AC3E}">
        <p14:creationId xmlns:p14="http://schemas.microsoft.com/office/powerpoint/2010/main" val="726770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Dzień później na biurku programistów ląduje nowy projekt interfejsu użytkownika. Na szczęście to tylko jeden nowy </a:t>
            </a:r>
            <a:r>
              <a:rPr lang="pl-PL" dirty="0" err="1"/>
              <a:t>textbox</a:t>
            </a:r>
            <a:r>
              <a:rPr lang="pl-PL" dirty="0"/>
              <a:t>. Niestety, takie zamówienie to już nie zbiór. Programiści gorączkowo przeszukują blogi. W końcu któryś natrafił na modny ostatnio koncept „</a:t>
            </a:r>
            <a:r>
              <a:rPr lang="pl-PL" dirty="0" err="1"/>
              <a:t>Append</a:t>
            </a:r>
            <a:r>
              <a:rPr lang="pl-PL" dirty="0"/>
              <a:t> </a:t>
            </a:r>
            <a:r>
              <a:rPr lang="pl-PL" dirty="0" err="1"/>
              <a:t>only</a:t>
            </a:r>
            <a:r>
              <a:rPr lang="pl-PL" dirty="0"/>
              <a:t>!”. Zobaczcie! Przecież my tu tylko </a:t>
            </a:r>
            <a:r>
              <a:rPr lang="pl-PL" dirty="0" err="1"/>
              <a:t>dadajemy</a:t>
            </a:r>
            <a:r>
              <a:rPr lang="pl-PL" dirty="0"/>
              <a:t> pozycje. Z jedną pozycją może być </a:t>
            </a:r>
            <a:r>
              <a:rPr lang="pl-PL" dirty="0" err="1"/>
              <a:t>swiązana</a:t>
            </a:r>
            <a:r>
              <a:rPr lang="pl-PL" dirty="0"/>
              <a:t> tylko jedna wiadomość „</a:t>
            </a:r>
            <a:r>
              <a:rPr lang="pl-PL" dirty="0" err="1"/>
              <a:t>Add</a:t>
            </a:r>
            <a:r>
              <a:rPr lang="pl-PL" dirty="0"/>
              <a:t>”. Jeśli w bazie danych przechowamy identyfikator wiadomości, która dodała daną pozycję, to jeśli zobaczymy wiadomość o tym samym ID drugi raz, będziemy wiedzieć, że to duplikat!</a:t>
            </a:r>
          </a:p>
          <a:p>
            <a:endParaRPr lang="pl-PL" dirty="0"/>
          </a:p>
          <a:p>
            <a:r>
              <a:rPr lang="pl-PL" dirty="0"/>
              <a:t>Jakież to proste! Więc zobaczmy jak to działa.</a:t>
            </a:r>
            <a:endParaRPr lang="en-US" dirty="0"/>
          </a:p>
        </p:txBody>
      </p:sp>
      <p:sp>
        <p:nvSpPr>
          <p:cNvPr id="4" name="Symbol zastępczy numeru slajdu 3"/>
          <p:cNvSpPr>
            <a:spLocks noGrp="1"/>
          </p:cNvSpPr>
          <p:nvPr>
            <p:ph type="sldNum" sz="quarter" idx="10"/>
          </p:nvPr>
        </p:nvSpPr>
        <p:spPr/>
        <p:txBody>
          <a:bodyPr/>
          <a:lstStyle/>
          <a:p>
            <a:fld id="{1ECF6A35-0BFF-42C8-8651-D2B5FB2BDBD4}" type="slidenum">
              <a:rPr lang="en-US" smtClean="0"/>
              <a:t>13</a:t>
            </a:fld>
            <a:endParaRPr lang="en-US"/>
          </a:p>
        </p:txBody>
      </p:sp>
    </p:spTree>
    <p:extLst>
      <p:ext uri="{BB962C8B-B14F-4D97-AF65-F5344CB8AC3E}">
        <p14:creationId xmlns:p14="http://schemas.microsoft.com/office/powerpoint/2010/main" val="1921310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Symbol zastępczy daty 3"/>
          <p:cNvSpPr>
            <a:spLocks noGrp="1"/>
          </p:cNvSpPr>
          <p:nvPr>
            <p:ph type="dt" sz="half" idx="10"/>
          </p:nvPr>
        </p:nvSpPr>
        <p:spPr/>
        <p:txBody>
          <a:bodyPr/>
          <a:lstStyle/>
          <a:p>
            <a:fld id="{B97B1ACE-8FC5-43AE-903F-A46F816E6A3A}" type="datetimeFigureOut">
              <a:rPr lang="en-US" smtClean="0"/>
              <a:t>9/7/2018</a:t>
            </a:fld>
            <a:endParaRPr lang="en-US"/>
          </a:p>
        </p:txBody>
      </p:sp>
      <p:sp>
        <p:nvSpPr>
          <p:cNvPr id="5" name="Symbol zastępczy stopki 4"/>
          <p:cNvSpPr>
            <a:spLocks noGrp="1"/>
          </p:cNvSpPr>
          <p:nvPr>
            <p:ph type="ftr" sz="quarter" idx="11"/>
          </p:nvPr>
        </p:nvSpPr>
        <p:spPr/>
        <p:txBody>
          <a:bodyPr/>
          <a:lstStyle/>
          <a:p>
            <a:endParaRPr lang="en-US"/>
          </a:p>
        </p:txBody>
      </p:sp>
      <p:sp>
        <p:nvSpPr>
          <p:cNvPr id="6" name="Symbol zastępczy numeru slajdu 5"/>
          <p:cNvSpPr>
            <a:spLocks noGrp="1"/>
          </p:cNvSpPr>
          <p:nvPr>
            <p:ph type="sldNum" sz="quarter" idx="12"/>
          </p:nvPr>
        </p:nvSpPr>
        <p:spPr/>
        <p:txBody>
          <a:bodyPr/>
          <a:lstStyle/>
          <a:p>
            <a:fld id="{CDF58FEA-8C8A-4FD4-8358-6FECD4A5E4C3}" type="slidenum">
              <a:rPr lang="en-US" smtClean="0"/>
              <a:t>‹#›</a:t>
            </a:fld>
            <a:endParaRPr lang="en-US"/>
          </a:p>
        </p:txBody>
      </p:sp>
    </p:spTree>
    <p:extLst>
      <p:ext uri="{BB962C8B-B14F-4D97-AF65-F5344CB8AC3E}">
        <p14:creationId xmlns:p14="http://schemas.microsoft.com/office/powerpoint/2010/main" val="222920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endParaRPr lang="en-US"/>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p:cNvSpPr>
            <a:spLocks noGrp="1"/>
          </p:cNvSpPr>
          <p:nvPr>
            <p:ph type="dt" sz="half" idx="10"/>
          </p:nvPr>
        </p:nvSpPr>
        <p:spPr/>
        <p:txBody>
          <a:bodyPr/>
          <a:lstStyle/>
          <a:p>
            <a:fld id="{B97B1ACE-8FC5-43AE-903F-A46F816E6A3A}" type="datetimeFigureOut">
              <a:rPr lang="en-US" smtClean="0"/>
              <a:t>9/7/2018</a:t>
            </a:fld>
            <a:endParaRPr lang="en-US"/>
          </a:p>
        </p:txBody>
      </p:sp>
      <p:sp>
        <p:nvSpPr>
          <p:cNvPr id="5" name="Symbol zastępczy stopki 4"/>
          <p:cNvSpPr>
            <a:spLocks noGrp="1"/>
          </p:cNvSpPr>
          <p:nvPr>
            <p:ph type="ftr" sz="quarter" idx="11"/>
          </p:nvPr>
        </p:nvSpPr>
        <p:spPr/>
        <p:txBody>
          <a:bodyPr/>
          <a:lstStyle/>
          <a:p>
            <a:endParaRPr lang="en-US"/>
          </a:p>
        </p:txBody>
      </p:sp>
      <p:sp>
        <p:nvSpPr>
          <p:cNvPr id="6" name="Symbol zastępczy numeru slajdu 5"/>
          <p:cNvSpPr>
            <a:spLocks noGrp="1"/>
          </p:cNvSpPr>
          <p:nvPr>
            <p:ph type="sldNum" sz="quarter" idx="12"/>
          </p:nvPr>
        </p:nvSpPr>
        <p:spPr/>
        <p:txBody>
          <a:bodyPr/>
          <a:lstStyle/>
          <a:p>
            <a:fld id="{CDF58FEA-8C8A-4FD4-8358-6FECD4A5E4C3}" type="slidenum">
              <a:rPr lang="en-US" smtClean="0"/>
              <a:t>‹#›</a:t>
            </a:fld>
            <a:endParaRPr lang="en-US"/>
          </a:p>
        </p:txBody>
      </p:sp>
    </p:spTree>
    <p:extLst>
      <p:ext uri="{BB962C8B-B14F-4D97-AF65-F5344CB8AC3E}">
        <p14:creationId xmlns:p14="http://schemas.microsoft.com/office/powerpoint/2010/main" val="184668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endParaRPr lang="en-US"/>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p:cNvSpPr>
            <a:spLocks noGrp="1"/>
          </p:cNvSpPr>
          <p:nvPr>
            <p:ph type="dt" sz="half" idx="10"/>
          </p:nvPr>
        </p:nvSpPr>
        <p:spPr/>
        <p:txBody>
          <a:bodyPr/>
          <a:lstStyle/>
          <a:p>
            <a:fld id="{B97B1ACE-8FC5-43AE-903F-A46F816E6A3A}" type="datetimeFigureOut">
              <a:rPr lang="en-US" smtClean="0"/>
              <a:t>9/7/2018</a:t>
            </a:fld>
            <a:endParaRPr lang="en-US"/>
          </a:p>
        </p:txBody>
      </p:sp>
      <p:sp>
        <p:nvSpPr>
          <p:cNvPr id="5" name="Symbol zastępczy stopki 4"/>
          <p:cNvSpPr>
            <a:spLocks noGrp="1"/>
          </p:cNvSpPr>
          <p:nvPr>
            <p:ph type="ftr" sz="quarter" idx="11"/>
          </p:nvPr>
        </p:nvSpPr>
        <p:spPr/>
        <p:txBody>
          <a:bodyPr/>
          <a:lstStyle/>
          <a:p>
            <a:endParaRPr lang="en-US"/>
          </a:p>
        </p:txBody>
      </p:sp>
      <p:sp>
        <p:nvSpPr>
          <p:cNvPr id="6" name="Symbol zastępczy numeru slajdu 5"/>
          <p:cNvSpPr>
            <a:spLocks noGrp="1"/>
          </p:cNvSpPr>
          <p:nvPr>
            <p:ph type="sldNum" sz="quarter" idx="12"/>
          </p:nvPr>
        </p:nvSpPr>
        <p:spPr/>
        <p:txBody>
          <a:bodyPr/>
          <a:lstStyle/>
          <a:p>
            <a:fld id="{CDF58FEA-8C8A-4FD4-8358-6FECD4A5E4C3}" type="slidenum">
              <a:rPr lang="en-US" smtClean="0"/>
              <a:t>‹#›</a:t>
            </a:fld>
            <a:endParaRPr lang="en-US"/>
          </a:p>
        </p:txBody>
      </p:sp>
    </p:spTree>
    <p:extLst>
      <p:ext uri="{BB962C8B-B14F-4D97-AF65-F5344CB8AC3E}">
        <p14:creationId xmlns:p14="http://schemas.microsoft.com/office/powerpoint/2010/main" val="39158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endParaRPr lang="en-US"/>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p:cNvSpPr>
            <a:spLocks noGrp="1"/>
          </p:cNvSpPr>
          <p:nvPr>
            <p:ph type="dt" sz="half" idx="10"/>
          </p:nvPr>
        </p:nvSpPr>
        <p:spPr/>
        <p:txBody>
          <a:bodyPr/>
          <a:lstStyle/>
          <a:p>
            <a:fld id="{B97B1ACE-8FC5-43AE-903F-A46F816E6A3A}" type="datetimeFigureOut">
              <a:rPr lang="en-US" smtClean="0"/>
              <a:t>9/7/2018</a:t>
            </a:fld>
            <a:endParaRPr lang="en-US"/>
          </a:p>
        </p:txBody>
      </p:sp>
      <p:sp>
        <p:nvSpPr>
          <p:cNvPr id="5" name="Symbol zastępczy stopki 4"/>
          <p:cNvSpPr>
            <a:spLocks noGrp="1"/>
          </p:cNvSpPr>
          <p:nvPr>
            <p:ph type="ftr" sz="quarter" idx="11"/>
          </p:nvPr>
        </p:nvSpPr>
        <p:spPr/>
        <p:txBody>
          <a:bodyPr/>
          <a:lstStyle/>
          <a:p>
            <a:endParaRPr lang="en-US"/>
          </a:p>
        </p:txBody>
      </p:sp>
      <p:sp>
        <p:nvSpPr>
          <p:cNvPr id="6" name="Symbol zastępczy numeru slajdu 5"/>
          <p:cNvSpPr>
            <a:spLocks noGrp="1"/>
          </p:cNvSpPr>
          <p:nvPr>
            <p:ph type="sldNum" sz="quarter" idx="12"/>
          </p:nvPr>
        </p:nvSpPr>
        <p:spPr/>
        <p:txBody>
          <a:bodyPr/>
          <a:lstStyle/>
          <a:p>
            <a:fld id="{CDF58FEA-8C8A-4FD4-8358-6FECD4A5E4C3}" type="slidenum">
              <a:rPr lang="en-US" smtClean="0"/>
              <a:t>‹#›</a:t>
            </a:fld>
            <a:endParaRPr lang="en-US"/>
          </a:p>
        </p:txBody>
      </p:sp>
    </p:spTree>
    <p:extLst>
      <p:ext uri="{BB962C8B-B14F-4D97-AF65-F5344CB8AC3E}">
        <p14:creationId xmlns:p14="http://schemas.microsoft.com/office/powerpoint/2010/main" val="28791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p:cNvSpPr>
            <a:spLocks noGrp="1"/>
          </p:cNvSpPr>
          <p:nvPr>
            <p:ph type="dt" sz="half" idx="10"/>
          </p:nvPr>
        </p:nvSpPr>
        <p:spPr/>
        <p:txBody>
          <a:bodyPr/>
          <a:lstStyle/>
          <a:p>
            <a:fld id="{B97B1ACE-8FC5-43AE-903F-A46F816E6A3A}" type="datetimeFigureOut">
              <a:rPr lang="en-US" smtClean="0"/>
              <a:t>9/7/2018</a:t>
            </a:fld>
            <a:endParaRPr lang="en-US"/>
          </a:p>
        </p:txBody>
      </p:sp>
      <p:sp>
        <p:nvSpPr>
          <p:cNvPr id="5" name="Symbol zastępczy stopki 4"/>
          <p:cNvSpPr>
            <a:spLocks noGrp="1"/>
          </p:cNvSpPr>
          <p:nvPr>
            <p:ph type="ftr" sz="quarter" idx="11"/>
          </p:nvPr>
        </p:nvSpPr>
        <p:spPr/>
        <p:txBody>
          <a:bodyPr/>
          <a:lstStyle/>
          <a:p>
            <a:endParaRPr lang="en-US"/>
          </a:p>
        </p:txBody>
      </p:sp>
      <p:sp>
        <p:nvSpPr>
          <p:cNvPr id="6" name="Symbol zastępczy numeru slajdu 5"/>
          <p:cNvSpPr>
            <a:spLocks noGrp="1"/>
          </p:cNvSpPr>
          <p:nvPr>
            <p:ph type="sldNum" sz="quarter" idx="12"/>
          </p:nvPr>
        </p:nvSpPr>
        <p:spPr/>
        <p:txBody>
          <a:bodyPr/>
          <a:lstStyle/>
          <a:p>
            <a:fld id="{CDF58FEA-8C8A-4FD4-8358-6FECD4A5E4C3}" type="slidenum">
              <a:rPr lang="en-US" smtClean="0"/>
              <a:t>‹#›</a:t>
            </a:fld>
            <a:endParaRPr lang="en-US"/>
          </a:p>
        </p:txBody>
      </p:sp>
    </p:spTree>
    <p:extLst>
      <p:ext uri="{BB962C8B-B14F-4D97-AF65-F5344CB8AC3E}">
        <p14:creationId xmlns:p14="http://schemas.microsoft.com/office/powerpoint/2010/main" val="3947400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endParaRPr lang="en-US"/>
          </a:p>
        </p:txBody>
      </p:sp>
      <p:sp>
        <p:nvSpPr>
          <p:cNvPr id="3" name="Symbol zastępczy zawartości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zawartości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Symbol zastępczy daty 4"/>
          <p:cNvSpPr>
            <a:spLocks noGrp="1"/>
          </p:cNvSpPr>
          <p:nvPr>
            <p:ph type="dt" sz="half" idx="10"/>
          </p:nvPr>
        </p:nvSpPr>
        <p:spPr/>
        <p:txBody>
          <a:bodyPr/>
          <a:lstStyle/>
          <a:p>
            <a:fld id="{B97B1ACE-8FC5-43AE-903F-A46F816E6A3A}" type="datetimeFigureOut">
              <a:rPr lang="en-US" smtClean="0"/>
              <a:t>9/7/2018</a:t>
            </a:fld>
            <a:endParaRPr lang="en-US"/>
          </a:p>
        </p:txBody>
      </p:sp>
      <p:sp>
        <p:nvSpPr>
          <p:cNvPr id="6" name="Symbol zastępczy stopki 5"/>
          <p:cNvSpPr>
            <a:spLocks noGrp="1"/>
          </p:cNvSpPr>
          <p:nvPr>
            <p:ph type="ftr" sz="quarter" idx="11"/>
          </p:nvPr>
        </p:nvSpPr>
        <p:spPr/>
        <p:txBody>
          <a:bodyPr/>
          <a:lstStyle/>
          <a:p>
            <a:endParaRPr lang="en-US"/>
          </a:p>
        </p:txBody>
      </p:sp>
      <p:sp>
        <p:nvSpPr>
          <p:cNvPr id="7" name="Symbol zastępczy numeru slajdu 6"/>
          <p:cNvSpPr>
            <a:spLocks noGrp="1"/>
          </p:cNvSpPr>
          <p:nvPr>
            <p:ph type="sldNum" sz="quarter" idx="12"/>
          </p:nvPr>
        </p:nvSpPr>
        <p:spPr/>
        <p:txBody>
          <a:bodyPr/>
          <a:lstStyle/>
          <a:p>
            <a:fld id="{CDF58FEA-8C8A-4FD4-8358-6FECD4A5E4C3}" type="slidenum">
              <a:rPr lang="en-US" smtClean="0"/>
              <a:t>‹#›</a:t>
            </a:fld>
            <a:endParaRPr lang="en-US"/>
          </a:p>
        </p:txBody>
      </p:sp>
    </p:spTree>
    <p:extLst>
      <p:ext uri="{BB962C8B-B14F-4D97-AF65-F5344CB8AC3E}">
        <p14:creationId xmlns:p14="http://schemas.microsoft.com/office/powerpoint/2010/main" val="2765907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839788" y="365125"/>
            <a:ext cx="10515600" cy="1325563"/>
          </a:xfrm>
        </p:spPr>
        <p:txBody>
          <a:bodyPr/>
          <a:lstStyle/>
          <a:p>
            <a:r>
              <a:rPr lang="pl-PL"/>
              <a:t>Kliknij, aby edytować styl</a:t>
            </a:r>
            <a:endParaRPr lang="en-US"/>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Symbol zastępczy daty 6"/>
          <p:cNvSpPr>
            <a:spLocks noGrp="1"/>
          </p:cNvSpPr>
          <p:nvPr>
            <p:ph type="dt" sz="half" idx="10"/>
          </p:nvPr>
        </p:nvSpPr>
        <p:spPr/>
        <p:txBody>
          <a:bodyPr/>
          <a:lstStyle/>
          <a:p>
            <a:fld id="{B97B1ACE-8FC5-43AE-903F-A46F816E6A3A}" type="datetimeFigureOut">
              <a:rPr lang="en-US" smtClean="0"/>
              <a:t>9/7/2018</a:t>
            </a:fld>
            <a:endParaRPr lang="en-US"/>
          </a:p>
        </p:txBody>
      </p:sp>
      <p:sp>
        <p:nvSpPr>
          <p:cNvPr id="8" name="Symbol zastępczy stopki 7"/>
          <p:cNvSpPr>
            <a:spLocks noGrp="1"/>
          </p:cNvSpPr>
          <p:nvPr>
            <p:ph type="ftr" sz="quarter" idx="11"/>
          </p:nvPr>
        </p:nvSpPr>
        <p:spPr/>
        <p:txBody>
          <a:bodyPr/>
          <a:lstStyle/>
          <a:p>
            <a:endParaRPr lang="en-US"/>
          </a:p>
        </p:txBody>
      </p:sp>
      <p:sp>
        <p:nvSpPr>
          <p:cNvPr id="9" name="Symbol zastępczy numeru slajdu 8"/>
          <p:cNvSpPr>
            <a:spLocks noGrp="1"/>
          </p:cNvSpPr>
          <p:nvPr>
            <p:ph type="sldNum" sz="quarter" idx="12"/>
          </p:nvPr>
        </p:nvSpPr>
        <p:spPr/>
        <p:txBody>
          <a:bodyPr/>
          <a:lstStyle/>
          <a:p>
            <a:fld id="{CDF58FEA-8C8A-4FD4-8358-6FECD4A5E4C3}" type="slidenum">
              <a:rPr lang="en-US" smtClean="0"/>
              <a:t>‹#›</a:t>
            </a:fld>
            <a:endParaRPr lang="en-US"/>
          </a:p>
        </p:txBody>
      </p:sp>
    </p:spTree>
    <p:extLst>
      <p:ext uri="{BB962C8B-B14F-4D97-AF65-F5344CB8AC3E}">
        <p14:creationId xmlns:p14="http://schemas.microsoft.com/office/powerpoint/2010/main" val="272881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endParaRPr lang="en-US"/>
          </a:p>
        </p:txBody>
      </p:sp>
      <p:sp>
        <p:nvSpPr>
          <p:cNvPr id="3" name="Symbol zastępczy daty 2"/>
          <p:cNvSpPr>
            <a:spLocks noGrp="1"/>
          </p:cNvSpPr>
          <p:nvPr>
            <p:ph type="dt" sz="half" idx="10"/>
          </p:nvPr>
        </p:nvSpPr>
        <p:spPr/>
        <p:txBody>
          <a:bodyPr/>
          <a:lstStyle/>
          <a:p>
            <a:fld id="{B97B1ACE-8FC5-43AE-903F-A46F816E6A3A}" type="datetimeFigureOut">
              <a:rPr lang="en-US" smtClean="0"/>
              <a:t>9/7/2018</a:t>
            </a:fld>
            <a:endParaRPr lang="en-US"/>
          </a:p>
        </p:txBody>
      </p:sp>
      <p:sp>
        <p:nvSpPr>
          <p:cNvPr id="4" name="Symbol zastępczy stopki 3"/>
          <p:cNvSpPr>
            <a:spLocks noGrp="1"/>
          </p:cNvSpPr>
          <p:nvPr>
            <p:ph type="ftr" sz="quarter" idx="11"/>
          </p:nvPr>
        </p:nvSpPr>
        <p:spPr/>
        <p:txBody>
          <a:bodyPr/>
          <a:lstStyle/>
          <a:p>
            <a:endParaRPr lang="en-US"/>
          </a:p>
        </p:txBody>
      </p:sp>
      <p:sp>
        <p:nvSpPr>
          <p:cNvPr id="5" name="Symbol zastępczy numeru slajdu 4"/>
          <p:cNvSpPr>
            <a:spLocks noGrp="1"/>
          </p:cNvSpPr>
          <p:nvPr>
            <p:ph type="sldNum" sz="quarter" idx="12"/>
          </p:nvPr>
        </p:nvSpPr>
        <p:spPr/>
        <p:txBody>
          <a:bodyPr/>
          <a:lstStyle/>
          <a:p>
            <a:fld id="{CDF58FEA-8C8A-4FD4-8358-6FECD4A5E4C3}" type="slidenum">
              <a:rPr lang="en-US" smtClean="0"/>
              <a:t>‹#›</a:t>
            </a:fld>
            <a:endParaRPr lang="en-US"/>
          </a:p>
        </p:txBody>
      </p:sp>
    </p:spTree>
    <p:extLst>
      <p:ext uri="{BB962C8B-B14F-4D97-AF65-F5344CB8AC3E}">
        <p14:creationId xmlns:p14="http://schemas.microsoft.com/office/powerpoint/2010/main" val="1969484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B97B1ACE-8FC5-43AE-903F-A46F816E6A3A}" type="datetimeFigureOut">
              <a:rPr lang="en-US" smtClean="0"/>
              <a:t>9/7/2018</a:t>
            </a:fld>
            <a:endParaRPr lang="en-US"/>
          </a:p>
        </p:txBody>
      </p:sp>
      <p:sp>
        <p:nvSpPr>
          <p:cNvPr id="3" name="Symbol zastępczy stopki 2"/>
          <p:cNvSpPr>
            <a:spLocks noGrp="1"/>
          </p:cNvSpPr>
          <p:nvPr>
            <p:ph type="ftr" sz="quarter" idx="11"/>
          </p:nvPr>
        </p:nvSpPr>
        <p:spPr/>
        <p:txBody>
          <a:bodyPr/>
          <a:lstStyle/>
          <a:p>
            <a:endParaRPr lang="en-US"/>
          </a:p>
        </p:txBody>
      </p:sp>
      <p:sp>
        <p:nvSpPr>
          <p:cNvPr id="4" name="Symbol zastępczy numeru slajdu 3"/>
          <p:cNvSpPr>
            <a:spLocks noGrp="1"/>
          </p:cNvSpPr>
          <p:nvPr>
            <p:ph type="sldNum" sz="quarter" idx="12"/>
          </p:nvPr>
        </p:nvSpPr>
        <p:spPr/>
        <p:txBody>
          <a:bodyPr/>
          <a:lstStyle/>
          <a:p>
            <a:fld id="{CDF58FEA-8C8A-4FD4-8358-6FECD4A5E4C3}" type="slidenum">
              <a:rPr lang="en-US" smtClean="0"/>
              <a:t>‹#›</a:t>
            </a:fld>
            <a:endParaRPr lang="en-US"/>
          </a:p>
        </p:txBody>
      </p:sp>
    </p:spTree>
    <p:extLst>
      <p:ext uri="{BB962C8B-B14F-4D97-AF65-F5344CB8AC3E}">
        <p14:creationId xmlns:p14="http://schemas.microsoft.com/office/powerpoint/2010/main" val="3069729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B97B1ACE-8FC5-43AE-903F-A46F816E6A3A}" type="datetimeFigureOut">
              <a:rPr lang="en-US" smtClean="0"/>
              <a:t>9/7/2018</a:t>
            </a:fld>
            <a:endParaRPr lang="en-US"/>
          </a:p>
        </p:txBody>
      </p:sp>
      <p:sp>
        <p:nvSpPr>
          <p:cNvPr id="6" name="Symbol zastępczy stopki 5"/>
          <p:cNvSpPr>
            <a:spLocks noGrp="1"/>
          </p:cNvSpPr>
          <p:nvPr>
            <p:ph type="ftr" sz="quarter" idx="11"/>
          </p:nvPr>
        </p:nvSpPr>
        <p:spPr/>
        <p:txBody>
          <a:bodyPr/>
          <a:lstStyle/>
          <a:p>
            <a:endParaRPr lang="en-US"/>
          </a:p>
        </p:txBody>
      </p:sp>
      <p:sp>
        <p:nvSpPr>
          <p:cNvPr id="7" name="Symbol zastępczy numeru slajdu 6"/>
          <p:cNvSpPr>
            <a:spLocks noGrp="1"/>
          </p:cNvSpPr>
          <p:nvPr>
            <p:ph type="sldNum" sz="quarter" idx="12"/>
          </p:nvPr>
        </p:nvSpPr>
        <p:spPr/>
        <p:txBody>
          <a:bodyPr/>
          <a:lstStyle/>
          <a:p>
            <a:fld id="{CDF58FEA-8C8A-4FD4-8358-6FECD4A5E4C3}" type="slidenum">
              <a:rPr lang="en-US" smtClean="0"/>
              <a:t>‹#›</a:t>
            </a:fld>
            <a:endParaRPr lang="en-US"/>
          </a:p>
        </p:txBody>
      </p:sp>
    </p:spTree>
    <p:extLst>
      <p:ext uri="{BB962C8B-B14F-4D97-AF65-F5344CB8AC3E}">
        <p14:creationId xmlns:p14="http://schemas.microsoft.com/office/powerpoint/2010/main" val="40445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B97B1ACE-8FC5-43AE-903F-A46F816E6A3A}" type="datetimeFigureOut">
              <a:rPr lang="en-US" smtClean="0"/>
              <a:t>9/7/2018</a:t>
            </a:fld>
            <a:endParaRPr lang="en-US"/>
          </a:p>
        </p:txBody>
      </p:sp>
      <p:sp>
        <p:nvSpPr>
          <p:cNvPr id="6" name="Symbol zastępczy stopki 5"/>
          <p:cNvSpPr>
            <a:spLocks noGrp="1"/>
          </p:cNvSpPr>
          <p:nvPr>
            <p:ph type="ftr" sz="quarter" idx="11"/>
          </p:nvPr>
        </p:nvSpPr>
        <p:spPr/>
        <p:txBody>
          <a:bodyPr/>
          <a:lstStyle/>
          <a:p>
            <a:endParaRPr lang="en-US"/>
          </a:p>
        </p:txBody>
      </p:sp>
      <p:sp>
        <p:nvSpPr>
          <p:cNvPr id="7" name="Symbol zastępczy numeru slajdu 6"/>
          <p:cNvSpPr>
            <a:spLocks noGrp="1"/>
          </p:cNvSpPr>
          <p:nvPr>
            <p:ph type="sldNum" sz="quarter" idx="12"/>
          </p:nvPr>
        </p:nvSpPr>
        <p:spPr/>
        <p:txBody>
          <a:bodyPr/>
          <a:lstStyle/>
          <a:p>
            <a:fld id="{CDF58FEA-8C8A-4FD4-8358-6FECD4A5E4C3}" type="slidenum">
              <a:rPr lang="en-US" smtClean="0"/>
              <a:t>‹#›</a:t>
            </a:fld>
            <a:endParaRPr lang="en-US"/>
          </a:p>
        </p:txBody>
      </p:sp>
    </p:spTree>
    <p:extLst>
      <p:ext uri="{BB962C8B-B14F-4D97-AF65-F5344CB8AC3E}">
        <p14:creationId xmlns:p14="http://schemas.microsoft.com/office/powerpoint/2010/main" val="2777760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B1ACE-8FC5-43AE-903F-A46F816E6A3A}" type="datetimeFigureOut">
              <a:rPr lang="en-US" smtClean="0"/>
              <a:t>9/7/2018</a:t>
            </a:fld>
            <a:endParaRPr lang="en-US"/>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58FEA-8C8A-4FD4-8358-6FECD4A5E4C3}" type="slidenum">
              <a:rPr lang="en-US" smtClean="0"/>
              <a:t>‹#›</a:t>
            </a:fld>
            <a:endParaRPr lang="en-US"/>
          </a:p>
        </p:txBody>
      </p:sp>
    </p:spTree>
    <p:extLst>
      <p:ext uri="{BB962C8B-B14F-4D97-AF65-F5344CB8AC3E}">
        <p14:creationId xmlns:p14="http://schemas.microsoft.com/office/powerpoint/2010/main" val="153348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a:t>Słuchajcie uważnie, bo </a:t>
            </a:r>
            <a:r>
              <a:rPr lang="pl-PL" strike="sngStrike" dirty="0"/>
              <a:t>nie</a:t>
            </a:r>
            <a:r>
              <a:rPr lang="pl-PL" dirty="0"/>
              <a:t> będę powtarzać</a:t>
            </a:r>
            <a:endParaRPr lang="en-US" dirty="0"/>
          </a:p>
        </p:txBody>
      </p:sp>
      <p:sp>
        <p:nvSpPr>
          <p:cNvPr id="3" name="Podtytuł 2"/>
          <p:cNvSpPr>
            <a:spLocks noGrp="1"/>
          </p:cNvSpPr>
          <p:nvPr>
            <p:ph type="subTitle" idx="1"/>
          </p:nvPr>
        </p:nvSpPr>
        <p:spPr/>
        <p:txBody>
          <a:bodyPr/>
          <a:lstStyle/>
          <a:p>
            <a:r>
              <a:rPr lang="pl-PL" dirty="0"/>
              <a:t>Szymon Pobiega</a:t>
            </a:r>
            <a:endParaRPr lang="en-US" dirty="0"/>
          </a:p>
        </p:txBody>
      </p:sp>
    </p:spTree>
    <p:extLst>
      <p:ext uri="{BB962C8B-B14F-4D97-AF65-F5344CB8AC3E}">
        <p14:creationId xmlns:p14="http://schemas.microsoft.com/office/powerpoint/2010/main" val="2338755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Framing</a:t>
            </a:r>
            <a:r>
              <a:rPr lang="pl-PL" dirty="0"/>
              <a:t> the problem</a:t>
            </a:r>
            <a:endParaRPr lang="en-US" dirty="0"/>
          </a:p>
        </p:txBody>
      </p:sp>
      <p:sp>
        <p:nvSpPr>
          <p:cNvPr id="3" name="Symbol zastępczy zawartości 2"/>
          <p:cNvSpPr>
            <a:spLocks noGrp="1"/>
          </p:cNvSpPr>
          <p:nvPr>
            <p:ph idx="1"/>
          </p:nvPr>
        </p:nvSpPr>
        <p:spPr/>
        <p:txBody>
          <a:bodyPr/>
          <a:lstStyle/>
          <a:p>
            <a:r>
              <a:rPr lang="pl-PL" dirty="0"/>
              <a:t>We </a:t>
            </a:r>
            <a:r>
              <a:rPr lang="pl-PL" dirty="0" err="1"/>
              <a:t>don’t</a:t>
            </a:r>
            <a:r>
              <a:rPr lang="pl-PL" dirty="0"/>
              <a:t> want to </a:t>
            </a:r>
            <a:r>
              <a:rPr lang="pl-PL" dirty="0" err="1"/>
              <a:t>lose</a:t>
            </a:r>
            <a:r>
              <a:rPr lang="pl-PL" dirty="0"/>
              <a:t> </a:t>
            </a:r>
            <a:r>
              <a:rPr lang="pl-PL" dirty="0" err="1"/>
              <a:t>messages</a:t>
            </a:r>
            <a:endParaRPr lang="pl-PL" dirty="0"/>
          </a:p>
          <a:p>
            <a:r>
              <a:rPr lang="en-US" dirty="0"/>
              <a:t>We want the outcome to be the same no matter how many times we process the message</a:t>
            </a:r>
            <a:r>
              <a:rPr lang="pl-PL" dirty="0"/>
              <a:t> </a:t>
            </a:r>
            <a:r>
              <a:rPr lang="pl-PL" i="1" dirty="0"/>
              <a:t>(</a:t>
            </a:r>
            <a:r>
              <a:rPr lang="pl-PL" i="1" dirty="0" err="1"/>
              <a:t>idempotence</a:t>
            </a:r>
            <a:r>
              <a:rPr lang="pl-PL" i="1" dirty="0"/>
              <a:t>)</a:t>
            </a:r>
            <a:endParaRPr lang="en-US" i="1" dirty="0"/>
          </a:p>
          <a:p>
            <a:r>
              <a:rPr lang="en-US" dirty="0"/>
              <a:t>We don't want to leak information if the outcome has not been persisted</a:t>
            </a:r>
            <a:r>
              <a:rPr lang="pl-PL" dirty="0"/>
              <a:t> </a:t>
            </a:r>
            <a:r>
              <a:rPr lang="pl-PL" i="1" dirty="0"/>
              <a:t>(</a:t>
            </a:r>
            <a:r>
              <a:rPr lang="pl-PL" i="1" dirty="0" err="1"/>
              <a:t>ghost</a:t>
            </a:r>
            <a:r>
              <a:rPr lang="pl-PL" i="1" dirty="0"/>
              <a:t> </a:t>
            </a:r>
            <a:r>
              <a:rPr lang="pl-PL" i="1" dirty="0" err="1"/>
              <a:t>messages</a:t>
            </a:r>
            <a:r>
              <a:rPr lang="pl-PL" i="1" dirty="0"/>
              <a:t>)</a:t>
            </a:r>
            <a:endParaRPr lang="en-US" dirty="0"/>
          </a:p>
        </p:txBody>
      </p:sp>
      <p:pic>
        <p:nvPicPr>
          <p:cNvPr id="5" name="Obraz 4"/>
          <p:cNvPicPr>
            <a:picLocks noChangeAspect="1"/>
          </p:cNvPicPr>
          <p:nvPr/>
        </p:nvPicPr>
        <p:blipFill>
          <a:blip r:embed="rId2"/>
          <a:stretch>
            <a:fillRect/>
          </a:stretch>
        </p:blipFill>
        <p:spPr>
          <a:xfrm>
            <a:off x="9866534" y="118359"/>
            <a:ext cx="1974951" cy="1460575"/>
          </a:xfrm>
          <a:prstGeom prst="rect">
            <a:avLst/>
          </a:prstGeom>
        </p:spPr>
      </p:pic>
      <p:graphicFrame>
        <p:nvGraphicFramePr>
          <p:cNvPr id="6" name="Wykres 5"/>
          <p:cNvGraphicFramePr>
            <a:graphicFrameLocks/>
          </p:cNvGraphicFramePr>
          <p:nvPr>
            <p:extLst>
              <p:ext uri="{D42A27DB-BD31-4B8C-83A1-F6EECF244321}">
                <p14:modId xmlns:p14="http://schemas.microsoft.com/office/powerpoint/2010/main" val="4100354091"/>
              </p:ext>
            </p:extLst>
          </p:nvPr>
        </p:nvGraphicFramePr>
        <p:xfrm>
          <a:off x="6050579" y="3779583"/>
          <a:ext cx="5402517" cy="30784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60849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Wykres 4"/>
          <p:cNvGraphicFramePr>
            <a:graphicFrameLocks/>
          </p:cNvGraphicFramePr>
          <p:nvPr>
            <p:extLst>
              <p:ext uri="{D42A27DB-BD31-4B8C-83A1-F6EECF244321}">
                <p14:modId xmlns:p14="http://schemas.microsoft.com/office/powerpoint/2010/main" val="2505662179"/>
              </p:ext>
            </p:extLst>
          </p:nvPr>
        </p:nvGraphicFramePr>
        <p:xfrm>
          <a:off x="0" y="0"/>
          <a:ext cx="12192000" cy="68579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09053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ytuł 9"/>
          <p:cNvSpPr>
            <a:spLocks noGrp="1"/>
          </p:cNvSpPr>
          <p:nvPr>
            <p:ph type="title"/>
          </p:nvPr>
        </p:nvSpPr>
        <p:spPr/>
        <p:txBody>
          <a:bodyPr/>
          <a:lstStyle/>
          <a:p>
            <a:r>
              <a:rPr lang="pl-PL" dirty="0" err="1"/>
              <a:t>Requirements</a:t>
            </a:r>
            <a:r>
              <a:rPr lang="pl-PL" dirty="0"/>
              <a:t> </a:t>
            </a:r>
            <a:r>
              <a:rPr lang="pl-PL" dirty="0" err="1"/>
              <a:t>change</a:t>
            </a:r>
            <a:r>
              <a:rPr lang="pl-PL" dirty="0"/>
              <a:t>!</a:t>
            </a:r>
            <a:endParaRPr lang="en-US" dirty="0"/>
          </a:p>
        </p:txBody>
      </p:sp>
      <p:pic>
        <p:nvPicPr>
          <p:cNvPr id="13" name="Symbol zastępczy zawartości 1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48889" y="2521599"/>
            <a:ext cx="3945853" cy="2959390"/>
          </a:xfrm>
        </p:spPr>
      </p:pic>
      <p:sp>
        <p:nvSpPr>
          <p:cNvPr id="12" name="Symbol zastępczy zawartości 11"/>
          <p:cNvSpPr>
            <a:spLocks noGrp="1"/>
          </p:cNvSpPr>
          <p:nvPr>
            <p:ph sz="half" idx="1"/>
          </p:nvPr>
        </p:nvSpPr>
        <p:spPr/>
        <p:txBody>
          <a:bodyPr/>
          <a:lstStyle/>
          <a:p>
            <a:pPr marL="0" indent="0">
              <a:buNone/>
            </a:pPr>
            <a:r>
              <a:rPr lang="pl-PL" dirty="0" err="1"/>
              <a:t>If</a:t>
            </a:r>
            <a:r>
              <a:rPr lang="pl-PL" dirty="0"/>
              <a:t> </a:t>
            </a:r>
            <a:r>
              <a:rPr lang="pl-PL" dirty="0" err="1"/>
              <a:t>you</a:t>
            </a:r>
            <a:r>
              <a:rPr lang="pl-PL" dirty="0"/>
              <a:t> </a:t>
            </a:r>
            <a:r>
              <a:rPr lang="pl-PL" dirty="0" err="1"/>
              <a:t>could</a:t>
            </a:r>
            <a:r>
              <a:rPr lang="pl-PL" dirty="0"/>
              <a:t> </a:t>
            </a:r>
            <a:r>
              <a:rPr lang="pl-PL" dirty="0" err="1"/>
              <a:t>add</a:t>
            </a:r>
            <a:r>
              <a:rPr lang="pl-PL" dirty="0"/>
              <a:t> </a:t>
            </a:r>
            <a:r>
              <a:rPr lang="pl-PL" dirty="0" err="1"/>
              <a:t>quantity</a:t>
            </a:r>
            <a:r>
              <a:rPr lang="pl-PL" dirty="0"/>
              <a:t> to the order lines</a:t>
            </a:r>
          </a:p>
          <a:p>
            <a:pPr marL="0" indent="0">
              <a:buNone/>
            </a:pPr>
            <a:endParaRPr lang="pl-PL" dirty="0"/>
          </a:p>
          <a:p>
            <a:pPr marL="0" indent="0">
              <a:buNone/>
            </a:pPr>
            <a:r>
              <a:rPr lang="pl-PL" dirty="0" err="1"/>
              <a:t>that</a:t>
            </a:r>
            <a:r>
              <a:rPr lang="pl-PL" dirty="0"/>
              <a:t> </a:t>
            </a:r>
            <a:r>
              <a:rPr lang="pl-PL" dirty="0" err="1"/>
              <a:t>would</a:t>
            </a:r>
            <a:r>
              <a:rPr lang="pl-PL" dirty="0"/>
              <a:t> be GREAT!</a:t>
            </a:r>
            <a:endParaRPr lang="en-US" dirty="0"/>
          </a:p>
        </p:txBody>
      </p:sp>
    </p:spTree>
    <p:extLst>
      <p:ext uri="{BB962C8B-B14F-4D97-AF65-F5344CB8AC3E}">
        <p14:creationId xmlns:p14="http://schemas.microsoft.com/office/powerpoint/2010/main" val="912752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az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747" y="0"/>
            <a:ext cx="7188506" cy="6858000"/>
          </a:xfrm>
          <a:prstGeom prst="rect">
            <a:avLst/>
          </a:prstGeom>
        </p:spPr>
      </p:pic>
    </p:spTree>
    <p:extLst>
      <p:ext uri="{BB962C8B-B14F-4D97-AF65-F5344CB8AC3E}">
        <p14:creationId xmlns:p14="http://schemas.microsoft.com/office/powerpoint/2010/main" val="3732413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p:txBody>
          <a:bodyPr/>
          <a:lstStyle/>
          <a:p>
            <a:r>
              <a:rPr lang="pl-PL" dirty="0"/>
              <a:t>Demo </a:t>
            </a:r>
            <a:r>
              <a:rPr lang="pl-PL" dirty="0" err="1"/>
              <a:t>time</a:t>
            </a:r>
            <a:r>
              <a:rPr lang="pl-PL" dirty="0"/>
              <a:t>!</a:t>
            </a:r>
            <a:endParaRPr lang="en-US" dirty="0"/>
          </a:p>
        </p:txBody>
      </p:sp>
      <p:sp>
        <p:nvSpPr>
          <p:cNvPr id="6" name="Symbol zastępczy tekstu 5"/>
          <p:cNvSpPr>
            <a:spLocks noGrp="1"/>
          </p:cNvSpPr>
          <p:nvPr>
            <p:ph type="body" idx="1"/>
          </p:nvPr>
        </p:nvSpPr>
        <p:spPr/>
        <p:txBody>
          <a:bodyPr/>
          <a:lstStyle/>
          <a:p>
            <a:endParaRPr lang="en-US"/>
          </a:p>
        </p:txBody>
      </p:sp>
    </p:spTree>
    <p:extLst>
      <p:ext uri="{BB962C8B-B14F-4D97-AF65-F5344CB8AC3E}">
        <p14:creationId xmlns:p14="http://schemas.microsoft.com/office/powerpoint/2010/main" val="548696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err="1"/>
              <a:t>Thank</a:t>
            </a:r>
            <a:r>
              <a:rPr lang="pl-PL" dirty="0"/>
              <a:t> </a:t>
            </a:r>
            <a:r>
              <a:rPr lang="pl-PL" dirty="0" err="1"/>
              <a:t>you</a:t>
            </a:r>
            <a:r>
              <a:rPr lang="pl-PL" dirty="0"/>
              <a:t>!</a:t>
            </a:r>
            <a:endParaRPr lang="en-US" dirty="0"/>
          </a:p>
        </p:txBody>
      </p:sp>
      <p:sp>
        <p:nvSpPr>
          <p:cNvPr id="5" name="Symbol zastępczy tekstu 4"/>
          <p:cNvSpPr>
            <a:spLocks noGrp="1"/>
          </p:cNvSpPr>
          <p:nvPr>
            <p:ph type="body" idx="1"/>
          </p:nvPr>
        </p:nvSpPr>
        <p:spPr/>
        <p:txBody>
          <a:bodyPr/>
          <a:lstStyle/>
          <a:p>
            <a:endParaRPr lang="en-US"/>
          </a:p>
        </p:txBody>
      </p:sp>
    </p:spTree>
    <p:extLst>
      <p:ext uri="{BB962C8B-B14F-4D97-AF65-F5344CB8AC3E}">
        <p14:creationId xmlns:p14="http://schemas.microsoft.com/office/powerpoint/2010/main" val="154961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1361" y="0"/>
            <a:ext cx="4669277" cy="6858000"/>
          </a:xfrm>
          <a:prstGeom prst="rect">
            <a:avLst/>
          </a:prstGeom>
        </p:spPr>
      </p:pic>
    </p:spTree>
    <p:extLst>
      <p:ext uri="{BB962C8B-B14F-4D97-AF65-F5344CB8AC3E}">
        <p14:creationId xmlns:p14="http://schemas.microsoft.com/office/powerpoint/2010/main" val="1673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ymbol zastępczy zawartości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424112" y="0"/>
            <a:ext cx="7345891" cy="6858000"/>
          </a:xfrm>
        </p:spPr>
      </p:pic>
    </p:spTree>
    <p:extLst>
      <p:ext uri="{BB962C8B-B14F-4D97-AF65-F5344CB8AC3E}">
        <p14:creationId xmlns:p14="http://schemas.microsoft.com/office/powerpoint/2010/main" val="264733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1"/>
          <p:cNvGrpSpPr/>
          <p:nvPr/>
        </p:nvGrpSpPr>
        <p:grpSpPr>
          <a:xfrm>
            <a:off x="2659953" y="2854158"/>
            <a:ext cx="2026653" cy="1149684"/>
            <a:chOff x="5395495" y="2854158"/>
            <a:chExt cx="2026653" cy="1149684"/>
          </a:xfrm>
        </p:grpSpPr>
        <p:sp>
          <p:nvSpPr>
            <p:cNvPr id="4" name="Schemat blokowy: pamięć o dostępie bezpośrednim 3"/>
            <p:cNvSpPr/>
            <p:nvPr/>
          </p:nvSpPr>
          <p:spPr>
            <a:xfrm>
              <a:off x="6646779" y="2854158"/>
              <a:ext cx="775369" cy="114968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chemat blokowy: przechowywane dane 4"/>
            <p:cNvSpPr/>
            <p:nvPr/>
          </p:nvSpPr>
          <p:spPr>
            <a:xfrm>
              <a:off x="6021137" y="2854158"/>
              <a:ext cx="625642" cy="1149684"/>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chemat blokowy: przechowywane dane 5"/>
            <p:cNvSpPr/>
            <p:nvPr/>
          </p:nvSpPr>
          <p:spPr>
            <a:xfrm>
              <a:off x="5395495" y="2854158"/>
              <a:ext cx="625642" cy="1149684"/>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Prostokąt zaokrąglony 8"/>
          <p:cNvSpPr/>
          <p:nvPr/>
        </p:nvSpPr>
        <p:spPr>
          <a:xfrm>
            <a:off x="372340" y="3002552"/>
            <a:ext cx="1756437" cy="852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a:t>Frontend</a:t>
            </a:r>
            <a:endParaRPr lang="en-US" dirty="0"/>
          </a:p>
        </p:txBody>
      </p:sp>
      <p:sp>
        <p:nvSpPr>
          <p:cNvPr id="12" name="Prostokąt zaokrąglony 11"/>
          <p:cNvSpPr/>
          <p:nvPr/>
        </p:nvSpPr>
        <p:spPr>
          <a:xfrm>
            <a:off x="5217782" y="3002552"/>
            <a:ext cx="1756437" cy="852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a:t>Orders</a:t>
            </a:r>
            <a:endParaRPr lang="en-US" dirty="0"/>
          </a:p>
        </p:txBody>
      </p:sp>
      <p:grpSp>
        <p:nvGrpSpPr>
          <p:cNvPr id="17" name="Grupa 16"/>
          <p:cNvGrpSpPr/>
          <p:nvPr/>
        </p:nvGrpSpPr>
        <p:grpSpPr>
          <a:xfrm>
            <a:off x="7505395" y="2854158"/>
            <a:ext cx="2026653" cy="1149684"/>
            <a:chOff x="5395495" y="2854158"/>
            <a:chExt cx="2026653" cy="1149684"/>
          </a:xfrm>
        </p:grpSpPr>
        <p:sp>
          <p:nvSpPr>
            <p:cNvPr id="18" name="Schemat blokowy: pamięć o dostępie bezpośrednim 17"/>
            <p:cNvSpPr/>
            <p:nvPr/>
          </p:nvSpPr>
          <p:spPr>
            <a:xfrm>
              <a:off x="6646779" y="2854158"/>
              <a:ext cx="775369" cy="1149684"/>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chemat blokowy: przechowywane dane 18"/>
            <p:cNvSpPr/>
            <p:nvPr/>
          </p:nvSpPr>
          <p:spPr>
            <a:xfrm>
              <a:off x="6021137" y="2854158"/>
              <a:ext cx="625642" cy="1149684"/>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chemat blokowy: przechowywane dane 19"/>
            <p:cNvSpPr/>
            <p:nvPr/>
          </p:nvSpPr>
          <p:spPr>
            <a:xfrm>
              <a:off x="5395495" y="2854158"/>
              <a:ext cx="625642" cy="1149684"/>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Prostokąt zaokrąglony 20"/>
          <p:cNvSpPr/>
          <p:nvPr/>
        </p:nvSpPr>
        <p:spPr>
          <a:xfrm>
            <a:off x="10071607" y="3002552"/>
            <a:ext cx="1756437" cy="852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t>Billing</a:t>
            </a:r>
            <a:endParaRPr lang="en-US" dirty="0"/>
          </a:p>
        </p:txBody>
      </p:sp>
      <p:sp>
        <p:nvSpPr>
          <p:cNvPr id="22" name="Prostokąt zaokrąglony 21"/>
          <p:cNvSpPr/>
          <p:nvPr/>
        </p:nvSpPr>
        <p:spPr>
          <a:xfrm>
            <a:off x="9749445" y="1904886"/>
            <a:ext cx="1043948" cy="554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rostokąt zaokrąglony 22"/>
          <p:cNvSpPr/>
          <p:nvPr/>
        </p:nvSpPr>
        <p:spPr>
          <a:xfrm>
            <a:off x="10903055" y="1085013"/>
            <a:ext cx="1043948" cy="554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rostokąt zaokrąglony 23"/>
          <p:cNvSpPr/>
          <p:nvPr/>
        </p:nvSpPr>
        <p:spPr>
          <a:xfrm>
            <a:off x="9815034" y="4331711"/>
            <a:ext cx="1043948" cy="554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rostokąt zaokrąglony 24"/>
          <p:cNvSpPr/>
          <p:nvPr/>
        </p:nvSpPr>
        <p:spPr>
          <a:xfrm>
            <a:off x="11186635" y="1962760"/>
            <a:ext cx="503795" cy="309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rostokąt zaokrąglony 25"/>
          <p:cNvSpPr/>
          <p:nvPr/>
        </p:nvSpPr>
        <p:spPr>
          <a:xfrm>
            <a:off x="11156416" y="4282633"/>
            <a:ext cx="648182" cy="372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55902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514" y="0"/>
            <a:ext cx="7336971" cy="6858000"/>
          </a:xfrm>
          <a:prstGeom prst="rect">
            <a:avLst/>
          </a:prstGeom>
        </p:spPr>
      </p:pic>
    </p:spTree>
    <p:extLst>
      <p:ext uri="{BB962C8B-B14F-4D97-AF65-F5344CB8AC3E}">
        <p14:creationId xmlns:p14="http://schemas.microsoft.com/office/powerpoint/2010/main" val="341167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a:t>Demo </a:t>
            </a:r>
            <a:r>
              <a:rPr lang="pl-PL" dirty="0" err="1"/>
              <a:t>time</a:t>
            </a:r>
            <a:r>
              <a:rPr lang="pl-PL" dirty="0"/>
              <a:t>!</a:t>
            </a:r>
            <a:endParaRPr lang="en-US" dirty="0"/>
          </a:p>
        </p:txBody>
      </p:sp>
      <p:sp>
        <p:nvSpPr>
          <p:cNvPr id="5" name="Symbol zastępczy tekstu 4"/>
          <p:cNvSpPr>
            <a:spLocks noGrp="1"/>
          </p:cNvSpPr>
          <p:nvPr>
            <p:ph type="body" idx="1"/>
          </p:nvPr>
        </p:nvSpPr>
        <p:spPr/>
        <p:txBody>
          <a:bodyPr/>
          <a:lstStyle/>
          <a:p>
            <a:endParaRPr lang="en-US"/>
          </a:p>
        </p:txBody>
      </p:sp>
    </p:spTree>
    <p:extLst>
      <p:ext uri="{BB962C8B-B14F-4D97-AF65-F5344CB8AC3E}">
        <p14:creationId xmlns:p14="http://schemas.microsoft.com/office/powerpoint/2010/main" val="351789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057" y="0"/>
            <a:ext cx="8725885" cy="6858000"/>
          </a:xfrm>
          <a:prstGeom prst="rect">
            <a:avLst/>
          </a:prstGeom>
        </p:spPr>
      </p:pic>
    </p:spTree>
    <p:extLst>
      <p:ext uri="{BB962C8B-B14F-4D97-AF65-F5344CB8AC3E}">
        <p14:creationId xmlns:p14="http://schemas.microsoft.com/office/powerpoint/2010/main" val="110527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3"/>
          <p:cNvGraphicFramePr>
            <a:graphicFrameLocks/>
          </p:cNvGraphicFramePr>
          <p:nvPr>
            <p:extLst>
              <p:ext uri="{D42A27DB-BD31-4B8C-83A1-F6EECF244321}">
                <p14:modId xmlns:p14="http://schemas.microsoft.com/office/powerpoint/2010/main" val="3466476552"/>
              </p:ext>
            </p:extLst>
          </p:nvPr>
        </p:nvGraphicFramePr>
        <p:xfrm>
          <a:off x="1014663" y="627813"/>
          <a:ext cx="6824579" cy="2676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Symbol zastępczy zawartości 3"/>
          <p:cNvGraphicFramePr>
            <a:graphicFrameLocks/>
          </p:cNvGraphicFramePr>
          <p:nvPr>
            <p:extLst>
              <p:ext uri="{D42A27DB-BD31-4B8C-83A1-F6EECF244321}">
                <p14:modId xmlns:p14="http://schemas.microsoft.com/office/powerpoint/2010/main" val="2501417431"/>
              </p:ext>
            </p:extLst>
          </p:nvPr>
        </p:nvGraphicFramePr>
        <p:xfrm>
          <a:off x="4426952" y="3721266"/>
          <a:ext cx="6824579" cy="26768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Obraz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478095" y="267419"/>
            <a:ext cx="1892459" cy="1487354"/>
          </a:xfrm>
          <a:prstGeom prst="rect">
            <a:avLst/>
          </a:prstGeom>
        </p:spPr>
      </p:pic>
    </p:spTree>
    <p:extLst>
      <p:ext uri="{BB962C8B-B14F-4D97-AF65-F5344CB8AC3E}">
        <p14:creationId xmlns:p14="http://schemas.microsoft.com/office/powerpoint/2010/main" val="894129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3"/>
          <p:cNvGraphicFramePr>
            <a:graphicFrameLocks/>
          </p:cNvGraphicFramePr>
          <p:nvPr>
            <p:extLst>
              <p:ext uri="{D42A27DB-BD31-4B8C-83A1-F6EECF244321}">
                <p14:modId xmlns:p14="http://schemas.microsoft.com/office/powerpoint/2010/main" val="1331170708"/>
              </p:ext>
            </p:extLst>
          </p:nvPr>
        </p:nvGraphicFramePr>
        <p:xfrm>
          <a:off x="2683710" y="2090570"/>
          <a:ext cx="6824579" cy="2676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6013551"/>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33071</TotalTime>
  <Words>1141</Words>
  <Application>Microsoft Office PowerPoint</Application>
  <PresentationFormat>Panoramiczny</PresentationFormat>
  <Paragraphs>73</Paragraphs>
  <Slides>15</Slides>
  <Notes>10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15</vt:i4>
      </vt:variant>
    </vt:vector>
  </HeadingPairs>
  <TitlesOfParts>
    <vt:vector size="19" baseType="lpstr">
      <vt:lpstr>Arial</vt:lpstr>
      <vt:lpstr>Calibri</vt:lpstr>
      <vt:lpstr>Calibri Light</vt:lpstr>
      <vt:lpstr>Motyw pakietu Office</vt:lpstr>
      <vt:lpstr>Słuchajcie uważnie, bo nie będę powtarzać</vt:lpstr>
      <vt:lpstr>Prezentacja programu PowerPoint</vt:lpstr>
      <vt:lpstr>Prezentacja programu PowerPoint</vt:lpstr>
      <vt:lpstr>Prezentacja programu PowerPoint</vt:lpstr>
      <vt:lpstr>Prezentacja programu PowerPoint</vt:lpstr>
      <vt:lpstr>Demo time!</vt:lpstr>
      <vt:lpstr>Prezentacja programu PowerPoint</vt:lpstr>
      <vt:lpstr>Prezentacja programu PowerPoint</vt:lpstr>
      <vt:lpstr>Prezentacja programu PowerPoint</vt:lpstr>
      <vt:lpstr>Framing the problem</vt:lpstr>
      <vt:lpstr>Prezentacja programu PowerPoint</vt:lpstr>
      <vt:lpstr>Requirements change!</vt:lpstr>
      <vt:lpstr>Prezentacja programu PowerPoint</vt:lpstr>
      <vt:lpstr>Demo time!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shall say it only once</dc:title>
  <dc:creator>Szymon Pobiega</dc:creator>
  <cp:lastModifiedBy>Szymon Pobiega</cp:lastModifiedBy>
  <cp:revision>76</cp:revision>
  <dcterms:created xsi:type="dcterms:W3CDTF">2017-08-25T06:45:18Z</dcterms:created>
  <dcterms:modified xsi:type="dcterms:W3CDTF">2018-09-07T13:24:07Z</dcterms:modified>
</cp:coreProperties>
</file>