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52" r:id="rId2"/>
    <p:sldId id="362" r:id="rId3"/>
    <p:sldId id="363" r:id="rId4"/>
    <p:sldId id="353" r:id="rId5"/>
    <p:sldId id="316" r:id="rId6"/>
    <p:sldId id="364" r:id="rId7"/>
    <p:sldId id="355" r:id="rId8"/>
    <p:sldId id="361" r:id="rId9"/>
    <p:sldId id="368" r:id="rId10"/>
    <p:sldId id="357" r:id="rId11"/>
    <p:sldId id="366" r:id="rId12"/>
    <p:sldId id="367" r:id="rId13"/>
    <p:sldId id="356" r:id="rId14"/>
    <p:sldId id="358" r:id="rId15"/>
    <p:sldId id="369" r:id="rId16"/>
    <p:sldId id="370" r:id="rId17"/>
    <p:sldId id="374" r:id="rId18"/>
    <p:sldId id="373" r:id="rId19"/>
    <p:sldId id="371" r:id="rId20"/>
    <p:sldId id="372" r:id="rId21"/>
    <p:sldId id="375" r:id="rId22"/>
    <p:sldId id="380" r:id="rId23"/>
    <p:sldId id="378" r:id="rId24"/>
    <p:sldId id="376" r:id="rId25"/>
    <p:sldId id="379" r:id="rId26"/>
    <p:sldId id="3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71944" autoAdjust="0"/>
  </p:normalViewPr>
  <p:slideViewPr>
    <p:cSldViewPr snapToGrid="0">
      <p:cViewPr varScale="1">
        <p:scale>
          <a:sx n="80" d="100"/>
          <a:sy n="80" d="100"/>
        </p:scale>
        <p:origin x="8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3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9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DTC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4682959" y="1470969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18" y="4166796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926297" y="333857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5498982" y="333857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3032041" y="4679597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4366996" y="476671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9" y="4058024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716900" y="3421059"/>
            <a:ext cx="668128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725488" y="404766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2343762" y="35029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287909" y="1623182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80" y="4052048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2" y="1617206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F64D0316-5667-47E6-8964-057EA38A696D}"/>
              </a:ext>
            </a:extLst>
          </p:cNvPr>
          <p:cNvSpPr/>
          <p:nvPr/>
        </p:nvSpPr>
        <p:spPr>
          <a:xfrm rot="5400000">
            <a:off x="9346242" y="345877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10B07EA5-AB33-4C64-AEBC-7EDB4F012A97}"/>
              </a:ext>
            </a:extLst>
          </p:cNvPr>
          <p:cNvSpPr/>
          <p:nvPr/>
        </p:nvSpPr>
        <p:spPr>
          <a:xfrm>
            <a:off x="4368301" y="21428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7F87C1B2-09DE-4A30-B881-FFF1198870DF}"/>
              </a:ext>
            </a:extLst>
          </p:cNvPr>
          <p:cNvSpPr/>
          <p:nvPr/>
        </p:nvSpPr>
        <p:spPr>
          <a:xfrm>
            <a:off x="7998308" y="161720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716460" y="345877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77995E04-F115-4D75-BB90-3B431EFD68AA}"/>
              </a:ext>
            </a:extLst>
          </p:cNvPr>
          <p:cNvSpPr/>
          <p:nvPr/>
        </p:nvSpPr>
        <p:spPr>
          <a:xfrm>
            <a:off x="7801783" y="465196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CF2FAC14-617D-413D-9DFF-F5A9DF3C9733}"/>
              </a:ext>
            </a:extLst>
          </p:cNvPr>
          <p:cNvSpPr/>
          <p:nvPr/>
        </p:nvSpPr>
        <p:spPr>
          <a:xfrm>
            <a:off x="1065583" y="4043264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2774299" y="4043264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A9739F7-73B8-4369-BA1A-D96B0BB5263E}"/>
              </a:ext>
            </a:extLst>
          </p:cNvPr>
          <p:cNvSpPr/>
          <p:nvPr/>
        </p:nvSpPr>
        <p:spPr>
          <a:xfrm>
            <a:off x="4931568" y="4098470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10416F5F-50A3-4579-A0ED-DDC1794F8350}"/>
              </a:ext>
            </a:extLst>
          </p:cNvPr>
          <p:cNvSpPr/>
          <p:nvPr/>
        </p:nvSpPr>
        <p:spPr>
          <a:xfrm>
            <a:off x="6640284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92BCBC30-7BDB-4236-A49B-410E34752DE2}"/>
              </a:ext>
            </a:extLst>
          </p:cNvPr>
          <p:cNvSpPr/>
          <p:nvPr/>
        </p:nvSpPr>
        <p:spPr>
          <a:xfrm>
            <a:off x="8797552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71D70F6D-3A71-4A01-AD3E-8230EED48F78}"/>
              </a:ext>
            </a:extLst>
          </p:cNvPr>
          <p:cNvSpPr/>
          <p:nvPr/>
        </p:nvSpPr>
        <p:spPr>
          <a:xfrm>
            <a:off x="10506268" y="4098470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27D6D282-0C18-4760-9401-662892DB6FE5}"/>
              </a:ext>
            </a:extLst>
          </p:cNvPr>
          <p:cNvSpPr/>
          <p:nvPr/>
        </p:nvSpPr>
        <p:spPr>
          <a:xfrm>
            <a:off x="1065583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3585DAB8-C64C-4B08-AD10-78869DFDD53C}"/>
              </a:ext>
            </a:extLst>
          </p:cNvPr>
          <p:cNvSpPr/>
          <p:nvPr/>
        </p:nvSpPr>
        <p:spPr>
          <a:xfrm>
            <a:off x="8797551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2B92F843-2452-40AA-8DFF-6F57BBA0AF01}"/>
              </a:ext>
            </a:extLst>
          </p:cNvPr>
          <p:cNvSpPr/>
          <p:nvPr/>
        </p:nvSpPr>
        <p:spPr>
          <a:xfrm>
            <a:off x="4931567" y="3628106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2DAC82B1-FDFA-4112-950F-3EC1C0013BA1}"/>
              </a:ext>
            </a:extLst>
          </p:cNvPr>
          <p:cNvSpPr/>
          <p:nvPr/>
        </p:nvSpPr>
        <p:spPr>
          <a:xfrm>
            <a:off x="1065582" y="4501054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815CB692-4E7A-4440-8664-DD02A42FEE3A}"/>
              </a:ext>
            </a:extLst>
          </p:cNvPr>
          <p:cNvSpPr/>
          <p:nvPr/>
        </p:nvSpPr>
        <p:spPr>
          <a:xfrm>
            <a:off x="4931568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64DEEE2-4A40-4C3A-A5F5-88E64155EC04}"/>
              </a:ext>
            </a:extLst>
          </p:cNvPr>
          <p:cNvSpPr/>
          <p:nvPr/>
        </p:nvSpPr>
        <p:spPr>
          <a:xfrm>
            <a:off x="8797551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4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7" y="263315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1" y="4343274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552" y="2926099"/>
            <a:ext cx="1657274" cy="1657274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4DE27F0B-4776-45AD-9F17-9682AC3E17B6}"/>
              </a:ext>
            </a:extLst>
          </p:cNvPr>
          <p:cNvSpPr/>
          <p:nvPr/>
        </p:nvSpPr>
        <p:spPr>
          <a:xfrm>
            <a:off x="3522392" y="104030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Prostokąt zaokrąglony 7">
            <a:extLst>
              <a:ext uri="{FF2B5EF4-FFF2-40B4-BE49-F238E27FC236}">
                <a16:creationId xmlns:a16="http://schemas.microsoft.com/office/drawing/2014/main" id="{CBFF6A82-3D89-456C-B8FE-D7328C6D01BF}"/>
              </a:ext>
            </a:extLst>
          </p:cNvPr>
          <p:cNvSpPr/>
          <p:nvPr/>
        </p:nvSpPr>
        <p:spPr>
          <a:xfrm>
            <a:off x="5719347" y="515001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536E39-88CB-48D9-8BDE-12BFF586519F}"/>
              </a:ext>
            </a:extLst>
          </p:cNvPr>
          <p:cNvSpPr/>
          <p:nvPr/>
        </p:nvSpPr>
        <p:spPr>
          <a:xfrm flipH="1" flipV="1">
            <a:off x="2612088" y="529976"/>
            <a:ext cx="439868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D971EF58-0032-402E-B8CF-87B6C1517806}"/>
              </a:ext>
            </a:extLst>
          </p:cNvPr>
          <p:cNvSpPr/>
          <p:nvPr/>
        </p:nvSpPr>
        <p:spPr>
          <a:xfrm rot="10800000" flipV="1">
            <a:off x="2643331" y="5175898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załka w prawo 7">
            <a:extLst>
              <a:ext uri="{FF2B5EF4-FFF2-40B4-BE49-F238E27FC236}">
                <a16:creationId xmlns:a16="http://schemas.microsoft.com/office/drawing/2014/main" id="{4FA16379-1560-4508-80C6-F35B6E747B30}"/>
              </a:ext>
            </a:extLst>
          </p:cNvPr>
          <p:cNvSpPr/>
          <p:nvPr/>
        </p:nvSpPr>
        <p:spPr>
          <a:xfrm flipH="1" flipV="1">
            <a:off x="6496194" y="1903088"/>
            <a:ext cx="293244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załka w prawo 7">
            <a:extLst>
              <a:ext uri="{FF2B5EF4-FFF2-40B4-BE49-F238E27FC236}">
                <a16:creationId xmlns:a16="http://schemas.microsoft.com/office/drawing/2014/main" id="{95C2D2FA-3A65-4511-A905-71E18C11FFE8}"/>
              </a:ext>
            </a:extLst>
          </p:cNvPr>
          <p:cNvSpPr/>
          <p:nvPr/>
        </p:nvSpPr>
        <p:spPr>
          <a:xfrm rot="10800000" flipH="1" flipV="1">
            <a:off x="2623207" y="5957232"/>
            <a:ext cx="29324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D293811C-0544-4251-A7B8-53FEAD21535D}"/>
              </a:ext>
            </a:extLst>
          </p:cNvPr>
          <p:cNvSpPr/>
          <p:nvPr/>
        </p:nvSpPr>
        <p:spPr>
          <a:xfrm rot="10800000" flipV="1">
            <a:off x="4952528" y="5175897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005E7741-8096-46F9-8BEE-7EF584C34235}"/>
              </a:ext>
            </a:extLst>
          </p:cNvPr>
          <p:cNvSpPr/>
          <p:nvPr/>
        </p:nvSpPr>
        <p:spPr>
          <a:xfrm flipV="1">
            <a:off x="6478598" y="1156111"/>
            <a:ext cx="59811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3B1A0EEA-4AC0-4E1C-B3BA-9F8494B6D387}"/>
              </a:ext>
            </a:extLst>
          </p:cNvPr>
          <p:cNvSpPr/>
          <p:nvPr/>
        </p:nvSpPr>
        <p:spPr>
          <a:xfrm rot="2089066" flipV="1">
            <a:off x="5701628" y="2787649"/>
            <a:ext cx="945463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załka w prawo 7">
            <a:extLst>
              <a:ext uri="{FF2B5EF4-FFF2-40B4-BE49-F238E27FC236}">
                <a16:creationId xmlns:a16="http://schemas.microsoft.com/office/drawing/2014/main" id="{E028753D-63FE-4E81-BA62-9F4FAB44400A}"/>
              </a:ext>
            </a:extLst>
          </p:cNvPr>
          <p:cNvSpPr/>
          <p:nvPr/>
        </p:nvSpPr>
        <p:spPr>
          <a:xfrm rot="5400000" flipV="1">
            <a:off x="6963704" y="4630973"/>
            <a:ext cx="374966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2" y="510486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5" y="45498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2" y="26700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3751584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2" y="2589798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50" y="368096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5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4" y="69872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6" y="197229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1925918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50" y="271331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7B8573-AC62-408B-8170-7753F0250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1" y="2516965"/>
            <a:ext cx="1574800" cy="1574800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579954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4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62962" y="4601631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60710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6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733767" y="3732762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638292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61432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73376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CA17695E-2337-4712-9F39-C40C99C291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48" y="2568767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C9854040-B35E-477E-B896-DDA0A97F0A38}"/>
              </a:ext>
            </a:extLst>
          </p:cNvPr>
          <p:cNvSpPr/>
          <p:nvPr/>
        </p:nvSpPr>
        <p:spPr>
          <a:xfrm>
            <a:off x="8337671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73" y="503314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5393386" y="4478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4337533" y="259830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367986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93" y="251808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3464191" y="3609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7368716" y="311799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35" y="-1846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5344747" y="190057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185420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3464191" y="264160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5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4" y="46016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4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4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zegar&#10;&#10;Opis wygenerowany automatycznie">
            <a:extLst>
              <a:ext uri="{FF2B5EF4-FFF2-40B4-BE49-F238E27FC236}">
                <a16:creationId xmlns:a16="http://schemas.microsoft.com/office/drawing/2014/main" id="{5129421C-0069-4AC1-9FCA-2CC895DB6E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9" y="5140034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5801FEF-FF2B-410F-890D-705028407407}"/>
              </a:ext>
            </a:extLst>
          </p:cNvPr>
          <p:cNvSpPr/>
          <p:nvPr/>
        </p:nvSpPr>
        <p:spPr>
          <a:xfrm rot="10800000">
            <a:off x="5567753" y="57462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CE0D84D7-68E4-41A4-92D1-BD44CA86F46A}"/>
              </a:ext>
            </a:extLst>
          </p:cNvPr>
          <p:cNvSpPr/>
          <p:nvPr/>
        </p:nvSpPr>
        <p:spPr>
          <a:xfrm rot="16200000">
            <a:off x="7230264" y="44907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az 22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921D875E-B513-44C1-B16D-74FD36BB1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0" y="2568767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3916EED1-F3E7-4913-A611-F9CEAA129714}"/>
              </a:ext>
            </a:extLst>
          </p:cNvPr>
          <p:cNvSpPr/>
          <p:nvPr/>
        </p:nvSpPr>
        <p:spPr>
          <a:xfrm>
            <a:off x="8579953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08" y="52124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09621" y="465740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53768" y="27775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38591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28" y="26973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80426" y="3788536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84951" y="32972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70" y="1774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60982" y="20798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20334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80426" y="2820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803DC7F-2CAA-4345-937A-DC3A09FAD9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07" y="2624541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921BA4-4BBD-452D-B1AD-1936C91B50DC}"/>
              </a:ext>
            </a:extLst>
          </p:cNvPr>
          <p:cNvSpPr/>
          <p:nvPr/>
        </p:nvSpPr>
        <p:spPr>
          <a:xfrm>
            <a:off x="8484330" y="32972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6994505" y="3620892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 rot="10800000">
            <a:off x="6108783" y="3764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0" y="51108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59033" y="4555804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03180" y="26759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37575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40" y="25957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29838" y="36869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34363" y="3195689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2" y="758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10394" y="19782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19318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29838" y="27192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1AD81BF-40C3-4D61-A1FF-82F425522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9" y="2522941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289C0358-A116-439C-AC4D-F7F38B246AD9}"/>
              </a:ext>
            </a:extLst>
          </p:cNvPr>
          <p:cNvSpPr/>
          <p:nvPr/>
        </p:nvSpPr>
        <p:spPr>
          <a:xfrm>
            <a:off x="8633742" y="31956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64D33D29-A085-49A5-B112-383247398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0925" y="2930712"/>
            <a:ext cx="996576" cy="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6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9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6340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0755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3421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3873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1477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3421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E58959AB-E3E5-421F-9807-C9B7D568D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3920247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&#10;&#10;Opis wygenerowany automatycznie">
            <a:extLst>
              <a:ext uri="{FF2B5EF4-FFF2-40B4-BE49-F238E27FC236}">
                <a16:creationId xmlns:a16="http://schemas.microsoft.com/office/drawing/2014/main" id="{F4E5E15E-E926-470A-B9CF-A0D8E0DF32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5" y="4975094"/>
            <a:ext cx="1574801" cy="1574801"/>
          </a:xfrm>
          <a:prstGeom prst="rect">
            <a:avLst/>
          </a:prstGeom>
        </p:spPr>
      </p:pic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3EF2A069-4CAE-4BF5-AB38-07228BEE8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F916D869-F647-4D62-B5D5-1E63E6CBBC25}"/>
              </a:ext>
            </a:extLst>
          </p:cNvPr>
          <p:cNvSpPr/>
          <p:nvPr/>
        </p:nvSpPr>
        <p:spPr>
          <a:xfrm>
            <a:off x="853811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9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41104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8525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1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1190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1643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5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9246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1190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02E32511-E88B-442C-81AD-0F5DCDAF8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90" y="2532932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3F9C23E8-2336-4D2A-AEFD-B7D8C4C6E895}"/>
              </a:ext>
            </a:extLst>
          </p:cNvPr>
          <p:cNvSpPr/>
          <p:nvPr/>
        </p:nvSpPr>
        <p:spPr>
          <a:xfrm>
            <a:off x="8615813" y="320568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7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93292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3743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9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64097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68622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4465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6409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AE6E037D-856B-45F1-A56E-A3FC751BE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9" y="5073706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9BB4A15-C1DF-4FCE-9CFC-53B6E4292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78" y="2568767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1FFD4579-6710-4BF4-9E0B-D2417AC3BE1A}"/>
              </a:ext>
            </a:extLst>
          </p:cNvPr>
          <p:cNvSpPr/>
          <p:nvPr/>
        </p:nvSpPr>
        <p:spPr>
          <a:xfrm>
            <a:off x="856800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77973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2388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5054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5506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3110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5054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B5774E7-18B4-4636-8E83-BFA629E87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2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AB2029FF-550F-4054-B989-7E3DBB2726AD}"/>
              </a:ext>
            </a:extLst>
          </p:cNvPr>
          <p:cNvSpPr/>
          <p:nvPr/>
        </p:nvSpPr>
        <p:spPr>
          <a:xfrm>
            <a:off x="845444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8708605" y="3601145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>
            <a:off x="7766307" y="37276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977B1E0-0672-4775-93D4-635B13C83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5" y="3194030"/>
            <a:ext cx="1657274" cy="1657274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ECFA3124-FE94-4090-B545-A68DF97C7FCB}"/>
              </a:ext>
            </a:extLst>
          </p:cNvPr>
          <p:cNvSpPr/>
          <p:nvPr/>
        </p:nvSpPr>
        <p:spPr>
          <a:xfrm>
            <a:off x="4406897" y="5736273"/>
            <a:ext cx="2826080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4017113A-BEBD-4740-BFAE-F4DC09408648}"/>
              </a:ext>
            </a:extLst>
          </p:cNvPr>
          <p:cNvSpPr/>
          <p:nvPr/>
        </p:nvSpPr>
        <p:spPr>
          <a:xfrm rot="5400000">
            <a:off x="6494684" y="504014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6659AED6-C0CB-4795-A586-81E3078E4E20}"/>
              </a:ext>
            </a:extLst>
          </p:cNvPr>
          <p:cNvSpPr/>
          <p:nvPr/>
        </p:nvSpPr>
        <p:spPr>
          <a:xfrm rot="16200000" flipV="1">
            <a:off x="4825436" y="502100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D4D6656B-CEAF-4A6E-801E-E3A21E55EFD9}"/>
              </a:ext>
            </a:extLst>
          </p:cNvPr>
          <p:cNvSpPr/>
          <p:nvPr/>
        </p:nvSpPr>
        <p:spPr>
          <a:xfrm rot="16200000">
            <a:off x="8192544" y="261937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F1AB73FC-65F8-4ACB-9A8D-35A416B94670}"/>
              </a:ext>
            </a:extLst>
          </p:cNvPr>
          <p:cNvSpPr/>
          <p:nvPr/>
        </p:nvSpPr>
        <p:spPr>
          <a:xfrm rot="16200000">
            <a:off x="7894683" y="2914747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6096000" y="33620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3905378" y="47325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762462" y="3226624"/>
            <a:ext cx="1826071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B257B2DA-37F7-4392-9AC1-49E453C6EAEC}"/>
              </a:ext>
            </a:extLst>
          </p:cNvPr>
          <p:cNvSpPr/>
          <p:nvPr/>
        </p:nvSpPr>
        <p:spPr>
          <a:xfrm>
            <a:off x="2151912" y="331373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4356602" y="468724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5143709" y="205557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880168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4994178" y="924544"/>
            <a:ext cx="1737361" cy="7386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5A293DA1-0505-49F2-8EEC-A4DDA04E1A04}"/>
              </a:ext>
            </a:extLst>
          </p:cNvPr>
          <p:cNvGrpSpPr/>
          <p:nvPr/>
        </p:nvGrpSpPr>
        <p:grpSpPr>
          <a:xfrm>
            <a:off x="2364469" y="2632952"/>
            <a:ext cx="1737361" cy="1391477"/>
            <a:chOff x="2121278" y="1879058"/>
            <a:chExt cx="1737361" cy="1391477"/>
          </a:xfrm>
        </p:grpSpPr>
        <p:sp>
          <p:nvSpPr>
            <p:cNvPr id="16" name="Prostokąt zaokrąglony 7">
              <a:extLst>
                <a:ext uri="{FF2B5EF4-FFF2-40B4-BE49-F238E27FC236}">
                  <a16:creationId xmlns:a16="http://schemas.microsoft.com/office/drawing/2014/main" id="{F8E9F88E-B922-4D51-A108-9617C9C2D18D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Obraz 17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B9311202-139E-468E-B15D-6EE7788A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F38D778B-1649-460D-B023-A236B2CFE9D8}"/>
              </a:ext>
            </a:extLst>
          </p:cNvPr>
          <p:cNvGrpSpPr/>
          <p:nvPr/>
        </p:nvGrpSpPr>
        <p:grpSpPr>
          <a:xfrm>
            <a:off x="4994178" y="2632952"/>
            <a:ext cx="1737361" cy="1391477"/>
            <a:chOff x="2121278" y="1879058"/>
            <a:chExt cx="1737361" cy="1391477"/>
          </a:xfrm>
        </p:grpSpPr>
        <p:sp>
          <p:nvSpPr>
            <p:cNvPr id="26" name="Prostokąt zaokrąglony 7">
              <a:extLst>
                <a:ext uri="{FF2B5EF4-FFF2-40B4-BE49-F238E27FC236}">
                  <a16:creationId xmlns:a16="http://schemas.microsoft.com/office/drawing/2014/main" id="{2A4938B3-80CE-49D9-9DFE-355F929538F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27" name="Obraz 2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8DA3A20-3ACD-4479-8B8A-497F7E74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5441B126-C22E-4DAA-80AA-A35808BA55B2}"/>
              </a:ext>
            </a:extLst>
          </p:cNvPr>
          <p:cNvGrpSpPr/>
          <p:nvPr/>
        </p:nvGrpSpPr>
        <p:grpSpPr>
          <a:xfrm>
            <a:off x="7623887" y="2632952"/>
            <a:ext cx="1737361" cy="1391477"/>
            <a:chOff x="2121278" y="1879058"/>
            <a:chExt cx="1737361" cy="1391477"/>
          </a:xfrm>
        </p:grpSpPr>
        <p:sp>
          <p:nvSpPr>
            <p:cNvPr id="30" name="Prostokąt zaokrąglony 7">
              <a:extLst>
                <a:ext uri="{FF2B5EF4-FFF2-40B4-BE49-F238E27FC236}">
                  <a16:creationId xmlns:a16="http://schemas.microsoft.com/office/drawing/2014/main" id="{3A53DDD7-88D8-436A-AE30-730B24BD2A2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1" name="Obraz 30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244EED24-4B0B-43AF-9A9D-49F58BB1C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00169C7B-F8C3-4F78-889D-5B859C8CF7CA}"/>
              </a:ext>
            </a:extLst>
          </p:cNvPr>
          <p:cNvGrpSpPr/>
          <p:nvPr/>
        </p:nvGrpSpPr>
        <p:grpSpPr>
          <a:xfrm>
            <a:off x="3674460" y="4341360"/>
            <a:ext cx="1737361" cy="1391477"/>
            <a:chOff x="2121278" y="1879058"/>
            <a:chExt cx="1737361" cy="1391477"/>
          </a:xfrm>
        </p:grpSpPr>
        <p:sp>
          <p:nvSpPr>
            <p:cNvPr id="33" name="Prostokąt zaokrąglony 7">
              <a:extLst>
                <a:ext uri="{FF2B5EF4-FFF2-40B4-BE49-F238E27FC236}">
                  <a16:creationId xmlns:a16="http://schemas.microsoft.com/office/drawing/2014/main" id="{3A6E7FDB-8816-44CE-A38E-E5F932DD453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4" name="Obraz 33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685366D0-83A5-4645-84BF-977A1C54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807EA430-4D19-46BF-9551-6A911DA89A5B}"/>
              </a:ext>
            </a:extLst>
          </p:cNvPr>
          <p:cNvGrpSpPr/>
          <p:nvPr/>
        </p:nvGrpSpPr>
        <p:grpSpPr>
          <a:xfrm>
            <a:off x="6339191" y="4341360"/>
            <a:ext cx="1737361" cy="1391477"/>
            <a:chOff x="2121278" y="1879058"/>
            <a:chExt cx="1737361" cy="1391477"/>
          </a:xfrm>
        </p:grpSpPr>
        <p:sp>
          <p:nvSpPr>
            <p:cNvPr id="36" name="Prostokąt zaokrąglony 7">
              <a:extLst>
                <a:ext uri="{FF2B5EF4-FFF2-40B4-BE49-F238E27FC236}">
                  <a16:creationId xmlns:a16="http://schemas.microsoft.com/office/drawing/2014/main" id="{614542EB-BD93-47A3-8070-03588530B96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7" name="Obraz 3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93CDAC4A-8955-4C2C-968E-E1B544F6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DBFBECD3-E271-462C-86E8-691CBDD54261}"/>
              </a:ext>
            </a:extLst>
          </p:cNvPr>
          <p:cNvGrpSpPr/>
          <p:nvPr/>
        </p:nvGrpSpPr>
        <p:grpSpPr>
          <a:xfrm>
            <a:off x="9003922" y="4341360"/>
            <a:ext cx="1737361" cy="1391477"/>
            <a:chOff x="2121278" y="1879058"/>
            <a:chExt cx="1737361" cy="1391477"/>
          </a:xfrm>
        </p:grpSpPr>
        <p:sp>
          <p:nvSpPr>
            <p:cNvPr id="39" name="Prostokąt zaokrąglony 7">
              <a:extLst>
                <a:ext uri="{FF2B5EF4-FFF2-40B4-BE49-F238E27FC236}">
                  <a16:creationId xmlns:a16="http://schemas.microsoft.com/office/drawing/2014/main" id="{1384E6EE-285E-47FF-8C61-075C89E1579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0" name="Obraz 39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B19F908-941B-4214-B1D5-F12E3C066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18894D9B-386F-4C7E-AAD2-083EA7C77D2D}"/>
              </a:ext>
            </a:extLst>
          </p:cNvPr>
          <p:cNvGrpSpPr/>
          <p:nvPr/>
        </p:nvGrpSpPr>
        <p:grpSpPr>
          <a:xfrm>
            <a:off x="1011027" y="4341360"/>
            <a:ext cx="1737361" cy="1391477"/>
            <a:chOff x="2121278" y="1879058"/>
            <a:chExt cx="1737361" cy="1391477"/>
          </a:xfrm>
        </p:grpSpPr>
        <p:sp>
          <p:nvSpPr>
            <p:cNvPr id="42" name="Prostokąt zaokrąglony 7">
              <a:extLst>
                <a:ext uri="{FF2B5EF4-FFF2-40B4-BE49-F238E27FC236}">
                  <a16:creationId xmlns:a16="http://schemas.microsoft.com/office/drawing/2014/main" id="{3FD8BE47-DF13-40C3-A1BE-74B943A7E95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3" name="Obraz 42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3A29EA24-AC70-4882-8D76-91449348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sp>
        <p:nvSpPr>
          <p:cNvPr id="45" name="Strzałka w prawo 7">
            <a:extLst>
              <a:ext uri="{FF2B5EF4-FFF2-40B4-BE49-F238E27FC236}">
                <a16:creationId xmlns:a16="http://schemas.microsoft.com/office/drawing/2014/main" id="{37BFC02D-4A2C-4DB3-B08C-115CDD030659}"/>
              </a:ext>
            </a:extLst>
          </p:cNvPr>
          <p:cNvSpPr/>
          <p:nvPr/>
        </p:nvSpPr>
        <p:spPr>
          <a:xfrm rot="13321376" flipV="1">
            <a:off x="6850683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prawo 7">
            <a:extLst>
              <a:ext uri="{FF2B5EF4-FFF2-40B4-BE49-F238E27FC236}">
                <a16:creationId xmlns:a16="http://schemas.microsoft.com/office/drawing/2014/main" id="{F77C5C96-B886-4594-8B52-ED66D5EB88B4}"/>
              </a:ext>
            </a:extLst>
          </p:cNvPr>
          <p:cNvSpPr/>
          <p:nvPr/>
        </p:nvSpPr>
        <p:spPr>
          <a:xfrm rot="13321376" flipV="1">
            <a:off x="6875846" y="368903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załka w prawo 7">
            <a:extLst>
              <a:ext uri="{FF2B5EF4-FFF2-40B4-BE49-F238E27FC236}">
                <a16:creationId xmlns:a16="http://schemas.microsoft.com/office/drawing/2014/main" id="{C24A5A4E-2B11-4E9D-9A69-A0F10BF19729}"/>
              </a:ext>
            </a:extLst>
          </p:cNvPr>
          <p:cNvSpPr/>
          <p:nvPr/>
        </p:nvSpPr>
        <p:spPr>
          <a:xfrm rot="13321376" flipV="1">
            <a:off x="9505555" y="36882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załka w prawo 7">
            <a:extLst>
              <a:ext uri="{FF2B5EF4-FFF2-40B4-BE49-F238E27FC236}">
                <a16:creationId xmlns:a16="http://schemas.microsoft.com/office/drawing/2014/main" id="{13DDE1C9-B7A9-4F28-B473-F21D6EC04A1B}"/>
              </a:ext>
            </a:extLst>
          </p:cNvPr>
          <p:cNvSpPr/>
          <p:nvPr/>
        </p:nvSpPr>
        <p:spPr>
          <a:xfrm rot="8278624" flipH="1" flipV="1">
            <a:off x="4185952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załka w prawo 7">
            <a:extLst>
              <a:ext uri="{FF2B5EF4-FFF2-40B4-BE49-F238E27FC236}">
                <a16:creationId xmlns:a16="http://schemas.microsoft.com/office/drawing/2014/main" id="{2435717D-9D22-4761-B51E-EE7303F28DFB}"/>
              </a:ext>
            </a:extLst>
          </p:cNvPr>
          <p:cNvSpPr/>
          <p:nvPr/>
        </p:nvSpPr>
        <p:spPr>
          <a:xfrm rot="8278624" flipH="1" flipV="1">
            <a:off x="1997234" y="368827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załka w prawo 7">
            <a:extLst>
              <a:ext uri="{FF2B5EF4-FFF2-40B4-BE49-F238E27FC236}">
                <a16:creationId xmlns:a16="http://schemas.microsoft.com/office/drawing/2014/main" id="{41FBAEA4-CE25-4560-A1D0-2BF2F1047427}"/>
              </a:ext>
            </a:extLst>
          </p:cNvPr>
          <p:cNvSpPr/>
          <p:nvPr/>
        </p:nvSpPr>
        <p:spPr>
          <a:xfrm rot="8278624" flipH="1" flipV="1">
            <a:off x="4626943" y="3687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załka w prawo 7">
            <a:extLst>
              <a:ext uri="{FF2B5EF4-FFF2-40B4-BE49-F238E27FC236}">
                <a16:creationId xmlns:a16="http://schemas.microsoft.com/office/drawing/2014/main" id="{EF723522-183C-4EBF-8113-A91A650C7BBB}"/>
              </a:ext>
            </a:extLst>
          </p:cNvPr>
          <p:cNvSpPr/>
          <p:nvPr/>
        </p:nvSpPr>
        <p:spPr>
          <a:xfrm rot="16200000" flipH="1">
            <a:off x="5505670" y="1960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2165622" y="12791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519784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3221476" y="327939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137667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1030854" y="464986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93579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39" y="5194539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1482078" y="460455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2269185" y="1972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4005644" y="1972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4907079" y="460455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54E3FACD-8C1B-41FE-AF3E-3CC5969B5239}"/>
              </a:ext>
            </a:extLst>
          </p:cNvPr>
          <p:cNvSpPr/>
          <p:nvPr/>
        </p:nvSpPr>
        <p:spPr>
          <a:xfrm>
            <a:off x="4137667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6A31196C-60ED-411D-A9D6-4EEB8D3F5472}"/>
              </a:ext>
            </a:extLst>
          </p:cNvPr>
          <p:cNvSpPr/>
          <p:nvPr/>
        </p:nvSpPr>
        <p:spPr>
          <a:xfrm>
            <a:off x="8081755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FE35103-BE55-4AFB-9407-48BF6D5FF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3" y="5194540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E136202F-94B2-4FB9-847F-01D1DB624569}"/>
              </a:ext>
            </a:extLst>
          </p:cNvPr>
          <p:cNvSpPr/>
          <p:nvPr/>
        </p:nvSpPr>
        <p:spPr>
          <a:xfrm rot="5400000">
            <a:off x="9147963" y="46045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94595D2B-2924-43A0-8475-4B64326246E0}"/>
              </a:ext>
            </a:extLst>
          </p:cNvPr>
          <p:cNvSpPr/>
          <p:nvPr/>
        </p:nvSpPr>
        <p:spPr>
          <a:xfrm>
            <a:off x="716556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E26EB79F-FD4F-4CF2-AB41-418F4ED3DE90}"/>
              </a:ext>
            </a:extLst>
          </p:cNvPr>
          <p:cNvSpPr/>
          <p:nvPr/>
        </p:nvSpPr>
        <p:spPr>
          <a:xfrm rot="16200000">
            <a:off x="5403498" y="460455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49419</TotalTime>
  <Words>609</Words>
  <Application>Microsoft Office PowerPoint</Application>
  <PresentationFormat>Panoramiczny</PresentationFormat>
  <Paragraphs>93</Paragraphs>
  <Slides>26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137</cp:revision>
  <dcterms:created xsi:type="dcterms:W3CDTF">2017-08-25T06:45:18Z</dcterms:created>
  <dcterms:modified xsi:type="dcterms:W3CDTF">2019-11-28T18:16:00Z</dcterms:modified>
</cp:coreProperties>
</file>