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352" r:id="rId2"/>
    <p:sldId id="362" r:id="rId3"/>
    <p:sldId id="363" r:id="rId4"/>
    <p:sldId id="353" r:id="rId5"/>
    <p:sldId id="316" r:id="rId6"/>
    <p:sldId id="364" r:id="rId7"/>
    <p:sldId id="355" r:id="rId8"/>
    <p:sldId id="361" r:id="rId9"/>
    <p:sldId id="413" r:id="rId10"/>
    <p:sldId id="368" r:id="rId11"/>
    <p:sldId id="357" r:id="rId12"/>
    <p:sldId id="366" r:id="rId13"/>
    <p:sldId id="367" r:id="rId14"/>
    <p:sldId id="414" r:id="rId15"/>
    <p:sldId id="356" r:id="rId16"/>
    <p:sldId id="381" r:id="rId17"/>
    <p:sldId id="382" r:id="rId18"/>
    <p:sldId id="383" r:id="rId19"/>
    <p:sldId id="358" r:id="rId20"/>
    <p:sldId id="384" r:id="rId21"/>
    <p:sldId id="386" r:id="rId22"/>
    <p:sldId id="411" r:id="rId23"/>
    <p:sldId id="412" r:id="rId24"/>
    <p:sldId id="385" r:id="rId25"/>
    <p:sldId id="387" r:id="rId26"/>
    <p:sldId id="388" r:id="rId27"/>
    <p:sldId id="391" r:id="rId28"/>
    <p:sldId id="392" r:id="rId29"/>
    <p:sldId id="393" r:id="rId30"/>
    <p:sldId id="399" r:id="rId31"/>
    <p:sldId id="409" r:id="rId32"/>
    <p:sldId id="394" r:id="rId33"/>
    <p:sldId id="395" r:id="rId34"/>
    <p:sldId id="396" r:id="rId35"/>
    <p:sldId id="400" r:id="rId36"/>
    <p:sldId id="404" r:id="rId37"/>
    <p:sldId id="415" r:id="rId38"/>
    <p:sldId id="417" r:id="rId39"/>
    <p:sldId id="418" r:id="rId40"/>
    <p:sldId id="419" r:id="rId41"/>
    <p:sldId id="397" r:id="rId42"/>
    <p:sldId id="402" r:id="rId43"/>
    <p:sldId id="405" r:id="rId44"/>
    <p:sldId id="401" r:id="rId45"/>
    <p:sldId id="406" r:id="rId46"/>
    <p:sldId id="407" r:id="rId47"/>
    <p:sldId id="398" r:id="rId48"/>
    <p:sldId id="408" r:id="rId49"/>
    <p:sldId id="410" r:id="rId50"/>
    <p:sldId id="40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454"/>
    <a:srgbClr val="E16565"/>
    <a:srgbClr val="D67770"/>
    <a:srgbClr val="F62828"/>
    <a:srgbClr val="F45752"/>
    <a:srgbClr val="EA6A6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2623" autoAdjust="0"/>
  </p:normalViewPr>
  <p:slideViewPr>
    <p:cSldViewPr snapToGrid="0">
      <p:cViewPr varScale="1">
        <p:scale>
          <a:sx n="101" d="100"/>
          <a:sy n="101" d="100"/>
        </p:scale>
        <p:origin x="69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8:39:55.30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9414 734,'0'0,"-1"0,1 0,-1-1,1 1,0 0,-1 0,1 0,-1-1,1 1,0 0,-1 0,1-1,0 1,-1 0,1-1,0 1,-1-1,1 1,0 0,0-1,-1 1,1-1,0 1,0-1,0 1,0 0,0-1,0 1,0-1,-1 1,2-1,10-8,1 2,71-56,71-70,-79 64,4 4,8 0,-46 39,1 2,1 1,1 3,0 2,13-3,63-15,53-6,226-26,-341 60,59-5,0 4,0 6,1 5,53 10,-28 5,-1 7,-2 6,64 25,285 108,-347-106,-2 6,46 32,-113-52,-1 3,-3 2,-2 4,-3 3,-2 3,-2 2,-3 2,46 67,134 220,-78-112,-71-107,-6 2,37 90,-55-78,-5 3,35 142,-44-93,-9 1,-6 17,38 396,-18 2,-32-108,-26-317,-22 129,-11-44,-28 78,31-208,-7-2,-5-1,-24 39,-5-22,-7-2,-6-5,-27 27,53-89,-5-2,-3-3,-4-3,-4-3,-47 35,-186 130,214-175,-4-4,-37 14,98-58,0-1,-1-2,-1-2,-33 6,-1-5,-1-3,-17-2,-361 41,320-28,1 6,-45 20,-142 63,4 15,241-95,-472 197,380-155,3 7,-128 86,-52 52,14 21,-207 171,300-230,-156 113,-99 88,-153 147,537-448,-3-6,-43 19,1-11,-95 33,207-98,-379 156,259-115,-110 23,35-23,-262 72,455-117,-618 175,472-144,-1-8,-108 3,89-24,-131-9,228-10,0-6,1-4,-99-26,81 3,2-5,2-6,-87-47,96 35,1-5,-77-62,124 76,3-3,1-3,-31-39,-158-200,195 222,4-3,3-2,-23-51,-81-171,135 259,3 0,0-1,3-1,2 0,2-1,1 0,3-1,2 1,1-47,7-30,5 1,5-1,6 2,5 1,5 1,5 1,25-48,-12 52,18-22,64-104,-105 197,2 1,1 2,22-23,4 4,50-43,93-86,-126 119,-19 20,3 3,1 2,3 3,1 3,2 2,11-2,83-33,160-48,-275 104,253-83,5 15,158-7,2 19,366-24,-783 90,122-16,-2-7,16-11,26-16,81-38,-148 45,215-80,-203 67,45-30,-1-14,13-20,175-132,-295 190,-3-4,-3-4,23-31,3-2,68-73,-120 119,-2-3,-1-6,6-11,173-260,-164 232,-5-2,8-28,-49 89,-2 0,9-40,17-105,2-8,121-376,-2 7,-89 252,28-279,-73 419,10-8,-20 78,-14 66,1 1,3 0,14-36,41-69,-10 26,33-93,29-122,-103 288,3 1,2 1,2 0,9-10,-20 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39:22.88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1708 212,'0'-1,"-1"0,0 0,1 0,-1 0,0 0,0 1,1-1,-1 0,0 1,0-1,0 1,0-1,0 1,0-1,0 1,0-1,0 1,0 0,-1 0,-22 0,12 0,-207-4,116-1,0 5,-39 7,61 2,-48 12,100-14,1 1,0 1,0 1,1 1,1 2,-6 4,-8 8,1 2,1 2,-26 26,2 4,-33 45,41-36,3 2,3 2,3 2,-15 39,46-85,1 2,1 0,2 0,1 1,1 0,2 0,-2 27,6-38,1-1,1 1,1 0,1-1,0 1,2-1,0 1,1-1,1 0,1-1,1 0,0 0,3 3,66 96,-3-4,-24-25,-18-29,41 55,-60-96,1 0,1-2,1 1,0-2,1 0,1-1,0-1,1 0,68 35,47 18,-58-30,2-1,1-3,2-4,1-3,0-4,15-2,38 2,1-5,116-4,-86-6,0 8,64 17,-78-10,63-4,155-3,-299-13,427-2,-386-1,13-3,-1-6,25-9,242-56,-67-5,-259 60,-1-3,-1-3,52-30,-33 9,-2-4,-2-4,-3-3,28-31,-73 61,-1-2,-2-1,-1-1,-1-2,-2 0,-2-1,-1-1,-2-1,-2-1,-1-1,-1-5,-9 25,0-1,-2 1,-1-1,0 0,-2 0,0 0,-1 0,-2 0,0 0,-1 1,-1-1,0 1,-2 0,-1 0,-6-14,-3 0,0 1,-2 1,-2 1,-1 0,-1 2,-13-12,-39-43,-82-88,107 123,-1 3,-3 2,-31-19,-21-7,-57-25,67 45,-3 4,-2 5,-1 4,-2 4,-1 6,-2 3,0 6,-1 4,-75 1,-258 4,-54-1,63-13,-143-5,520 28,0 3,0 2,0 3,1 2,1 2,-37 14,46-11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39:31.822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1366 97,'-117'-3,"54"0,-1 3,-34 6,54 1,1 1,1 3,-1 1,2 2,0 2,1 2,-32 20,-40 28,4 5,3 6,72-53,1 2,2 1,0 2,-6 9,19-17,0 0,2 2,0 0,2 0,0 1,-8 24,7-7,2 1,2 1,1-1,2 2,3-1,1 1,2-1,2 12,5 31,4 0,3-1,19 58,-18-90,2 0,2-1,3-2,2 0,2-1,2-1,8 8,11 9,3-1,2-2,3-3,3-2,2-3,2-2,3-3,51 29,-67-48,50 31,2-4,25 6,-91-48,1-1,0-2,1-2,0-1,0-2,1-1,0-2,36 0,-33-6,-1-2,1-1,36-11,115-38,-139 38,97-27,98-32,-174 50,-1-4,22-15,-25 8,-2-3,-2-2,27-25,-60 41,-1-2,-2-2,0 0,-2-2,-1-1,-2-1,7-15,-6 6,-2-1,-2-1,-1-1,-3-1,-2-1,5-29,-16 52,0-1,-2 0,-1 0,-1 0,-1 0,-1 0,-2-2,-2-8,-2 0,-2 1,-1 0,-10-21,-6-5,-3 2,-6-7,-72-106,92 148,-49-72,-4 4,-14-9,-164-160,197 212,-1 3,-3 2,-2 2,-35-17,56 37,-2 2,0 2,-1 2,-1 1,0 2,-1 1,0 3,-13-1,-132-4,-4-1,154 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1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0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3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2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33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23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3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9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93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6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0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93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8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7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0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6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2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customXml" Target="../ink/ink1.xml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2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customXml" Target="../ink/ink3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14.png"/><Relationship Id="rId5" Type="http://schemas.openxmlformats.org/officeDocument/2006/relationships/image" Target="../media/image32.png"/><Relationship Id="rId10" Type="http://schemas.openxmlformats.org/officeDocument/2006/relationships/image" Target="../media/image22.sv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customXml" Target="../ink/ink4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22.sv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customXml" Target="../ink/ink5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39.png"/><Relationship Id="rId10" Type="http://schemas.openxmlformats.org/officeDocument/2006/relationships/image" Target="../media/image22.sv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45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45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0.sv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image" Target="../media/image41.svg"/><Relationship Id="rId19" Type="http://schemas.openxmlformats.org/officeDocument/2006/relationships/image" Target="../media/image48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45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50.png"/><Relationship Id="rId5" Type="http://schemas.openxmlformats.org/officeDocument/2006/relationships/image" Target="../media/image34.png"/><Relationship Id="rId10" Type="http://schemas.openxmlformats.org/officeDocument/2006/relationships/image" Target="../media/image43.svg"/><Relationship Id="rId4" Type="http://schemas.openxmlformats.org/officeDocument/2006/relationships/image" Target="../media/image11.svg"/><Relationship Id="rId9" Type="http://schemas.openxmlformats.org/officeDocument/2006/relationships/image" Target="../media/image42.png"/><Relationship Id="rId14" Type="http://schemas.openxmlformats.org/officeDocument/2006/relationships/image" Target="../media/image9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1.svg"/><Relationship Id="rId18" Type="http://schemas.openxmlformats.org/officeDocument/2006/relationships/image" Target="../media/image49.png"/><Relationship Id="rId3" Type="http://schemas.openxmlformats.org/officeDocument/2006/relationships/image" Target="../media/image46.png"/><Relationship Id="rId21" Type="http://schemas.openxmlformats.org/officeDocument/2006/relationships/image" Target="../media/image54.png"/><Relationship Id="rId7" Type="http://schemas.openxmlformats.org/officeDocument/2006/relationships/image" Target="../media/image35.svg"/><Relationship Id="rId12" Type="http://schemas.openxmlformats.org/officeDocument/2006/relationships/image" Target="../media/image5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7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11.svg"/><Relationship Id="rId15" Type="http://schemas.openxmlformats.org/officeDocument/2006/relationships/image" Target="../media/image9.svg"/><Relationship Id="rId10" Type="http://schemas.openxmlformats.org/officeDocument/2006/relationships/image" Target="../media/image42.png"/><Relationship Id="rId19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41.svg"/><Relationship Id="rId1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1.svg"/><Relationship Id="rId18" Type="http://schemas.openxmlformats.org/officeDocument/2006/relationships/image" Target="../media/image49.png"/><Relationship Id="rId3" Type="http://schemas.openxmlformats.org/officeDocument/2006/relationships/image" Target="../media/image46.png"/><Relationship Id="rId21" Type="http://schemas.openxmlformats.org/officeDocument/2006/relationships/customXml" Target="../ink/ink8.xml"/><Relationship Id="rId7" Type="http://schemas.openxmlformats.org/officeDocument/2006/relationships/image" Target="../media/image35.svg"/><Relationship Id="rId12" Type="http://schemas.openxmlformats.org/officeDocument/2006/relationships/image" Target="../media/image5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7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11.svg"/><Relationship Id="rId15" Type="http://schemas.openxmlformats.org/officeDocument/2006/relationships/image" Target="../media/image9.svg"/><Relationship Id="rId10" Type="http://schemas.openxmlformats.org/officeDocument/2006/relationships/image" Target="../media/image42.png"/><Relationship Id="rId19" Type="http://schemas.openxmlformats.org/officeDocument/2006/relationships/customXml" Target="../ink/ink7.xml"/><Relationship Id="rId4" Type="http://schemas.openxmlformats.org/officeDocument/2006/relationships/image" Target="../media/image10.png"/><Relationship Id="rId9" Type="http://schemas.openxmlformats.org/officeDocument/2006/relationships/image" Target="../media/image41.svg"/><Relationship Id="rId14" Type="http://schemas.openxmlformats.org/officeDocument/2006/relationships/image" Target="../media/image8.png"/><Relationship Id="rId22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50.png"/><Relationship Id="rId5" Type="http://schemas.openxmlformats.org/officeDocument/2006/relationships/image" Target="../media/image34.png"/><Relationship Id="rId10" Type="http://schemas.openxmlformats.org/officeDocument/2006/relationships/image" Target="../media/image43.svg"/><Relationship Id="rId4" Type="http://schemas.openxmlformats.org/officeDocument/2006/relationships/image" Target="../media/image11.svg"/><Relationship Id="rId9" Type="http://schemas.openxmlformats.org/officeDocument/2006/relationships/image" Target="../media/image42.png"/><Relationship Id="rId14" Type="http://schemas.openxmlformats.org/officeDocument/2006/relationships/image" Target="../media/image9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50.png"/><Relationship Id="rId5" Type="http://schemas.openxmlformats.org/officeDocument/2006/relationships/image" Target="../media/image34.png"/><Relationship Id="rId10" Type="http://schemas.openxmlformats.org/officeDocument/2006/relationships/image" Target="../media/image43.svg"/><Relationship Id="rId4" Type="http://schemas.openxmlformats.org/officeDocument/2006/relationships/image" Target="../media/image11.svg"/><Relationship Id="rId9" Type="http://schemas.openxmlformats.org/officeDocument/2006/relationships/image" Target="../media/image42.png"/><Relationship Id="rId14" Type="http://schemas.openxmlformats.org/officeDocument/2006/relationships/image" Target="../media/image9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58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7.png"/><Relationship Id="rId18" Type="http://schemas.openxmlformats.org/officeDocument/2006/relationships/image" Target="../media/image50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54.png"/><Relationship Id="rId10" Type="http://schemas.openxmlformats.org/officeDocument/2006/relationships/image" Target="../media/image41.svg"/><Relationship Id="rId19" Type="http://schemas.openxmlformats.org/officeDocument/2006/relationships/image" Target="../media/image59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58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58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7.png"/><Relationship Id="rId18" Type="http://schemas.openxmlformats.org/officeDocument/2006/relationships/image" Target="../media/image53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54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5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6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52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4682959" y="1470969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18" y="4166796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926297" y="333857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5498983" y="333857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3032041" y="4679597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4366996" y="476671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2165622" y="14209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" y="519784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3221476" y="327939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137667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1030854" y="4649870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93579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39" y="5194539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1482078" y="460455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2269185" y="1972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4005644" y="1972894"/>
            <a:ext cx="714375" cy="374970"/>
          </a:xfrm>
          <a:prstGeom prst="rightArrow">
            <a:avLst/>
          </a:prstGeom>
          <a:gradFill>
            <a:gsLst>
              <a:gs pos="38000">
                <a:schemeClr val="accent4">
                  <a:satMod val="103000"/>
                  <a:lumMod val="102000"/>
                  <a:tint val="94000"/>
                </a:schemeClr>
              </a:gs>
              <a:gs pos="62000">
                <a:srgbClr val="0070C0"/>
              </a:gs>
            </a:gsLst>
            <a:lin ang="2700000" scaled="0"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54E3FACD-8C1B-41FE-AF3E-3CC5969B5239}"/>
              </a:ext>
            </a:extLst>
          </p:cNvPr>
          <p:cNvSpPr/>
          <p:nvPr/>
        </p:nvSpPr>
        <p:spPr>
          <a:xfrm>
            <a:off x="4137667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6A31196C-60ED-411D-A9D6-4EEB8D3F5472}"/>
              </a:ext>
            </a:extLst>
          </p:cNvPr>
          <p:cNvSpPr/>
          <p:nvPr/>
        </p:nvSpPr>
        <p:spPr>
          <a:xfrm>
            <a:off x="8081755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FE35103-BE55-4AFB-9407-48BF6D5FF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83" y="5194540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E136202F-94B2-4FB9-847F-01D1DB624569}"/>
              </a:ext>
            </a:extLst>
          </p:cNvPr>
          <p:cNvSpPr/>
          <p:nvPr/>
        </p:nvSpPr>
        <p:spPr>
          <a:xfrm rot="5400000">
            <a:off x="9147963" y="4604558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94595D2B-2924-43A0-8475-4B64326246E0}"/>
              </a:ext>
            </a:extLst>
          </p:cNvPr>
          <p:cNvSpPr/>
          <p:nvPr/>
        </p:nvSpPr>
        <p:spPr>
          <a:xfrm>
            <a:off x="7165564" y="3241515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E26EB79F-FD4F-4CF2-AB41-418F4ED3DE90}"/>
              </a:ext>
            </a:extLst>
          </p:cNvPr>
          <p:cNvSpPr/>
          <p:nvPr/>
        </p:nvSpPr>
        <p:spPr>
          <a:xfrm rot="16200000">
            <a:off x="5403498" y="4604555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a 6" descr="Stoper 75%">
            <a:extLst>
              <a:ext uri="{FF2B5EF4-FFF2-40B4-BE49-F238E27FC236}">
                <a16:creationId xmlns:a16="http://schemas.microsoft.com/office/drawing/2014/main" id="{8EDB8C22-FF6A-48AB-A0E6-E3E08EE1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7110" y="2071613"/>
            <a:ext cx="914400" cy="9144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5E7A6CFB-9C80-476C-8564-29997E77B03F}"/>
              </a:ext>
            </a:extLst>
          </p:cNvPr>
          <p:cNvSpPr/>
          <p:nvPr/>
        </p:nvSpPr>
        <p:spPr>
          <a:xfrm rot="16200000" flipH="1">
            <a:off x="4940051" y="4604555"/>
            <a:ext cx="714375" cy="374970"/>
          </a:xfrm>
          <a:prstGeom prst="rightArrow">
            <a:avLst/>
          </a:prstGeom>
          <a:gradFill>
            <a:gsLst>
              <a:gs pos="38000">
                <a:schemeClr val="accent4">
                  <a:satMod val="103000"/>
                  <a:lumMod val="102000"/>
                  <a:tint val="94000"/>
                </a:schemeClr>
              </a:gs>
              <a:gs pos="62000">
                <a:srgbClr val="0070C0"/>
              </a:gs>
            </a:gsLst>
            <a:lin ang="2700000" scaled="0"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49" y="4058024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716900" y="3421059"/>
            <a:ext cx="668128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725488" y="404766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2343762" y="3502990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287909" y="1623182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80" y="4052048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2" y="1617206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F64D0316-5667-47E6-8964-057EA38A696D}"/>
              </a:ext>
            </a:extLst>
          </p:cNvPr>
          <p:cNvSpPr/>
          <p:nvPr/>
        </p:nvSpPr>
        <p:spPr>
          <a:xfrm rot="5400000">
            <a:off x="9346242" y="345877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10B07EA5-AB33-4C64-AEBC-7EDB4F012A97}"/>
              </a:ext>
            </a:extLst>
          </p:cNvPr>
          <p:cNvSpPr/>
          <p:nvPr/>
        </p:nvSpPr>
        <p:spPr>
          <a:xfrm>
            <a:off x="4368301" y="2142877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7F87C1B2-09DE-4A30-B881-FFF1198870DF}"/>
              </a:ext>
            </a:extLst>
          </p:cNvPr>
          <p:cNvSpPr/>
          <p:nvPr/>
        </p:nvSpPr>
        <p:spPr>
          <a:xfrm>
            <a:off x="7998308" y="161720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B5C88D8A-8B58-42A7-8DB5-84A02C8A9592}"/>
              </a:ext>
            </a:extLst>
          </p:cNvPr>
          <p:cNvSpPr/>
          <p:nvPr/>
        </p:nvSpPr>
        <p:spPr>
          <a:xfrm rot="16200000" flipV="1">
            <a:off x="8716460" y="345877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77995E04-F115-4D75-BB90-3B431EFD68AA}"/>
              </a:ext>
            </a:extLst>
          </p:cNvPr>
          <p:cNvSpPr/>
          <p:nvPr/>
        </p:nvSpPr>
        <p:spPr>
          <a:xfrm>
            <a:off x="7801783" y="4651963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CF2FAC14-617D-413D-9DFF-F5A9DF3C9733}"/>
              </a:ext>
            </a:extLst>
          </p:cNvPr>
          <p:cNvSpPr/>
          <p:nvPr/>
        </p:nvSpPr>
        <p:spPr>
          <a:xfrm>
            <a:off x="1065583" y="4043264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8BE18B4F-1303-48EA-B9A3-40453C919149}"/>
              </a:ext>
            </a:extLst>
          </p:cNvPr>
          <p:cNvSpPr/>
          <p:nvPr/>
        </p:nvSpPr>
        <p:spPr>
          <a:xfrm>
            <a:off x="2774299" y="4043264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A9739F7-73B8-4369-BA1A-D96B0BB5263E}"/>
              </a:ext>
            </a:extLst>
          </p:cNvPr>
          <p:cNvSpPr/>
          <p:nvPr/>
        </p:nvSpPr>
        <p:spPr>
          <a:xfrm>
            <a:off x="4931568" y="4098470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10416F5F-50A3-4579-A0ED-DDC1794F8350}"/>
              </a:ext>
            </a:extLst>
          </p:cNvPr>
          <p:cNvSpPr/>
          <p:nvPr/>
        </p:nvSpPr>
        <p:spPr>
          <a:xfrm>
            <a:off x="6640284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92BCBC30-7BDB-4236-A49B-410E34752DE2}"/>
              </a:ext>
            </a:extLst>
          </p:cNvPr>
          <p:cNvSpPr/>
          <p:nvPr/>
        </p:nvSpPr>
        <p:spPr>
          <a:xfrm>
            <a:off x="8797552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Prostokąt zaokrąglony 7">
            <a:extLst>
              <a:ext uri="{FF2B5EF4-FFF2-40B4-BE49-F238E27FC236}">
                <a16:creationId xmlns:a16="http://schemas.microsoft.com/office/drawing/2014/main" id="{71D70F6D-3A71-4A01-AD3E-8230EED48F78}"/>
              </a:ext>
            </a:extLst>
          </p:cNvPr>
          <p:cNvSpPr/>
          <p:nvPr/>
        </p:nvSpPr>
        <p:spPr>
          <a:xfrm>
            <a:off x="10506268" y="4098470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6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27D6D282-0C18-4760-9401-662892DB6FE5}"/>
              </a:ext>
            </a:extLst>
          </p:cNvPr>
          <p:cNvSpPr/>
          <p:nvPr/>
        </p:nvSpPr>
        <p:spPr>
          <a:xfrm>
            <a:off x="1065583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3585DAB8-C64C-4B08-AD10-78869DFDD53C}"/>
              </a:ext>
            </a:extLst>
          </p:cNvPr>
          <p:cNvSpPr/>
          <p:nvPr/>
        </p:nvSpPr>
        <p:spPr>
          <a:xfrm>
            <a:off x="8797551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2B92F843-2452-40AA-8DFF-6F57BBA0AF01}"/>
              </a:ext>
            </a:extLst>
          </p:cNvPr>
          <p:cNvSpPr/>
          <p:nvPr/>
        </p:nvSpPr>
        <p:spPr>
          <a:xfrm>
            <a:off x="4931567" y="3628106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2DAC82B1-FDFA-4112-950F-3EC1C0013BA1}"/>
              </a:ext>
            </a:extLst>
          </p:cNvPr>
          <p:cNvSpPr/>
          <p:nvPr/>
        </p:nvSpPr>
        <p:spPr>
          <a:xfrm>
            <a:off x="1065582" y="4501054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815CB692-4E7A-4440-8664-DD02A42FEE3A}"/>
              </a:ext>
            </a:extLst>
          </p:cNvPr>
          <p:cNvSpPr/>
          <p:nvPr/>
        </p:nvSpPr>
        <p:spPr>
          <a:xfrm>
            <a:off x="4931568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A64DEEE2-4A40-4C3A-A5F5-88E64155EC04}"/>
              </a:ext>
            </a:extLst>
          </p:cNvPr>
          <p:cNvSpPr/>
          <p:nvPr/>
        </p:nvSpPr>
        <p:spPr>
          <a:xfrm>
            <a:off x="8797551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4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74" y="264160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06244" y="5223077"/>
            <a:ext cx="668128" cy="374970"/>
          </a:xfrm>
          <a:prstGeom prst="rightArrow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950035" y="506289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990205" y="424514"/>
            <a:ext cx="10044187" cy="11626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Composite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704" y="2666352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4424" y="4990537"/>
            <a:ext cx="1657274" cy="1657274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B5C88D8A-8B58-42A7-8DB5-84A02C8A9592}"/>
              </a:ext>
            </a:extLst>
          </p:cNvPr>
          <p:cNvSpPr/>
          <p:nvPr/>
        </p:nvSpPr>
        <p:spPr>
          <a:xfrm rot="16200000" flipV="1">
            <a:off x="8625942" y="206363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6C9EDBA7-B068-4F7F-BEDB-FD7F2BAE1E99}"/>
              </a:ext>
            </a:extLst>
          </p:cNvPr>
          <p:cNvSpPr/>
          <p:nvPr/>
        </p:nvSpPr>
        <p:spPr>
          <a:xfrm>
            <a:off x="1239636" y="506289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8FAE8BA8-E7A6-4264-AE70-9D954ECFF17F}"/>
              </a:ext>
            </a:extLst>
          </p:cNvPr>
          <p:cNvSpPr/>
          <p:nvPr/>
        </p:nvSpPr>
        <p:spPr>
          <a:xfrm>
            <a:off x="1239635" y="857094"/>
            <a:ext cx="2826081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5" name="Prostokąt zaokrąglony 7">
            <a:extLst>
              <a:ext uri="{FF2B5EF4-FFF2-40B4-BE49-F238E27FC236}">
                <a16:creationId xmlns:a16="http://schemas.microsoft.com/office/drawing/2014/main" id="{B7CAF0D9-F9A7-4B91-BA84-02BEA334C585}"/>
              </a:ext>
            </a:extLst>
          </p:cNvPr>
          <p:cNvSpPr/>
          <p:nvPr/>
        </p:nvSpPr>
        <p:spPr>
          <a:xfrm>
            <a:off x="7950035" y="857095"/>
            <a:ext cx="2826081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0" name="Strzałka w prawo 7">
            <a:extLst>
              <a:ext uri="{FF2B5EF4-FFF2-40B4-BE49-F238E27FC236}">
                <a16:creationId xmlns:a16="http://schemas.microsoft.com/office/drawing/2014/main" id="{699A9E30-ADB5-4F37-8375-187E64ED74D7}"/>
              </a:ext>
            </a:extLst>
          </p:cNvPr>
          <p:cNvSpPr/>
          <p:nvPr/>
        </p:nvSpPr>
        <p:spPr>
          <a:xfrm rot="16200000">
            <a:off x="2746565" y="4350417"/>
            <a:ext cx="509820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28C36721-EC2B-41CD-B48C-1CC91CED937D}"/>
              </a:ext>
            </a:extLst>
          </p:cNvPr>
          <p:cNvSpPr/>
          <p:nvPr/>
        </p:nvSpPr>
        <p:spPr>
          <a:xfrm rot="16200000" flipV="1">
            <a:off x="2633229" y="206363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64EAE98F-8D3E-40D2-964F-54CBC7479044}"/>
              </a:ext>
            </a:extLst>
          </p:cNvPr>
          <p:cNvSpPr/>
          <p:nvPr/>
        </p:nvSpPr>
        <p:spPr>
          <a:xfrm rot="5400000">
            <a:off x="8615989" y="3156718"/>
            <a:ext cx="289722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załka w prawo 7">
            <a:extLst>
              <a:ext uri="{FF2B5EF4-FFF2-40B4-BE49-F238E27FC236}">
                <a16:creationId xmlns:a16="http://schemas.microsoft.com/office/drawing/2014/main" id="{3602A8A9-1789-4EA1-A352-F1A6AF2E9B3D}"/>
              </a:ext>
            </a:extLst>
          </p:cNvPr>
          <p:cNvSpPr/>
          <p:nvPr/>
        </p:nvSpPr>
        <p:spPr>
          <a:xfrm rot="5400000">
            <a:off x="484218" y="3156720"/>
            <a:ext cx="2897221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EDB77650-7A78-4FE1-B9B4-EC4ED41BBD1A}"/>
              </a:ext>
            </a:extLst>
          </p:cNvPr>
          <p:cNvSpPr/>
          <p:nvPr/>
        </p:nvSpPr>
        <p:spPr>
          <a:xfrm rot="16200000">
            <a:off x="8730979" y="4366626"/>
            <a:ext cx="50982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7">
            <a:extLst>
              <a:ext uri="{FF2B5EF4-FFF2-40B4-BE49-F238E27FC236}">
                <a16:creationId xmlns:a16="http://schemas.microsoft.com/office/drawing/2014/main" id="{49374996-D8DF-4E32-80D1-7DD4EA982012}"/>
              </a:ext>
            </a:extLst>
          </p:cNvPr>
          <p:cNvSpPr/>
          <p:nvPr/>
        </p:nvSpPr>
        <p:spPr>
          <a:xfrm>
            <a:off x="7061802" y="5223077"/>
            <a:ext cx="668128" cy="374970"/>
          </a:xfrm>
          <a:prstGeom prst="rightArrow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załka w prawo 7">
            <a:extLst>
              <a:ext uri="{FF2B5EF4-FFF2-40B4-BE49-F238E27FC236}">
                <a16:creationId xmlns:a16="http://schemas.microsoft.com/office/drawing/2014/main" id="{E20CB901-AE01-462C-9904-F2CD715DB313}"/>
              </a:ext>
            </a:extLst>
          </p:cNvPr>
          <p:cNvSpPr/>
          <p:nvPr/>
        </p:nvSpPr>
        <p:spPr>
          <a:xfrm rot="10800000">
            <a:off x="4406244" y="5853997"/>
            <a:ext cx="668128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załka w prawo 7">
            <a:extLst>
              <a:ext uri="{FF2B5EF4-FFF2-40B4-BE49-F238E27FC236}">
                <a16:creationId xmlns:a16="http://schemas.microsoft.com/office/drawing/2014/main" id="{F1647250-325A-4847-8702-11CBB869069D}"/>
              </a:ext>
            </a:extLst>
          </p:cNvPr>
          <p:cNvSpPr/>
          <p:nvPr/>
        </p:nvSpPr>
        <p:spPr>
          <a:xfrm rot="10800000">
            <a:off x="7061802" y="5853998"/>
            <a:ext cx="668128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7" y="263315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01" y="4343274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9552" y="2926099"/>
            <a:ext cx="1657274" cy="1657274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-1392781" y="2712292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Main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BDCFA643-1DF1-42E7-8C2D-64226E357DA3}"/>
              </a:ext>
            </a:extLst>
          </p:cNvPr>
          <p:cNvSpPr/>
          <p:nvPr/>
        </p:nvSpPr>
        <p:spPr>
          <a:xfrm rot="16200000">
            <a:off x="1084457" y="114438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7" name="Prostokąt zaokrąglony 7">
            <a:extLst>
              <a:ext uri="{FF2B5EF4-FFF2-40B4-BE49-F238E27FC236}">
                <a16:creationId xmlns:a16="http://schemas.microsoft.com/office/drawing/2014/main" id="{C46D7B5F-9E82-40C5-86E9-73E854555D87}"/>
              </a:ext>
            </a:extLst>
          </p:cNvPr>
          <p:cNvSpPr/>
          <p:nvPr/>
        </p:nvSpPr>
        <p:spPr>
          <a:xfrm rot="16200000">
            <a:off x="1084457" y="518846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0" name="Prostokąt zaokrąglony 7">
            <a:extLst>
              <a:ext uri="{FF2B5EF4-FFF2-40B4-BE49-F238E27FC236}">
                <a16:creationId xmlns:a16="http://schemas.microsoft.com/office/drawing/2014/main" id="{4DE27F0B-4776-45AD-9F17-9682AC3E17B6}"/>
              </a:ext>
            </a:extLst>
          </p:cNvPr>
          <p:cNvSpPr/>
          <p:nvPr/>
        </p:nvSpPr>
        <p:spPr>
          <a:xfrm>
            <a:off x="3522392" y="104030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1" name="Prostokąt zaokrąglony 7">
            <a:extLst>
              <a:ext uri="{FF2B5EF4-FFF2-40B4-BE49-F238E27FC236}">
                <a16:creationId xmlns:a16="http://schemas.microsoft.com/office/drawing/2014/main" id="{CBFF6A82-3D89-456C-B8FE-D7328C6D01BF}"/>
              </a:ext>
            </a:extLst>
          </p:cNvPr>
          <p:cNvSpPr/>
          <p:nvPr/>
        </p:nvSpPr>
        <p:spPr>
          <a:xfrm>
            <a:off x="5719347" y="515001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64536E39-88CB-48D9-8BDE-12BFF586519F}"/>
              </a:ext>
            </a:extLst>
          </p:cNvPr>
          <p:cNvSpPr/>
          <p:nvPr/>
        </p:nvSpPr>
        <p:spPr>
          <a:xfrm flipH="1" flipV="1">
            <a:off x="2612088" y="529976"/>
            <a:ext cx="439868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7">
            <a:extLst>
              <a:ext uri="{FF2B5EF4-FFF2-40B4-BE49-F238E27FC236}">
                <a16:creationId xmlns:a16="http://schemas.microsoft.com/office/drawing/2014/main" id="{D971EF58-0032-402E-B8CF-87B6C1517806}"/>
              </a:ext>
            </a:extLst>
          </p:cNvPr>
          <p:cNvSpPr/>
          <p:nvPr/>
        </p:nvSpPr>
        <p:spPr>
          <a:xfrm rot="10800000" flipV="1">
            <a:off x="2643331" y="5175898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załka w prawo 7">
            <a:extLst>
              <a:ext uri="{FF2B5EF4-FFF2-40B4-BE49-F238E27FC236}">
                <a16:creationId xmlns:a16="http://schemas.microsoft.com/office/drawing/2014/main" id="{4FA16379-1560-4508-80C6-F35B6E747B30}"/>
              </a:ext>
            </a:extLst>
          </p:cNvPr>
          <p:cNvSpPr/>
          <p:nvPr/>
        </p:nvSpPr>
        <p:spPr>
          <a:xfrm flipH="1" flipV="1">
            <a:off x="6496194" y="1903088"/>
            <a:ext cx="293244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rzałka w prawo 7">
            <a:extLst>
              <a:ext uri="{FF2B5EF4-FFF2-40B4-BE49-F238E27FC236}">
                <a16:creationId xmlns:a16="http://schemas.microsoft.com/office/drawing/2014/main" id="{95C2D2FA-3A65-4511-A905-71E18C11FFE8}"/>
              </a:ext>
            </a:extLst>
          </p:cNvPr>
          <p:cNvSpPr/>
          <p:nvPr/>
        </p:nvSpPr>
        <p:spPr>
          <a:xfrm rot="10800000" flipH="1" flipV="1">
            <a:off x="2623207" y="5957232"/>
            <a:ext cx="293244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załka w prawo 7">
            <a:extLst>
              <a:ext uri="{FF2B5EF4-FFF2-40B4-BE49-F238E27FC236}">
                <a16:creationId xmlns:a16="http://schemas.microsoft.com/office/drawing/2014/main" id="{D293811C-0544-4251-A7B8-53FEAD21535D}"/>
              </a:ext>
            </a:extLst>
          </p:cNvPr>
          <p:cNvSpPr/>
          <p:nvPr/>
        </p:nvSpPr>
        <p:spPr>
          <a:xfrm rot="10800000" flipV="1">
            <a:off x="4952528" y="5175897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załka w prawo 7">
            <a:extLst>
              <a:ext uri="{FF2B5EF4-FFF2-40B4-BE49-F238E27FC236}">
                <a16:creationId xmlns:a16="http://schemas.microsoft.com/office/drawing/2014/main" id="{005E7741-8096-46F9-8BEE-7EF584C34235}"/>
              </a:ext>
            </a:extLst>
          </p:cNvPr>
          <p:cNvSpPr/>
          <p:nvPr/>
        </p:nvSpPr>
        <p:spPr>
          <a:xfrm flipV="1">
            <a:off x="6478598" y="1156111"/>
            <a:ext cx="59811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załka w prawo 7">
            <a:extLst>
              <a:ext uri="{FF2B5EF4-FFF2-40B4-BE49-F238E27FC236}">
                <a16:creationId xmlns:a16="http://schemas.microsoft.com/office/drawing/2014/main" id="{3B1A0EEA-4AC0-4E1C-B3BA-9F8494B6D387}"/>
              </a:ext>
            </a:extLst>
          </p:cNvPr>
          <p:cNvSpPr/>
          <p:nvPr/>
        </p:nvSpPr>
        <p:spPr>
          <a:xfrm rot="2089066" flipV="1">
            <a:off x="5701628" y="2787649"/>
            <a:ext cx="945463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załka w prawo 7">
            <a:extLst>
              <a:ext uri="{FF2B5EF4-FFF2-40B4-BE49-F238E27FC236}">
                <a16:creationId xmlns:a16="http://schemas.microsoft.com/office/drawing/2014/main" id="{E028753D-63FE-4E81-BA62-9F4FAB44400A}"/>
              </a:ext>
            </a:extLst>
          </p:cNvPr>
          <p:cNvSpPr/>
          <p:nvPr/>
        </p:nvSpPr>
        <p:spPr>
          <a:xfrm rot="5400000" flipV="1">
            <a:off x="6963704" y="4630973"/>
            <a:ext cx="374966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-1392781" y="2712291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Main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BDCFA643-1DF1-42E7-8C2D-64226E357DA3}"/>
              </a:ext>
            </a:extLst>
          </p:cNvPr>
          <p:cNvSpPr/>
          <p:nvPr/>
        </p:nvSpPr>
        <p:spPr>
          <a:xfrm rot="16200000">
            <a:off x="1084457" y="1142276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7" name="Prostokąt zaokrąglony 7">
            <a:extLst>
              <a:ext uri="{FF2B5EF4-FFF2-40B4-BE49-F238E27FC236}">
                <a16:creationId xmlns:a16="http://schemas.microsoft.com/office/drawing/2014/main" id="{C46D7B5F-9E82-40C5-86E9-73E854555D87}"/>
              </a:ext>
            </a:extLst>
          </p:cNvPr>
          <p:cNvSpPr/>
          <p:nvPr/>
        </p:nvSpPr>
        <p:spPr>
          <a:xfrm rot="16200000">
            <a:off x="1084457" y="518846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6" name="Prostokąt zaokrąglony 7">
            <a:extLst>
              <a:ext uri="{FF2B5EF4-FFF2-40B4-BE49-F238E27FC236}">
                <a16:creationId xmlns:a16="http://schemas.microsoft.com/office/drawing/2014/main" id="{F6AF5B74-FBFE-4043-9724-353069A42887}"/>
              </a:ext>
            </a:extLst>
          </p:cNvPr>
          <p:cNvSpPr/>
          <p:nvPr/>
        </p:nvSpPr>
        <p:spPr>
          <a:xfrm rot="16200000">
            <a:off x="1084456" y="3154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01BEBC11-285A-4DFD-B0A3-A318E13B2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2D731422-CCFA-4594-B9F0-9F5F980F2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6" name="Obraz 5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CDB5BA81-704C-444B-A137-3AE7CCDE8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2664207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1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80580FCF-47E8-4620-BCF5-784ADB389B24}"/>
              </a:ext>
            </a:extLst>
          </p:cNvPr>
          <p:cNvSpPr/>
          <p:nvPr/>
        </p:nvSpPr>
        <p:spPr>
          <a:xfrm flipH="1" flipV="1">
            <a:off x="6924961" y="5665013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8AB7645F-ED35-4E45-B96E-BCE1061C34E5}"/>
              </a:ext>
            </a:extLst>
          </p:cNvPr>
          <p:cNvSpPr/>
          <p:nvPr/>
        </p:nvSpPr>
        <p:spPr>
          <a:xfrm rot="5400000" flipH="1" flipV="1">
            <a:off x="2178767" y="2003567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51C911F2-FE1B-4C31-9A90-042DF0537BAD}"/>
              </a:ext>
            </a:extLst>
          </p:cNvPr>
          <p:cNvSpPr/>
          <p:nvPr/>
        </p:nvSpPr>
        <p:spPr>
          <a:xfrm flipH="1" flipV="1">
            <a:off x="3380509" y="2800152"/>
            <a:ext cx="5978986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604B615-DEB4-4E33-AD6A-5F588F414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2A70A06D-B108-41A1-B337-BAE459BB8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647657" y="2618437"/>
            <a:ext cx="1657274" cy="1657274"/>
          </a:xfrm>
          <a:prstGeom prst="rect">
            <a:avLst/>
          </a:prstGeom>
        </p:spPr>
      </p:pic>
      <p:sp>
        <p:nvSpPr>
          <p:cNvPr id="41" name="Prostokąt zaokrąglony 7">
            <a:extLst>
              <a:ext uri="{FF2B5EF4-FFF2-40B4-BE49-F238E27FC236}">
                <a16:creationId xmlns:a16="http://schemas.microsoft.com/office/drawing/2014/main" id="{8A0EA219-C430-4165-9C1B-382D20BA30D9}"/>
              </a:ext>
            </a:extLst>
          </p:cNvPr>
          <p:cNvSpPr/>
          <p:nvPr/>
        </p:nvSpPr>
        <p:spPr>
          <a:xfrm>
            <a:off x="1118665" y="26331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2" name="Prostokąt zaokrąglony 7">
            <a:extLst>
              <a:ext uri="{FF2B5EF4-FFF2-40B4-BE49-F238E27FC236}">
                <a16:creationId xmlns:a16="http://schemas.microsoft.com/office/drawing/2014/main" id="{C0CA1D78-ABA2-45C2-8083-0BEA15B2E230}"/>
              </a:ext>
            </a:extLst>
          </p:cNvPr>
          <p:cNvSpPr/>
          <p:nvPr/>
        </p:nvSpPr>
        <p:spPr>
          <a:xfrm>
            <a:off x="1118664" y="514531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0740E29-E45F-40D9-AC10-846E7C10D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07C235A-C022-46D9-96DA-966682571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3145225"/>
            <a:ext cx="1574800" cy="1574800"/>
          </a:xfrm>
          <a:prstGeom prst="rect">
            <a:avLst/>
          </a:prstGeom>
        </p:spPr>
      </p:pic>
      <p:sp>
        <p:nvSpPr>
          <p:cNvPr id="56" name="Strzałka w prawo 7">
            <a:extLst>
              <a:ext uri="{FF2B5EF4-FFF2-40B4-BE49-F238E27FC236}">
                <a16:creationId xmlns:a16="http://schemas.microsoft.com/office/drawing/2014/main" id="{72FA4455-2D5E-4320-A66C-ACADA5F6C55F}"/>
              </a:ext>
            </a:extLst>
          </p:cNvPr>
          <p:cNvSpPr/>
          <p:nvPr/>
        </p:nvSpPr>
        <p:spPr>
          <a:xfrm flipH="1" flipV="1">
            <a:off x="6924961" y="3707029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rzałka w prawo 7">
            <a:extLst>
              <a:ext uri="{FF2B5EF4-FFF2-40B4-BE49-F238E27FC236}">
                <a16:creationId xmlns:a16="http://schemas.microsoft.com/office/drawing/2014/main" id="{4F4D426D-7F8B-45DB-A760-5E07EED9B427}"/>
              </a:ext>
            </a:extLst>
          </p:cNvPr>
          <p:cNvSpPr/>
          <p:nvPr/>
        </p:nvSpPr>
        <p:spPr>
          <a:xfrm flipH="1" flipV="1">
            <a:off x="6924961" y="818017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rzałka w prawo 7">
            <a:extLst>
              <a:ext uri="{FF2B5EF4-FFF2-40B4-BE49-F238E27FC236}">
                <a16:creationId xmlns:a16="http://schemas.microsoft.com/office/drawing/2014/main" id="{E3E365BB-C030-4522-B834-87F93DB7F158}"/>
              </a:ext>
            </a:extLst>
          </p:cNvPr>
          <p:cNvSpPr/>
          <p:nvPr/>
        </p:nvSpPr>
        <p:spPr>
          <a:xfrm rot="16200000" flipH="1" flipV="1">
            <a:off x="2123357" y="4441163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załka w prawo 7">
            <a:extLst>
              <a:ext uri="{FF2B5EF4-FFF2-40B4-BE49-F238E27FC236}">
                <a16:creationId xmlns:a16="http://schemas.microsoft.com/office/drawing/2014/main" id="{904E5794-ECF3-4097-AD9F-0A6BDB055906}"/>
              </a:ext>
            </a:extLst>
          </p:cNvPr>
          <p:cNvSpPr/>
          <p:nvPr/>
        </p:nvSpPr>
        <p:spPr>
          <a:xfrm rot="10800000" flipH="1" flipV="1">
            <a:off x="4204995" y="818017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rzałka w prawo 7">
            <a:extLst>
              <a:ext uri="{FF2B5EF4-FFF2-40B4-BE49-F238E27FC236}">
                <a16:creationId xmlns:a16="http://schemas.microsoft.com/office/drawing/2014/main" id="{EC4D14CE-F8AA-4EF9-B9BB-40535ED25E20}"/>
              </a:ext>
            </a:extLst>
          </p:cNvPr>
          <p:cNvSpPr/>
          <p:nvPr/>
        </p:nvSpPr>
        <p:spPr>
          <a:xfrm rot="10800000" flipH="1" flipV="1">
            <a:off x="4204995" y="5665013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80580FCF-47E8-4620-BCF5-784ADB389B24}"/>
              </a:ext>
            </a:extLst>
          </p:cNvPr>
          <p:cNvSpPr/>
          <p:nvPr/>
        </p:nvSpPr>
        <p:spPr>
          <a:xfrm flipV="1">
            <a:off x="6924961" y="5665013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8AB7645F-ED35-4E45-B96E-BCE1061C34E5}"/>
              </a:ext>
            </a:extLst>
          </p:cNvPr>
          <p:cNvSpPr/>
          <p:nvPr/>
        </p:nvSpPr>
        <p:spPr>
          <a:xfrm rot="5400000" flipH="1" flipV="1">
            <a:off x="2178767" y="2003567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51C911F2-FE1B-4C31-9A90-042DF0537BAD}"/>
              </a:ext>
            </a:extLst>
          </p:cNvPr>
          <p:cNvSpPr/>
          <p:nvPr/>
        </p:nvSpPr>
        <p:spPr>
          <a:xfrm flipH="1" flipV="1">
            <a:off x="3380509" y="2800152"/>
            <a:ext cx="5978986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604B615-DEB4-4E33-AD6A-5F588F414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2A70A06D-B108-41A1-B337-BAE459BB8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647657" y="2618437"/>
            <a:ext cx="1657274" cy="1657274"/>
          </a:xfrm>
          <a:prstGeom prst="rect">
            <a:avLst/>
          </a:prstGeom>
        </p:spPr>
      </p:pic>
      <p:sp>
        <p:nvSpPr>
          <p:cNvPr id="41" name="Prostokąt zaokrąglony 7">
            <a:extLst>
              <a:ext uri="{FF2B5EF4-FFF2-40B4-BE49-F238E27FC236}">
                <a16:creationId xmlns:a16="http://schemas.microsoft.com/office/drawing/2014/main" id="{8A0EA219-C430-4165-9C1B-382D20BA30D9}"/>
              </a:ext>
            </a:extLst>
          </p:cNvPr>
          <p:cNvSpPr/>
          <p:nvPr/>
        </p:nvSpPr>
        <p:spPr>
          <a:xfrm>
            <a:off x="1118665" y="26331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0740E29-E45F-40D9-AC10-846E7C10D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07C235A-C022-46D9-96DA-966682571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3145225"/>
            <a:ext cx="1574800" cy="1574800"/>
          </a:xfrm>
          <a:prstGeom prst="rect">
            <a:avLst/>
          </a:prstGeom>
        </p:spPr>
      </p:pic>
      <p:sp>
        <p:nvSpPr>
          <p:cNvPr id="56" name="Strzałka w prawo 7">
            <a:extLst>
              <a:ext uri="{FF2B5EF4-FFF2-40B4-BE49-F238E27FC236}">
                <a16:creationId xmlns:a16="http://schemas.microsoft.com/office/drawing/2014/main" id="{72FA4455-2D5E-4320-A66C-ACADA5F6C55F}"/>
              </a:ext>
            </a:extLst>
          </p:cNvPr>
          <p:cNvSpPr/>
          <p:nvPr/>
        </p:nvSpPr>
        <p:spPr>
          <a:xfrm flipH="1" flipV="1">
            <a:off x="6924961" y="3707029"/>
            <a:ext cx="24345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rzałka w prawo 7">
            <a:extLst>
              <a:ext uri="{FF2B5EF4-FFF2-40B4-BE49-F238E27FC236}">
                <a16:creationId xmlns:a16="http://schemas.microsoft.com/office/drawing/2014/main" id="{4F4D426D-7F8B-45DB-A760-5E07EED9B427}"/>
              </a:ext>
            </a:extLst>
          </p:cNvPr>
          <p:cNvSpPr/>
          <p:nvPr/>
        </p:nvSpPr>
        <p:spPr>
          <a:xfrm flipH="1" flipV="1">
            <a:off x="6924961" y="818017"/>
            <a:ext cx="24345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załka w prawo 7">
            <a:extLst>
              <a:ext uri="{FF2B5EF4-FFF2-40B4-BE49-F238E27FC236}">
                <a16:creationId xmlns:a16="http://schemas.microsoft.com/office/drawing/2014/main" id="{904E5794-ECF3-4097-AD9F-0A6BDB055906}"/>
              </a:ext>
            </a:extLst>
          </p:cNvPr>
          <p:cNvSpPr/>
          <p:nvPr/>
        </p:nvSpPr>
        <p:spPr>
          <a:xfrm rot="10800000" flipH="1" flipV="1">
            <a:off x="4204995" y="818017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6606447" y="149185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13222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557369" y="1491858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7662298" y="337166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5637761" y="20115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BA7EAB6-497B-4FDE-8C16-62402BB47B40}"/>
              </a:ext>
            </a:extLst>
          </p:cNvPr>
          <p:cNvSpPr/>
          <p:nvPr/>
        </p:nvSpPr>
        <p:spPr>
          <a:xfrm>
            <a:off x="1615935" y="193954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9686137" y="194009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6DAF6D0-06BE-4E3A-A7BC-47FF21954CBB}"/>
              </a:ext>
            </a:extLst>
          </p:cNvPr>
          <p:cNvSpPr/>
          <p:nvPr/>
        </p:nvSpPr>
        <p:spPr>
          <a:xfrm>
            <a:off x="1615935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2CF1395C-121A-4FF6-BF37-54B862E5FE6B}"/>
              </a:ext>
            </a:extLst>
          </p:cNvPr>
          <p:cNvSpPr/>
          <p:nvPr/>
        </p:nvSpPr>
        <p:spPr>
          <a:xfrm rot="5400000">
            <a:off x="3613222" y="33716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6355758C-CA65-4DFA-9B2F-5E295B13FCD5}"/>
              </a:ext>
            </a:extLst>
          </p:cNvPr>
          <p:cNvSpPr/>
          <p:nvPr/>
        </p:nvSpPr>
        <p:spPr>
          <a:xfrm>
            <a:off x="1615935" y="194009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C2A9712-5537-41F4-BC34-2F2845959ECF}"/>
              </a:ext>
            </a:extLst>
          </p:cNvPr>
          <p:cNvSpPr/>
          <p:nvPr/>
        </p:nvSpPr>
        <p:spPr>
          <a:xfrm>
            <a:off x="280989" y="499243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F8AACB6D-7EB9-4A48-ACF8-A18827395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3009" y="3951783"/>
            <a:ext cx="1574800" cy="1574800"/>
          </a:xfrm>
          <a:prstGeom prst="rect">
            <a:avLst/>
          </a:prstGeom>
        </p:spPr>
      </p:pic>
      <p:pic>
        <p:nvPicPr>
          <p:cNvPr id="20" name="Grafika 19" descr="Baza danych">
            <a:extLst>
              <a:ext uri="{FF2B5EF4-FFF2-40B4-BE49-F238E27FC236}">
                <a16:creationId xmlns:a16="http://schemas.microsoft.com/office/drawing/2014/main" id="{EC98E523-AD32-4882-AA63-A8AC7E5C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2085" y="3951783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9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6994505" y="3620892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 rot="10800000">
            <a:off x="6108783" y="3764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a 9" descr="Stoper 75%">
            <a:extLst>
              <a:ext uri="{FF2B5EF4-FFF2-40B4-BE49-F238E27FC236}">
                <a16:creationId xmlns:a16="http://schemas.microsoft.com/office/drawing/2014/main" id="{1D7B4D23-4F89-445E-91AA-1F5D10CA9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8771" y="27064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439596" y="264455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3470910" y="316425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EAC58D0E-FFB1-4A3D-8E54-A18735278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073" y="2588307"/>
            <a:ext cx="1657274" cy="1657274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B51FBC39-BE8A-4767-990B-D75EF506792A}"/>
              </a:ext>
            </a:extLst>
          </p:cNvPr>
          <p:cNvSpPr/>
          <p:nvPr/>
        </p:nvSpPr>
        <p:spPr>
          <a:xfrm>
            <a:off x="7519988" y="316425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E5ECE0B9-3DAB-4829-82D7-085657841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790" y="2523100"/>
            <a:ext cx="1657274" cy="165727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667D14E-E3D7-4432-B8D8-6BF642380B40}"/>
              </a:ext>
            </a:extLst>
          </p:cNvPr>
          <p:cNvSpPr/>
          <p:nvPr/>
        </p:nvSpPr>
        <p:spPr>
          <a:xfrm>
            <a:off x="240507" y="726282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9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3240802">
            <a:off x="9483955" y="210952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4023483" y="80242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3150141" y="137392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7054666" y="132212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374" y="774008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4143" y="722206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9774" y="2534988"/>
            <a:ext cx="1574800" cy="1574800"/>
          </a:xfrm>
          <a:prstGeom prst="rect">
            <a:avLst/>
          </a:prstGeom>
        </p:spPr>
      </p:pic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16D5715F-4C1E-48CE-8789-D27D59CC35B2}"/>
              </a:ext>
            </a:extLst>
          </p:cNvPr>
          <p:cNvSpPr/>
          <p:nvPr/>
        </p:nvSpPr>
        <p:spPr>
          <a:xfrm flipH="1">
            <a:off x="4069617" y="4376189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1F4FF35A-348B-4139-9873-A184F6A5F926}"/>
              </a:ext>
            </a:extLst>
          </p:cNvPr>
          <p:cNvSpPr/>
          <p:nvPr/>
        </p:nvSpPr>
        <p:spPr>
          <a:xfrm flipH="1">
            <a:off x="7054665" y="494768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FBAF625-3AAF-4FB8-BFFD-5840929FEE30}"/>
              </a:ext>
            </a:extLst>
          </p:cNvPr>
          <p:cNvSpPr/>
          <p:nvPr/>
        </p:nvSpPr>
        <p:spPr>
          <a:xfrm flipH="1">
            <a:off x="3150140" y="489588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Skrzynka pocztowa">
            <a:extLst>
              <a:ext uri="{FF2B5EF4-FFF2-40B4-BE49-F238E27FC236}">
                <a16:creationId xmlns:a16="http://schemas.microsoft.com/office/drawing/2014/main" id="{6E9A85FB-A5AB-4681-8FCE-1704707E8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928007" y="4347771"/>
            <a:ext cx="1574800" cy="1574800"/>
          </a:xfrm>
          <a:prstGeom prst="rect">
            <a:avLst/>
          </a:prstGeom>
        </p:spPr>
      </p:pic>
      <p:pic>
        <p:nvPicPr>
          <p:cNvPr id="22" name="Grafika 21" descr="Skrzynka odbiorcza">
            <a:extLst>
              <a:ext uri="{FF2B5EF4-FFF2-40B4-BE49-F238E27FC236}">
                <a16:creationId xmlns:a16="http://schemas.microsoft.com/office/drawing/2014/main" id="{C87C8528-C704-4E37-AA73-85EC415FE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370238" y="4295969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6D51BE48-2AB8-4C95-BB98-835F021A2E3E}"/>
              </a:ext>
            </a:extLst>
          </p:cNvPr>
          <p:cNvSpPr/>
          <p:nvPr/>
        </p:nvSpPr>
        <p:spPr>
          <a:xfrm rot="18359198" flipH="1">
            <a:off x="9483954" y="411991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4B68053E-9413-4063-8A94-760611355836}"/>
              </a:ext>
            </a:extLst>
          </p:cNvPr>
          <p:cNvSpPr/>
          <p:nvPr/>
        </p:nvSpPr>
        <p:spPr>
          <a:xfrm>
            <a:off x="240507" y="619669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237977" y="87227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69160" y="13919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2501" y="832894"/>
            <a:ext cx="1574800" cy="1574800"/>
          </a:xfrm>
          <a:prstGeom prst="rect">
            <a:avLst/>
          </a:prstGeom>
        </p:spPr>
      </p:pic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16D5715F-4C1E-48CE-8789-D27D59CC35B2}"/>
              </a:ext>
            </a:extLst>
          </p:cNvPr>
          <p:cNvSpPr/>
          <p:nvPr/>
        </p:nvSpPr>
        <p:spPr>
          <a:xfrm flipH="1">
            <a:off x="3284111" y="444604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1F4FF35A-348B-4139-9873-A184F6A5F926}"/>
              </a:ext>
            </a:extLst>
          </p:cNvPr>
          <p:cNvSpPr/>
          <p:nvPr/>
        </p:nvSpPr>
        <p:spPr>
          <a:xfrm flipH="1">
            <a:off x="6269159" y="501753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Skrzynka pocztowa">
            <a:extLst>
              <a:ext uri="{FF2B5EF4-FFF2-40B4-BE49-F238E27FC236}">
                <a16:creationId xmlns:a16="http://schemas.microsoft.com/office/drawing/2014/main" id="{6E9A85FB-A5AB-4681-8FCE-1704707E8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142501" y="4417623"/>
            <a:ext cx="1574800" cy="1574800"/>
          </a:xfrm>
          <a:prstGeom prst="rect">
            <a:avLst/>
          </a:prstGeom>
        </p:spPr>
      </p:pic>
      <p:sp>
        <p:nvSpPr>
          <p:cNvPr id="28" name="Prostokąt 27">
            <a:extLst>
              <a:ext uri="{FF2B5EF4-FFF2-40B4-BE49-F238E27FC236}">
                <a16:creationId xmlns:a16="http://schemas.microsoft.com/office/drawing/2014/main" id="{4B68053E-9413-4063-8A94-760611355836}"/>
              </a:ext>
            </a:extLst>
          </p:cNvPr>
          <p:cNvSpPr/>
          <p:nvPr/>
        </p:nvSpPr>
        <p:spPr>
          <a:xfrm>
            <a:off x="240507" y="619669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1C32ECF4-D475-4C89-A215-267D7A14D121}"/>
              </a:ext>
            </a:extLst>
          </p:cNvPr>
          <p:cNvSpPr/>
          <p:nvPr/>
        </p:nvSpPr>
        <p:spPr>
          <a:xfrm rot="5400000">
            <a:off x="6899681" y="3171174"/>
            <a:ext cx="2037188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3240802">
            <a:off x="8779456" y="21189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237977" y="87227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69160" y="13919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2501" y="832894"/>
            <a:ext cx="1574800" cy="1574800"/>
          </a:xfrm>
          <a:prstGeom prst="rect">
            <a:avLst/>
          </a:prstGeom>
        </p:spPr>
      </p:pic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16D5715F-4C1E-48CE-8789-D27D59CC35B2}"/>
              </a:ext>
            </a:extLst>
          </p:cNvPr>
          <p:cNvSpPr/>
          <p:nvPr/>
        </p:nvSpPr>
        <p:spPr>
          <a:xfrm flipH="1">
            <a:off x="3284111" y="444604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1F4FF35A-348B-4139-9873-A184F6A5F926}"/>
              </a:ext>
            </a:extLst>
          </p:cNvPr>
          <p:cNvSpPr/>
          <p:nvPr/>
        </p:nvSpPr>
        <p:spPr>
          <a:xfrm flipH="1">
            <a:off x="6269159" y="501753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Skrzynka pocztowa">
            <a:extLst>
              <a:ext uri="{FF2B5EF4-FFF2-40B4-BE49-F238E27FC236}">
                <a16:creationId xmlns:a16="http://schemas.microsoft.com/office/drawing/2014/main" id="{6E9A85FB-A5AB-4681-8FCE-1704707E8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142501" y="4417623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6D51BE48-2AB8-4C95-BB98-835F021A2E3E}"/>
              </a:ext>
            </a:extLst>
          </p:cNvPr>
          <p:cNvSpPr/>
          <p:nvPr/>
        </p:nvSpPr>
        <p:spPr>
          <a:xfrm rot="18359198" flipH="1">
            <a:off x="8779455" y="41293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4B68053E-9413-4063-8A94-760611355836}"/>
              </a:ext>
            </a:extLst>
          </p:cNvPr>
          <p:cNvSpPr/>
          <p:nvPr/>
        </p:nvSpPr>
        <p:spPr>
          <a:xfrm>
            <a:off x="240507" y="619669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a 2" descr="Losowo">
            <a:extLst>
              <a:ext uri="{FF2B5EF4-FFF2-40B4-BE49-F238E27FC236}">
                <a16:creationId xmlns:a16="http://schemas.microsoft.com/office/drawing/2014/main" id="{1D1D2EDF-6AE8-4861-8C15-2851CE442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6688" y="2644183"/>
            <a:ext cx="1316040" cy="13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5469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26837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30" name="Grafika 29" descr="Wywrotka">
            <a:extLst>
              <a:ext uri="{FF2B5EF4-FFF2-40B4-BE49-F238E27FC236}">
                <a16:creationId xmlns:a16="http://schemas.microsoft.com/office/drawing/2014/main" id="{5F3A8FCB-0DC9-4031-957C-E9A38D42C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sp>
        <p:nvSpPr>
          <p:cNvPr id="31" name="Prostokąt 30">
            <a:extLst>
              <a:ext uri="{FF2B5EF4-FFF2-40B4-BE49-F238E27FC236}">
                <a16:creationId xmlns:a16="http://schemas.microsoft.com/office/drawing/2014/main" id="{629FAA16-7AC7-417F-BEDD-B21E2B666541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6645CED2-B865-4992-B6E3-628A66F453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B3512384-E2A1-4BE4-B385-93AA634C6E04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6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a 34" descr="Stoper 75%">
            <a:extLst>
              <a:ext uri="{FF2B5EF4-FFF2-40B4-BE49-F238E27FC236}">
                <a16:creationId xmlns:a16="http://schemas.microsoft.com/office/drawing/2014/main" id="{15AA2E42-9032-4EA9-89F8-53D8BCED4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Prostokąt 35">
            <a:extLst>
              <a:ext uri="{FF2B5EF4-FFF2-40B4-BE49-F238E27FC236}">
                <a16:creationId xmlns:a16="http://schemas.microsoft.com/office/drawing/2014/main" id="{6A7B3064-1977-481B-B85F-FE07FD7F6F6B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BFE4770-F134-4502-A006-03D3A7719284}"/>
              </a:ext>
            </a:extLst>
          </p:cNvPr>
          <p:cNvSpPr txBox="1"/>
          <p:nvPr/>
        </p:nvSpPr>
        <p:spPr>
          <a:xfrm>
            <a:off x="6927459" y="3843173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MSMQ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C7D76086-C6ED-4285-B62C-26E291D511AC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6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a 2" descr="Sieć">
            <a:extLst>
              <a:ext uri="{FF2B5EF4-FFF2-40B4-BE49-F238E27FC236}">
                <a16:creationId xmlns:a16="http://schemas.microsoft.com/office/drawing/2014/main" id="{A024BE2F-51B7-4E23-A67A-C47F1D7FC8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57140" y="4698024"/>
            <a:ext cx="1574800" cy="1574800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B5E8346-4FFA-41FC-BF5F-FA3A7630A979}"/>
              </a:ext>
            </a:extLst>
          </p:cNvPr>
          <p:cNvSpPr txBox="1"/>
          <p:nvPr/>
        </p:nvSpPr>
        <p:spPr>
          <a:xfrm>
            <a:off x="9791700" y="5133975"/>
            <a:ext cx="118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rgbClr val="FF0000"/>
                </a:solidFill>
              </a:rPr>
              <a:t>DTC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A63B0BDB-8FCA-4021-8AF9-DDE3F089C3C3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Prostokąt 15">
            <a:extLst>
              <a:ext uri="{FF2B5EF4-FFF2-40B4-BE49-F238E27FC236}">
                <a16:creationId xmlns:a16="http://schemas.microsoft.com/office/drawing/2014/main" id="{21ECEB19-6668-48E6-A351-EA12ECF95152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8708605" y="3601145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>
            <a:off x="7766307" y="37276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977B1E0-0672-4775-93D4-635B13C83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235" y="3194030"/>
            <a:ext cx="1657274" cy="1657274"/>
          </a:xfrm>
          <a:prstGeom prst="rect">
            <a:avLst/>
          </a:prstGeom>
        </p:spPr>
      </p:pic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ECFA3124-FE94-4090-B545-A68DF97C7FCB}"/>
              </a:ext>
            </a:extLst>
          </p:cNvPr>
          <p:cNvSpPr/>
          <p:nvPr/>
        </p:nvSpPr>
        <p:spPr>
          <a:xfrm>
            <a:off x="4406897" y="5736273"/>
            <a:ext cx="2826080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4017113A-BEBD-4740-BFAE-F4DC09408648}"/>
              </a:ext>
            </a:extLst>
          </p:cNvPr>
          <p:cNvSpPr/>
          <p:nvPr/>
        </p:nvSpPr>
        <p:spPr>
          <a:xfrm rot="5400000">
            <a:off x="6494684" y="504014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6659AED6-C0CB-4795-A586-81E3078E4E20}"/>
              </a:ext>
            </a:extLst>
          </p:cNvPr>
          <p:cNvSpPr/>
          <p:nvPr/>
        </p:nvSpPr>
        <p:spPr>
          <a:xfrm rot="16200000" flipV="1">
            <a:off x="4825436" y="5021006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1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D764920-BA53-4316-9B63-268FD2C1BD02}"/>
              </a:ext>
            </a:extLst>
          </p:cNvPr>
          <p:cNvSpPr txBox="1"/>
          <p:nvPr/>
        </p:nvSpPr>
        <p:spPr>
          <a:xfrm>
            <a:off x="6057901" y="4476404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SQL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B93AF4ED-E1ED-45BC-A1CE-3CB65A20755C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D764920-BA53-4316-9B63-268FD2C1BD02}"/>
              </a:ext>
            </a:extLst>
          </p:cNvPr>
          <p:cNvSpPr txBox="1"/>
          <p:nvPr/>
        </p:nvSpPr>
        <p:spPr>
          <a:xfrm>
            <a:off x="6057901" y="4476404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SQL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B93AF4ED-E1ED-45BC-A1CE-3CB65A20755C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CFA832EE-DF92-451A-BB51-6741A3AA1BB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96653" y="2557485"/>
            <a:ext cx="996576" cy="9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71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E55638F5-AF12-44AE-98CB-75993122963D}"/>
                  </a:ext>
                </a:extLst>
              </p14:cNvPr>
              <p14:cNvContentPartPr/>
              <p14:nvPr/>
            </p14:nvContentPartPr>
            <p14:xfrm>
              <a:off x="3620955" y="1919520"/>
              <a:ext cx="5385960" cy="468324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E55638F5-AF12-44AE-98CB-7599312296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7955" y="1856880"/>
                <a:ext cx="5511600" cy="48088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Prostokąt 15">
            <a:extLst>
              <a:ext uri="{FF2B5EF4-FFF2-40B4-BE49-F238E27FC236}">
                <a16:creationId xmlns:a16="http://schemas.microsoft.com/office/drawing/2014/main" id="{3686DD99-C982-46F8-BDF9-4773192F267E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0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22" name="Prostokąt 21">
            <a:extLst>
              <a:ext uri="{FF2B5EF4-FFF2-40B4-BE49-F238E27FC236}">
                <a16:creationId xmlns:a16="http://schemas.microsoft.com/office/drawing/2014/main" id="{1097369B-69E0-48B6-B94F-F4EA895FB74D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9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80316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3843173"/>
            <a:ext cx="1574800" cy="1574800"/>
          </a:xfrm>
          <a:prstGeom prst="rect">
            <a:avLst/>
          </a:prstGeom>
        </p:spPr>
      </p:pic>
      <p:sp>
        <p:nvSpPr>
          <p:cNvPr id="19" name="Prostokąt 18">
            <a:extLst>
              <a:ext uri="{FF2B5EF4-FFF2-40B4-BE49-F238E27FC236}">
                <a16:creationId xmlns:a16="http://schemas.microsoft.com/office/drawing/2014/main" id="{6A129EB6-EF75-47B9-B198-B9D5039C97F3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80316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3843173"/>
            <a:ext cx="1574800" cy="1574800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7A01536-C262-4792-850C-C5A7404F9138}"/>
              </a:ext>
            </a:extLst>
          </p:cNvPr>
          <p:cNvSpPr txBox="1"/>
          <p:nvPr/>
        </p:nvSpPr>
        <p:spPr>
          <a:xfrm>
            <a:off x="8759976" y="4230318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SQL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6C308B1D-1DE0-4EA8-AF6E-D71AD1FBBD9E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zegar, znak&#10;&#10;Opis wygenerowany automatycznie">
            <a:extLst>
              <a:ext uri="{FF2B5EF4-FFF2-40B4-BE49-F238E27FC236}">
                <a16:creationId xmlns:a16="http://schemas.microsoft.com/office/drawing/2014/main" id="{4CFA4EDD-DD72-4BFA-9D9F-88C8F80D3FD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5530498"/>
            <a:ext cx="583400" cy="583400"/>
          </a:xfrm>
          <a:prstGeom prst="rect">
            <a:avLst/>
          </a:prstGeom>
        </p:spPr>
      </p:pic>
      <p:pic>
        <p:nvPicPr>
          <p:cNvPr id="34" name="Obraz 33" descr="Obraz zawierający zegar, rysunek&#10;&#10;Opis wygenerowany automatycznie">
            <a:extLst>
              <a:ext uri="{FF2B5EF4-FFF2-40B4-BE49-F238E27FC236}">
                <a16:creationId xmlns:a16="http://schemas.microsoft.com/office/drawing/2014/main" id="{8877371B-4E63-47FD-BAFB-349B6F004A2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5575739"/>
            <a:ext cx="466630" cy="492919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6BE5677C-5BA6-4C1F-8420-AE39E8F1424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2" y="4796079"/>
            <a:ext cx="524782" cy="524782"/>
          </a:xfrm>
          <a:prstGeom prst="rect">
            <a:avLst/>
          </a:prstGeom>
        </p:spPr>
      </p:pic>
      <p:pic>
        <p:nvPicPr>
          <p:cNvPr id="36" name="Obraz 35" descr="Obraz zawierający cegła, pudełko, rysunek, stół&#10;&#10;Opis wygenerowany automatycznie">
            <a:extLst>
              <a:ext uri="{FF2B5EF4-FFF2-40B4-BE49-F238E27FC236}">
                <a16:creationId xmlns:a16="http://schemas.microsoft.com/office/drawing/2014/main" id="{76C4B714-1A43-4250-81B6-D4849776646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4783674"/>
            <a:ext cx="466630" cy="562204"/>
          </a:xfrm>
          <a:prstGeom prst="rect">
            <a:avLst/>
          </a:prstGeom>
        </p:spPr>
      </p:pic>
      <p:sp>
        <p:nvSpPr>
          <p:cNvPr id="38" name="Prostokąt 37">
            <a:extLst>
              <a:ext uri="{FF2B5EF4-FFF2-40B4-BE49-F238E27FC236}">
                <a16:creationId xmlns:a16="http://schemas.microsoft.com/office/drawing/2014/main" id="{699CE640-BF61-4919-88AD-F03F9E630A0F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5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3843173"/>
            <a:ext cx="1574800" cy="1574800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7A01536-C262-4792-850C-C5A7404F9138}"/>
              </a:ext>
            </a:extLst>
          </p:cNvPr>
          <p:cNvSpPr txBox="1"/>
          <p:nvPr/>
        </p:nvSpPr>
        <p:spPr>
          <a:xfrm>
            <a:off x="8759976" y="4230318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SQL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6C308B1D-1DE0-4EA8-AF6E-D71AD1FBBD9E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a 31">
            <a:extLst>
              <a:ext uri="{FF2B5EF4-FFF2-40B4-BE49-F238E27FC236}">
                <a16:creationId xmlns:a16="http://schemas.microsoft.com/office/drawing/2014/main" id="{B4D4EE3E-76BE-4519-9B29-A31D113FCDD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96653" y="2557485"/>
            <a:ext cx="996576" cy="996576"/>
          </a:xfrm>
          <a:prstGeom prst="rect">
            <a:avLst/>
          </a:prstGeom>
        </p:spPr>
      </p:pic>
      <p:pic>
        <p:nvPicPr>
          <p:cNvPr id="22" name="Obraz 21" descr="Obraz zawierający zegar, znak&#10;&#10;Opis wygenerowany automatycznie">
            <a:extLst>
              <a:ext uri="{FF2B5EF4-FFF2-40B4-BE49-F238E27FC236}">
                <a16:creationId xmlns:a16="http://schemas.microsoft.com/office/drawing/2014/main" id="{4875B6C9-89F9-4A11-96F2-4A9E205FA31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5530498"/>
            <a:ext cx="583400" cy="583400"/>
          </a:xfrm>
          <a:prstGeom prst="rect">
            <a:avLst/>
          </a:prstGeom>
        </p:spPr>
      </p:pic>
      <p:pic>
        <p:nvPicPr>
          <p:cNvPr id="33" name="Obraz 32" descr="Obraz zawierający zegar, rysunek&#10;&#10;Opis wygenerowany automatycznie">
            <a:extLst>
              <a:ext uri="{FF2B5EF4-FFF2-40B4-BE49-F238E27FC236}">
                <a16:creationId xmlns:a16="http://schemas.microsoft.com/office/drawing/2014/main" id="{54EDBCF5-F186-4D92-B704-AF10C73B4ED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5575739"/>
            <a:ext cx="466630" cy="492919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E3A15E61-A3ED-40B8-97C1-D084B7A134C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2" y="4796079"/>
            <a:ext cx="524782" cy="524782"/>
          </a:xfrm>
          <a:prstGeom prst="rect">
            <a:avLst/>
          </a:prstGeom>
        </p:spPr>
      </p:pic>
      <p:pic>
        <p:nvPicPr>
          <p:cNvPr id="35" name="Obraz 34" descr="Obraz zawierający cegła, pudełko, rysunek, stół&#10;&#10;Opis wygenerowany automatycznie">
            <a:extLst>
              <a:ext uri="{FF2B5EF4-FFF2-40B4-BE49-F238E27FC236}">
                <a16:creationId xmlns:a16="http://schemas.microsoft.com/office/drawing/2014/main" id="{FFE63AD4-7340-4D16-A08D-8FB6257A7C8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4783674"/>
            <a:ext cx="466630" cy="562204"/>
          </a:xfrm>
          <a:prstGeom prst="rect">
            <a:avLst/>
          </a:prstGeom>
        </p:spPr>
      </p:pic>
      <p:sp>
        <p:nvSpPr>
          <p:cNvPr id="37" name="Prostokąt 36">
            <a:extLst>
              <a:ext uri="{FF2B5EF4-FFF2-40B4-BE49-F238E27FC236}">
                <a16:creationId xmlns:a16="http://schemas.microsoft.com/office/drawing/2014/main" id="{60A57707-AF9E-40FE-9402-73CFBE1AF26B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5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a 14">
            <a:extLst>
              <a:ext uri="{FF2B5EF4-FFF2-40B4-BE49-F238E27FC236}">
                <a16:creationId xmlns:a16="http://schemas.microsoft.com/office/drawing/2014/main" id="{14737CC7-607B-4EAC-AD3C-E807EC36C38C}"/>
              </a:ext>
            </a:extLst>
          </p:cNvPr>
          <p:cNvGrpSpPr/>
          <p:nvPr/>
        </p:nvGrpSpPr>
        <p:grpSpPr>
          <a:xfrm>
            <a:off x="4547118" y="1009261"/>
            <a:ext cx="3097764" cy="4839478"/>
            <a:chOff x="4547118" y="1009261"/>
            <a:chExt cx="3097764" cy="4839478"/>
          </a:xfrm>
        </p:grpSpPr>
        <p:sp>
          <p:nvSpPr>
            <p:cNvPr id="3" name="Schemat blokowy: dysk magnetyczny 2">
              <a:extLst>
                <a:ext uri="{FF2B5EF4-FFF2-40B4-BE49-F238E27FC236}">
                  <a16:creationId xmlns:a16="http://schemas.microsoft.com/office/drawing/2014/main" id="{F629204F-4A4B-49BA-B448-69C0A90E098A}"/>
                </a:ext>
              </a:extLst>
            </p:cNvPr>
            <p:cNvSpPr/>
            <p:nvPr/>
          </p:nvSpPr>
          <p:spPr>
            <a:xfrm>
              <a:off x="4547118" y="1009261"/>
              <a:ext cx="3097764" cy="483947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rostokąt zaokrąglony 7">
              <a:extLst>
                <a:ext uri="{FF2B5EF4-FFF2-40B4-BE49-F238E27FC236}">
                  <a16:creationId xmlns:a16="http://schemas.microsoft.com/office/drawing/2014/main" id="{FCE19591-23F9-4B57-9633-8D9B0F474643}"/>
                </a:ext>
              </a:extLst>
            </p:cNvPr>
            <p:cNvSpPr/>
            <p:nvPr/>
          </p:nvSpPr>
          <p:spPr>
            <a:xfrm>
              <a:off x="4931567" y="2755158"/>
              <a:ext cx="2328865" cy="67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State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CF2FAC14-617D-413D-9DFF-F5A9DF3C9733}"/>
                </a:ext>
              </a:extLst>
            </p:cNvPr>
            <p:cNvSpPr/>
            <p:nvPr/>
          </p:nvSpPr>
          <p:spPr>
            <a:xfrm>
              <a:off x="4931566" y="4264341"/>
              <a:ext cx="2328865" cy="33434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>
                  <a:latin typeface="Arial Black" panose="020B0A04020102020204" pitchFamily="34" charset="0"/>
                </a:rPr>
                <a:t>De-</a:t>
              </a:r>
              <a:r>
                <a:rPr lang="pl-PL" sz="2000" dirty="0" err="1">
                  <a:latin typeface="Arial Black" panose="020B0A04020102020204" pitchFamily="34" charset="0"/>
                </a:rPr>
                <a:t>duplication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Prostokąt zaokrąglony 7">
              <a:extLst>
                <a:ext uri="{FF2B5EF4-FFF2-40B4-BE49-F238E27FC236}">
                  <a16:creationId xmlns:a16="http://schemas.microsoft.com/office/drawing/2014/main" id="{8BE18B4F-1303-48EA-B9A3-40453C919149}"/>
                </a:ext>
              </a:extLst>
            </p:cNvPr>
            <p:cNvSpPr/>
            <p:nvPr/>
          </p:nvSpPr>
          <p:spPr>
            <a:xfrm>
              <a:off x="4931566" y="3679497"/>
              <a:ext cx="2328865" cy="33434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Outbox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Prostokąt 15">
            <a:extLst>
              <a:ext uri="{FF2B5EF4-FFF2-40B4-BE49-F238E27FC236}">
                <a16:creationId xmlns:a16="http://schemas.microsoft.com/office/drawing/2014/main" id="{42BE5FBA-59EA-4B9C-8E9A-BAB6AC6EEC84}"/>
              </a:ext>
            </a:extLst>
          </p:cNvPr>
          <p:cNvSpPr/>
          <p:nvPr/>
        </p:nvSpPr>
        <p:spPr>
          <a:xfrm>
            <a:off x="240507" y="726282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46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a 14">
            <a:extLst>
              <a:ext uri="{FF2B5EF4-FFF2-40B4-BE49-F238E27FC236}">
                <a16:creationId xmlns:a16="http://schemas.microsoft.com/office/drawing/2014/main" id="{14737CC7-607B-4EAC-AD3C-E807EC36C38C}"/>
              </a:ext>
            </a:extLst>
          </p:cNvPr>
          <p:cNvGrpSpPr/>
          <p:nvPr/>
        </p:nvGrpSpPr>
        <p:grpSpPr>
          <a:xfrm>
            <a:off x="4547118" y="1009261"/>
            <a:ext cx="3097764" cy="4839478"/>
            <a:chOff x="4547118" y="1009261"/>
            <a:chExt cx="3097764" cy="4839478"/>
          </a:xfrm>
        </p:grpSpPr>
        <p:sp>
          <p:nvSpPr>
            <p:cNvPr id="3" name="Schemat blokowy: dysk magnetyczny 2">
              <a:extLst>
                <a:ext uri="{FF2B5EF4-FFF2-40B4-BE49-F238E27FC236}">
                  <a16:creationId xmlns:a16="http://schemas.microsoft.com/office/drawing/2014/main" id="{F629204F-4A4B-49BA-B448-69C0A90E098A}"/>
                </a:ext>
              </a:extLst>
            </p:cNvPr>
            <p:cNvSpPr/>
            <p:nvPr/>
          </p:nvSpPr>
          <p:spPr>
            <a:xfrm>
              <a:off x="4547118" y="1009261"/>
              <a:ext cx="3097764" cy="483947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rostokąt zaokrąglony 7">
              <a:extLst>
                <a:ext uri="{FF2B5EF4-FFF2-40B4-BE49-F238E27FC236}">
                  <a16:creationId xmlns:a16="http://schemas.microsoft.com/office/drawing/2014/main" id="{FCE19591-23F9-4B57-9633-8D9B0F474643}"/>
                </a:ext>
              </a:extLst>
            </p:cNvPr>
            <p:cNvSpPr/>
            <p:nvPr/>
          </p:nvSpPr>
          <p:spPr>
            <a:xfrm>
              <a:off x="4931567" y="2755158"/>
              <a:ext cx="2328865" cy="67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State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CF2FAC14-617D-413D-9DFF-F5A9DF3C9733}"/>
                </a:ext>
              </a:extLst>
            </p:cNvPr>
            <p:cNvSpPr/>
            <p:nvPr/>
          </p:nvSpPr>
          <p:spPr>
            <a:xfrm>
              <a:off x="4931566" y="4264341"/>
              <a:ext cx="2328865" cy="33434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>
                  <a:latin typeface="Arial Black" panose="020B0A04020102020204" pitchFamily="34" charset="0"/>
                </a:rPr>
                <a:t>De-</a:t>
              </a:r>
              <a:r>
                <a:rPr lang="pl-PL" sz="2000" dirty="0" err="1">
                  <a:latin typeface="Arial Black" panose="020B0A04020102020204" pitchFamily="34" charset="0"/>
                </a:rPr>
                <a:t>duplication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Prostokąt zaokrąglony 7">
              <a:extLst>
                <a:ext uri="{FF2B5EF4-FFF2-40B4-BE49-F238E27FC236}">
                  <a16:creationId xmlns:a16="http://schemas.microsoft.com/office/drawing/2014/main" id="{8BE18B4F-1303-48EA-B9A3-40453C919149}"/>
                </a:ext>
              </a:extLst>
            </p:cNvPr>
            <p:cNvSpPr/>
            <p:nvPr/>
          </p:nvSpPr>
          <p:spPr>
            <a:xfrm>
              <a:off x="4931566" y="3679497"/>
              <a:ext cx="2328865" cy="33434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Outbox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825C40E0-1BD6-48DF-B3A1-8048BA868329}"/>
              </a:ext>
            </a:extLst>
          </p:cNvPr>
          <p:cNvGrpSpPr/>
          <p:nvPr/>
        </p:nvGrpSpPr>
        <p:grpSpPr>
          <a:xfrm>
            <a:off x="748173" y="1009261"/>
            <a:ext cx="3097764" cy="4839478"/>
            <a:chOff x="4547118" y="1009261"/>
            <a:chExt cx="3097764" cy="4839478"/>
          </a:xfrm>
        </p:grpSpPr>
        <p:sp>
          <p:nvSpPr>
            <p:cNvPr id="10" name="Schemat blokowy: dysk magnetyczny 9">
              <a:extLst>
                <a:ext uri="{FF2B5EF4-FFF2-40B4-BE49-F238E27FC236}">
                  <a16:creationId xmlns:a16="http://schemas.microsoft.com/office/drawing/2014/main" id="{3496DE03-EEB0-47EF-B7A1-458EAD1FA3F6}"/>
                </a:ext>
              </a:extLst>
            </p:cNvPr>
            <p:cNvSpPr/>
            <p:nvPr/>
          </p:nvSpPr>
          <p:spPr>
            <a:xfrm>
              <a:off x="4547118" y="1009261"/>
              <a:ext cx="3097764" cy="483947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rostokąt zaokrąglony 7">
              <a:extLst>
                <a:ext uri="{FF2B5EF4-FFF2-40B4-BE49-F238E27FC236}">
                  <a16:creationId xmlns:a16="http://schemas.microsoft.com/office/drawing/2014/main" id="{EC0BA467-233F-4759-95A2-D05F2A6D8B36}"/>
                </a:ext>
              </a:extLst>
            </p:cNvPr>
            <p:cNvSpPr/>
            <p:nvPr/>
          </p:nvSpPr>
          <p:spPr>
            <a:xfrm>
              <a:off x="4931567" y="2755158"/>
              <a:ext cx="2328865" cy="67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State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Prostokąt zaokrąglony 7">
              <a:extLst>
                <a:ext uri="{FF2B5EF4-FFF2-40B4-BE49-F238E27FC236}">
                  <a16:creationId xmlns:a16="http://schemas.microsoft.com/office/drawing/2014/main" id="{3659A8F3-8EB0-4EE0-BBC2-34B465E7C893}"/>
                </a:ext>
              </a:extLst>
            </p:cNvPr>
            <p:cNvSpPr/>
            <p:nvPr/>
          </p:nvSpPr>
          <p:spPr>
            <a:xfrm>
              <a:off x="4931566" y="4264341"/>
              <a:ext cx="2328865" cy="33434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>
                  <a:latin typeface="Arial Black" panose="020B0A04020102020204" pitchFamily="34" charset="0"/>
                </a:rPr>
                <a:t>De-</a:t>
              </a:r>
              <a:r>
                <a:rPr lang="pl-PL" sz="2000" dirty="0" err="1">
                  <a:latin typeface="Arial Black" panose="020B0A04020102020204" pitchFamily="34" charset="0"/>
                </a:rPr>
                <a:t>duplication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Prostokąt zaokrąglony 7">
              <a:extLst>
                <a:ext uri="{FF2B5EF4-FFF2-40B4-BE49-F238E27FC236}">
                  <a16:creationId xmlns:a16="http://schemas.microsoft.com/office/drawing/2014/main" id="{0F2F404C-3075-4AB8-8147-8638DBBFB24B}"/>
                </a:ext>
              </a:extLst>
            </p:cNvPr>
            <p:cNvSpPr/>
            <p:nvPr/>
          </p:nvSpPr>
          <p:spPr>
            <a:xfrm>
              <a:off x="4931566" y="3679497"/>
              <a:ext cx="2328865" cy="33434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Outbox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CB905D6D-CFDE-43F8-8272-088F1196F2F0}"/>
              </a:ext>
            </a:extLst>
          </p:cNvPr>
          <p:cNvGrpSpPr/>
          <p:nvPr/>
        </p:nvGrpSpPr>
        <p:grpSpPr>
          <a:xfrm>
            <a:off x="8346063" y="1009261"/>
            <a:ext cx="3097764" cy="4839478"/>
            <a:chOff x="4547118" y="1009261"/>
            <a:chExt cx="3097764" cy="4839478"/>
          </a:xfrm>
        </p:grpSpPr>
        <p:sp>
          <p:nvSpPr>
            <p:cNvPr id="16" name="Schemat blokowy: dysk magnetyczny 15">
              <a:extLst>
                <a:ext uri="{FF2B5EF4-FFF2-40B4-BE49-F238E27FC236}">
                  <a16:creationId xmlns:a16="http://schemas.microsoft.com/office/drawing/2014/main" id="{1F732B3F-AEC6-4741-8CAA-C6F1604B7A6F}"/>
                </a:ext>
              </a:extLst>
            </p:cNvPr>
            <p:cNvSpPr/>
            <p:nvPr/>
          </p:nvSpPr>
          <p:spPr>
            <a:xfrm>
              <a:off x="4547118" y="1009261"/>
              <a:ext cx="3097764" cy="483947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rostokąt zaokrąglony 7">
              <a:extLst>
                <a:ext uri="{FF2B5EF4-FFF2-40B4-BE49-F238E27FC236}">
                  <a16:creationId xmlns:a16="http://schemas.microsoft.com/office/drawing/2014/main" id="{8CD68C62-5191-4F0A-88AD-66EBF1A937DC}"/>
                </a:ext>
              </a:extLst>
            </p:cNvPr>
            <p:cNvSpPr/>
            <p:nvPr/>
          </p:nvSpPr>
          <p:spPr>
            <a:xfrm>
              <a:off x="4931567" y="2755158"/>
              <a:ext cx="2328865" cy="67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State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Prostokąt zaokrąglony 7">
              <a:extLst>
                <a:ext uri="{FF2B5EF4-FFF2-40B4-BE49-F238E27FC236}">
                  <a16:creationId xmlns:a16="http://schemas.microsoft.com/office/drawing/2014/main" id="{10110579-A3CC-4451-AAA7-87D9A2A41C3E}"/>
                </a:ext>
              </a:extLst>
            </p:cNvPr>
            <p:cNvSpPr/>
            <p:nvPr/>
          </p:nvSpPr>
          <p:spPr>
            <a:xfrm>
              <a:off x="4931566" y="4264341"/>
              <a:ext cx="2328865" cy="33434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>
                  <a:latin typeface="Arial Black" panose="020B0A04020102020204" pitchFamily="34" charset="0"/>
                </a:rPr>
                <a:t>De-</a:t>
              </a:r>
              <a:r>
                <a:rPr lang="pl-PL" sz="2000" dirty="0" err="1">
                  <a:latin typeface="Arial Black" panose="020B0A04020102020204" pitchFamily="34" charset="0"/>
                </a:rPr>
                <a:t>duplication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Prostokąt zaokrąglony 7">
              <a:extLst>
                <a:ext uri="{FF2B5EF4-FFF2-40B4-BE49-F238E27FC236}">
                  <a16:creationId xmlns:a16="http://schemas.microsoft.com/office/drawing/2014/main" id="{9A2C20DB-2F6C-40D9-8EAE-6B18C821C79E}"/>
                </a:ext>
              </a:extLst>
            </p:cNvPr>
            <p:cNvSpPr/>
            <p:nvPr/>
          </p:nvSpPr>
          <p:spPr>
            <a:xfrm>
              <a:off x="4931566" y="3679497"/>
              <a:ext cx="2328865" cy="33434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Outbox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B0AE2EC5-92F3-41B8-8497-E0A39645B7FA}"/>
              </a:ext>
            </a:extLst>
          </p:cNvPr>
          <p:cNvSpPr/>
          <p:nvPr/>
        </p:nvSpPr>
        <p:spPr>
          <a:xfrm>
            <a:off x="240507" y="726282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3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a 14">
            <a:extLst>
              <a:ext uri="{FF2B5EF4-FFF2-40B4-BE49-F238E27FC236}">
                <a16:creationId xmlns:a16="http://schemas.microsoft.com/office/drawing/2014/main" id="{14737CC7-607B-4EAC-AD3C-E807EC36C38C}"/>
              </a:ext>
            </a:extLst>
          </p:cNvPr>
          <p:cNvGrpSpPr/>
          <p:nvPr/>
        </p:nvGrpSpPr>
        <p:grpSpPr>
          <a:xfrm>
            <a:off x="4547118" y="1009261"/>
            <a:ext cx="3097764" cy="5012513"/>
            <a:chOff x="4547118" y="1009261"/>
            <a:chExt cx="3097764" cy="5012513"/>
          </a:xfrm>
        </p:grpSpPr>
        <p:sp>
          <p:nvSpPr>
            <p:cNvPr id="3" name="Schemat blokowy: dysk magnetyczny 2">
              <a:extLst>
                <a:ext uri="{FF2B5EF4-FFF2-40B4-BE49-F238E27FC236}">
                  <a16:creationId xmlns:a16="http://schemas.microsoft.com/office/drawing/2014/main" id="{F629204F-4A4B-49BA-B448-69C0A90E098A}"/>
                </a:ext>
              </a:extLst>
            </p:cNvPr>
            <p:cNvSpPr/>
            <p:nvPr/>
          </p:nvSpPr>
          <p:spPr>
            <a:xfrm>
              <a:off x="4547118" y="1009261"/>
              <a:ext cx="3097764" cy="483947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rostokąt zaokrąglony 7">
              <a:extLst>
                <a:ext uri="{FF2B5EF4-FFF2-40B4-BE49-F238E27FC236}">
                  <a16:creationId xmlns:a16="http://schemas.microsoft.com/office/drawing/2014/main" id="{FCE19591-23F9-4B57-9633-8D9B0F474643}"/>
                </a:ext>
              </a:extLst>
            </p:cNvPr>
            <p:cNvSpPr/>
            <p:nvPr/>
          </p:nvSpPr>
          <p:spPr>
            <a:xfrm>
              <a:off x="4931567" y="2755158"/>
              <a:ext cx="2328865" cy="67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State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CF2FAC14-617D-413D-9DFF-F5A9DF3C9733}"/>
                </a:ext>
              </a:extLst>
            </p:cNvPr>
            <p:cNvSpPr/>
            <p:nvPr/>
          </p:nvSpPr>
          <p:spPr>
            <a:xfrm>
              <a:off x="4931566" y="4264341"/>
              <a:ext cx="2328865" cy="1757433"/>
            </a:xfrm>
            <a:prstGeom prst="roundRect">
              <a:avLst>
                <a:gd name="adj" fmla="val 1046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2000" dirty="0">
                  <a:latin typeface="Arial Black" panose="020B0A04020102020204" pitchFamily="34" charset="0"/>
                </a:rPr>
                <a:t>De-</a:t>
              </a:r>
              <a:r>
                <a:rPr lang="pl-PL" sz="2000" dirty="0" err="1">
                  <a:latin typeface="Arial Black" panose="020B0A04020102020204" pitchFamily="34" charset="0"/>
                </a:rPr>
                <a:t>duplication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Prostokąt zaokrąglony 7">
              <a:extLst>
                <a:ext uri="{FF2B5EF4-FFF2-40B4-BE49-F238E27FC236}">
                  <a16:creationId xmlns:a16="http://schemas.microsoft.com/office/drawing/2014/main" id="{8BE18B4F-1303-48EA-B9A3-40453C919149}"/>
                </a:ext>
              </a:extLst>
            </p:cNvPr>
            <p:cNvSpPr/>
            <p:nvPr/>
          </p:nvSpPr>
          <p:spPr>
            <a:xfrm>
              <a:off x="4931566" y="3679497"/>
              <a:ext cx="2328865" cy="33434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Outbox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825C40E0-1BD6-48DF-B3A1-8048BA868329}"/>
              </a:ext>
            </a:extLst>
          </p:cNvPr>
          <p:cNvGrpSpPr/>
          <p:nvPr/>
        </p:nvGrpSpPr>
        <p:grpSpPr>
          <a:xfrm>
            <a:off x="748173" y="1009261"/>
            <a:ext cx="3097764" cy="4839478"/>
            <a:chOff x="4547118" y="1009261"/>
            <a:chExt cx="3097764" cy="4839478"/>
          </a:xfrm>
        </p:grpSpPr>
        <p:sp>
          <p:nvSpPr>
            <p:cNvPr id="10" name="Schemat blokowy: dysk magnetyczny 9">
              <a:extLst>
                <a:ext uri="{FF2B5EF4-FFF2-40B4-BE49-F238E27FC236}">
                  <a16:creationId xmlns:a16="http://schemas.microsoft.com/office/drawing/2014/main" id="{3496DE03-EEB0-47EF-B7A1-458EAD1FA3F6}"/>
                </a:ext>
              </a:extLst>
            </p:cNvPr>
            <p:cNvSpPr/>
            <p:nvPr/>
          </p:nvSpPr>
          <p:spPr>
            <a:xfrm>
              <a:off x="4547118" y="1009261"/>
              <a:ext cx="3097764" cy="483947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rostokąt zaokrąglony 7">
              <a:extLst>
                <a:ext uri="{FF2B5EF4-FFF2-40B4-BE49-F238E27FC236}">
                  <a16:creationId xmlns:a16="http://schemas.microsoft.com/office/drawing/2014/main" id="{EC0BA467-233F-4759-95A2-D05F2A6D8B36}"/>
                </a:ext>
              </a:extLst>
            </p:cNvPr>
            <p:cNvSpPr/>
            <p:nvPr/>
          </p:nvSpPr>
          <p:spPr>
            <a:xfrm>
              <a:off x="4931567" y="2755158"/>
              <a:ext cx="2328865" cy="67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State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Prostokąt zaokrąglony 7">
              <a:extLst>
                <a:ext uri="{FF2B5EF4-FFF2-40B4-BE49-F238E27FC236}">
                  <a16:creationId xmlns:a16="http://schemas.microsoft.com/office/drawing/2014/main" id="{3659A8F3-8EB0-4EE0-BBC2-34B465E7C893}"/>
                </a:ext>
              </a:extLst>
            </p:cNvPr>
            <p:cNvSpPr/>
            <p:nvPr/>
          </p:nvSpPr>
          <p:spPr>
            <a:xfrm>
              <a:off x="4931566" y="4264341"/>
              <a:ext cx="2328865" cy="128838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2000" dirty="0">
                  <a:latin typeface="Arial Black" panose="020B0A04020102020204" pitchFamily="34" charset="0"/>
                </a:rPr>
                <a:t>De-</a:t>
              </a:r>
              <a:r>
                <a:rPr lang="pl-PL" sz="2000" dirty="0" err="1">
                  <a:latin typeface="Arial Black" panose="020B0A04020102020204" pitchFamily="34" charset="0"/>
                </a:rPr>
                <a:t>duplication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Prostokąt zaokrąglony 7">
              <a:extLst>
                <a:ext uri="{FF2B5EF4-FFF2-40B4-BE49-F238E27FC236}">
                  <a16:creationId xmlns:a16="http://schemas.microsoft.com/office/drawing/2014/main" id="{0F2F404C-3075-4AB8-8147-8638DBBFB24B}"/>
                </a:ext>
              </a:extLst>
            </p:cNvPr>
            <p:cNvSpPr/>
            <p:nvPr/>
          </p:nvSpPr>
          <p:spPr>
            <a:xfrm>
              <a:off x="4931566" y="3679497"/>
              <a:ext cx="2328865" cy="33434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Outbox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CB905D6D-CFDE-43F8-8272-088F1196F2F0}"/>
              </a:ext>
            </a:extLst>
          </p:cNvPr>
          <p:cNvGrpSpPr/>
          <p:nvPr/>
        </p:nvGrpSpPr>
        <p:grpSpPr>
          <a:xfrm>
            <a:off x="8346063" y="1009261"/>
            <a:ext cx="3097764" cy="4839478"/>
            <a:chOff x="4547118" y="1009261"/>
            <a:chExt cx="3097764" cy="4839478"/>
          </a:xfrm>
        </p:grpSpPr>
        <p:sp>
          <p:nvSpPr>
            <p:cNvPr id="16" name="Schemat blokowy: dysk magnetyczny 15">
              <a:extLst>
                <a:ext uri="{FF2B5EF4-FFF2-40B4-BE49-F238E27FC236}">
                  <a16:creationId xmlns:a16="http://schemas.microsoft.com/office/drawing/2014/main" id="{1F732B3F-AEC6-4741-8CAA-C6F1604B7A6F}"/>
                </a:ext>
              </a:extLst>
            </p:cNvPr>
            <p:cNvSpPr/>
            <p:nvPr/>
          </p:nvSpPr>
          <p:spPr>
            <a:xfrm>
              <a:off x="4547118" y="1009261"/>
              <a:ext cx="3097764" cy="483947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rostokąt zaokrąglony 7">
              <a:extLst>
                <a:ext uri="{FF2B5EF4-FFF2-40B4-BE49-F238E27FC236}">
                  <a16:creationId xmlns:a16="http://schemas.microsoft.com/office/drawing/2014/main" id="{8CD68C62-5191-4F0A-88AD-66EBF1A937DC}"/>
                </a:ext>
              </a:extLst>
            </p:cNvPr>
            <p:cNvSpPr/>
            <p:nvPr/>
          </p:nvSpPr>
          <p:spPr>
            <a:xfrm>
              <a:off x="4931567" y="2755158"/>
              <a:ext cx="2328865" cy="67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State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Prostokąt zaokrąglony 7">
              <a:extLst>
                <a:ext uri="{FF2B5EF4-FFF2-40B4-BE49-F238E27FC236}">
                  <a16:creationId xmlns:a16="http://schemas.microsoft.com/office/drawing/2014/main" id="{10110579-A3CC-4451-AAA7-87D9A2A41C3E}"/>
                </a:ext>
              </a:extLst>
            </p:cNvPr>
            <p:cNvSpPr/>
            <p:nvPr/>
          </p:nvSpPr>
          <p:spPr>
            <a:xfrm>
              <a:off x="4931566" y="4264341"/>
              <a:ext cx="2328865" cy="9756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2000" dirty="0">
                  <a:latin typeface="Arial Black" panose="020B0A04020102020204" pitchFamily="34" charset="0"/>
                </a:rPr>
                <a:t>De-</a:t>
              </a:r>
              <a:r>
                <a:rPr lang="pl-PL" sz="2000" dirty="0" err="1">
                  <a:latin typeface="Arial Black" panose="020B0A04020102020204" pitchFamily="34" charset="0"/>
                </a:rPr>
                <a:t>duplication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Prostokąt zaokrąglony 7">
              <a:extLst>
                <a:ext uri="{FF2B5EF4-FFF2-40B4-BE49-F238E27FC236}">
                  <a16:creationId xmlns:a16="http://schemas.microsoft.com/office/drawing/2014/main" id="{9A2C20DB-2F6C-40D9-8EAE-6B18C821C79E}"/>
                </a:ext>
              </a:extLst>
            </p:cNvPr>
            <p:cNvSpPr/>
            <p:nvPr/>
          </p:nvSpPr>
          <p:spPr>
            <a:xfrm>
              <a:off x="4931566" y="3679497"/>
              <a:ext cx="2328865" cy="33434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Arial Black" panose="020B0A04020102020204" pitchFamily="34" charset="0"/>
                </a:rPr>
                <a:t>Outbox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B6B21A95-DDE1-4205-918C-0DDCCA8DF731}"/>
              </a:ext>
            </a:extLst>
          </p:cNvPr>
          <p:cNvSpPr/>
          <p:nvPr/>
        </p:nvSpPr>
        <p:spPr>
          <a:xfrm>
            <a:off x="240507" y="726282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7" y="186534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2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4931567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State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8BE18B4F-1303-48EA-B9A3-40453C919149}"/>
              </a:ext>
            </a:extLst>
          </p:cNvPr>
          <p:cNvSpPr/>
          <p:nvPr/>
        </p:nvSpPr>
        <p:spPr>
          <a:xfrm>
            <a:off x="4931566" y="3679497"/>
            <a:ext cx="2328865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Outbox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32DC8ADE-5441-451B-B607-D8E632F4EF2C}"/>
              </a:ext>
            </a:extLst>
          </p:cNvPr>
          <p:cNvGrpSpPr/>
          <p:nvPr/>
        </p:nvGrpSpPr>
        <p:grpSpPr>
          <a:xfrm>
            <a:off x="748173" y="1009261"/>
            <a:ext cx="3097764" cy="2103489"/>
            <a:chOff x="748173" y="1009261"/>
            <a:chExt cx="3097764" cy="2103489"/>
          </a:xfrm>
        </p:grpSpPr>
        <p:sp>
          <p:nvSpPr>
            <p:cNvPr id="10" name="Schemat blokowy: dysk magnetyczny 9">
              <a:extLst>
                <a:ext uri="{FF2B5EF4-FFF2-40B4-BE49-F238E27FC236}">
                  <a16:creationId xmlns:a16="http://schemas.microsoft.com/office/drawing/2014/main" id="{3496DE03-EEB0-47EF-B7A1-458EAD1FA3F6}"/>
                </a:ext>
              </a:extLst>
            </p:cNvPr>
            <p:cNvSpPr/>
            <p:nvPr/>
          </p:nvSpPr>
          <p:spPr>
            <a:xfrm>
              <a:off x="748173" y="1009261"/>
              <a:ext cx="3097764" cy="2103489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rostokąt zaokrąglony 7">
              <a:extLst>
                <a:ext uri="{FF2B5EF4-FFF2-40B4-BE49-F238E27FC236}">
                  <a16:creationId xmlns:a16="http://schemas.microsoft.com/office/drawing/2014/main" id="{3659A8F3-8EB0-4EE0-BBC2-34B465E7C893}"/>
                </a:ext>
              </a:extLst>
            </p:cNvPr>
            <p:cNvSpPr/>
            <p:nvPr/>
          </p:nvSpPr>
          <p:spPr>
            <a:xfrm>
              <a:off x="1132623" y="1916565"/>
              <a:ext cx="2328865" cy="992459"/>
            </a:xfrm>
            <a:prstGeom prst="roundRect">
              <a:avLst>
                <a:gd name="adj" fmla="val 1174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2000" dirty="0">
                  <a:latin typeface="Arial Black" panose="020B0A04020102020204" pitchFamily="34" charset="0"/>
                </a:rPr>
                <a:t>De-</a:t>
              </a:r>
              <a:r>
                <a:rPr lang="pl-PL" sz="2000" dirty="0" err="1">
                  <a:latin typeface="Arial Black" panose="020B0A04020102020204" pitchFamily="34" charset="0"/>
                </a:rPr>
                <a:t>duplication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Schemat blokowy: dysk magnetyczny 15">
            <a:extLst>
              <a:ext uri="{FF2B5EF4-FFF2-40B4-BE49-F238E27FC236}">
                <a16:creationId xmlns:a16="http://schemas.microsoft.com/office/drawing/2014/main" id="{1F732B3F-AEC6-4741-8CAA-C6F1604B7A6F}"/>
              </a:ext>
            </a:extLst>
          </p:cNvPr>
          <p:cNvSpPr/>
          <p:nvPr/>
        </p:nvSpPr>
        <p:spPr>
          <a:xfrm>
            <a:off x="8346063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8CD68C62-5191-4F0A-88AD-66EBF1A937DC}"/>
              </a:ext>
            </a:extLst>
          </p:cNvPr>
          <p:cNvSpPr/>
          <p:nvPr/>
        </p:nvSpPr>
        <p:spPr>
          <a:xfrm>
            <a:off x="8730512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State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9A2C20DB-2F6C-40D9-8EAE-6B18C821C79E}"/>
              </a:ext>
            </a:extLst>
          </p:cNvPr>
          <p:cNvSpPr/>
          <p:nvPr/>
        </p:nvSpPr>
        <p:spPr>
          <a:xfrm>
            <a:off x="8730511" y="3679497"/>
            <a:ext cx="2328865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Outbox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20" name="Grupa 19">
            <a:extLst>
              <a:ext uri="{FF2B5EF4-FFF2-40B4-BE49-F238E27FC236}">
                <a16:creationId xmlns:a16="http://schemas.microsoft.com/office/drawing/2014/main" id="{63A2F096-1E90-4523-86C3-2B5EDDD05751}"/>
              </a:ext>
            </a:extLst>
          </p:cNvPr>
          <p:cNvGrpSpPr/>
          <p:nvPr/>
        </p:nvGrpSpPr>
        <p:grpSpPr>
          <a:xfrm>
            <a:off x="748173" y="3679497"/>
            <a:ext cx="3097764" cy="2103489"/>
            <a:chOff x="748173" y="1009261"/>
            <a:chExt cx="3097764" cy="2103489"/>
          </a:xfrm>
        </p:grpSpPr>
        <p:sp>
          <p:nvSpPr>
            <p:cNvPr id="21" name="Schemat blokowy: dysk magnetyczny 20">
              <a:extLst>
                <a:ext uri="{FF2B5EF4-FFF2-40B4-BE49-F238E27FC236}">
                  <a16:creationId xmlns:a16="http://schemas.microsoft.com/office/drawing/2014/main" id="{460C6B90-91AD-4A08-9659-552B4D4DC634}"/>
                </a:ext>
              </a:extLst>
            </p:cNvPr>
            <p:cNvSpPr/>
            <p:nvPr/>
          </p:nvSpPr>
          <p:spPr>
            <a:xfrm>
              <a:off x="748173" y="1009261"/>
              <a:ext cx="3097764" cy="2103489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rostokąt zaokrąglony 7">
              <a:extLst>
                <a:ext uri="{FF2B5EF4-FFF2-40B4-BE49-F238E27FC236}">
                  <a16:creationId xmlns:a16="http://schemas.microsoft.com/office/drawing/2014/main" id="{52C54112-8792-4A89-8E71-24F4ED6B962F}"/>
                </a:ext>
              </a:extLst>
            </p:cNvPr>
            <p:cNvSpPr/>
            <p:nvPr/>
          </p:nvSpPr>
          <p:spPr>
            <a:xfrm>
              <a:off x="1132623" y="1916565"/>
              <a:ext cx="2328865" cy="992459"/>
            </a:xfrm>
            <a:prstGeom prst="roundRect">
              <a:avLst>
                <a:gd name="adj" fmla="val 1174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2000" dirty="0">
                  <a:latin typeface="Arial Black" panose="020B0A04020102020204" pitchFamily="34" charset="0"/>
                </a:rPr>
                <a:t>De-</a:t>
              </a:r>
              <a:r>
                <a:rPr lang="pl-PL" sz="2000" dirty="0" err="1">
                  <a:latin typeface="Arial Black" panose="020B0A04020102020204" pitchFamily="34" charset="0"/>
                </a:rPr>
                <a:t>duplication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3" name="Prostokąt 22">
            <a:extLst>
              <a:ext uri="{FF2B5EF4-FFF2-40B4-BE49-F238E27FC236}">
                <a16:creationId xmlns:a16="http://schemas.microsoft.com/office/drawing/2014/main" id="{3337F3E9-8040-46D4-96E0-EE8A95703243}"/>
              </a:ext>
            </a:extLst>
          </p:cNvPr>
          <p:cNvSpPr/>
          <p:nvPr/>
        </p:nvSpPr>
        <p:spPr>
          <a:xfrm>
            <a:off x="240507" y="726282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0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9F0BB4D4-E689-4641-903D-0198AD42F572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3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Obraz 29" descr="Obraz zawierający zegar, znak&#10;&#10;Opis wygenerowany automatycznie">
            <a:extLst>
              <a:ext uri="{FF2B5EF4-FFF2-40B4-BE49-F238E27FC236}">
                <a16:creationId xmlns:a16="http://schemas.microsoft.com/office/drawing/2014/main" id="{97B23570-5B49-49F1-AE24-107232FB0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5530498"/>
            <a:ext cx="583400" cy="583400"/>
          </a:xfrm>
          <a:prstGeom prst="rect">
            <a:avLst/>
          </a:prstGeom>
        </p:spPr>
      </p:pic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Obraz 23" descr="Obraz zawierający zegar, rysunek&#10;&#10;Opis wygenerowany automatycznie">
            <a:extLst>
              <a:ext uri="{FF2B5EF4-FFF2-40B4-BE49-F238E27FC236}">
                <a16:creationId xmlns:a16="http://schemas.microsoft.com/office/drawing/2014/main" id="{D373C27D-CBC9-45E8-966B-055B6FBF0E6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5575739"/>
            <a:ext cx="466630" cy="492919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FB7418B5-D939-4499-8F51-2378D4C4616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2" y="4796079"/>
            <a:ext cx="524782" cy="524782"/>
          </a:xfrm>
          <a:prstGeom prst="rect">
            <a:avLst/>
          </a:prstGeom>
        </p:spPr>
      </p:pic>
      <p:pic>
        <p:nvPicPr>
          <p:cNvPr id="28" name="Obraz 27" descr="Obraz zawierający cegła, pudełko, rysunek, stół&#10;&#10;Opis wygenerowany automatycznie">
            <a:extLst>
              <a:ext uri="{FF2B5EF4-FFF2-40B4-BE49-F238E27FC236}">
                <a16:creationId xmlns:a16="http://schemas.microsoft.com/office/drawing/2014/main" id="{A55AC089-2764-48F7-8416-734519F0825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4783674"/>
            <a:ext cx="466630" cy="5622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2FBC9DD-2C03-4556-8296-A66B1EBB28E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31" y="4296769"/>
            <a:ext cx="1269619" cy="1190268"/>
          </a:xfrm>
          <a:prstGeom prst="rect">
            <a:avLst/>
          </a:prstGeom>
        </p:spPr>
      </p:pic>
      <p:pic>
        <p:nvPicPr>
          <p:cNvPr id="10" name="Obraz 9" descr="Obraz zawierający rysunek&#10;&#10;Opis wygenerowany automatycznie">
            <a:extLst>
              <a:ext uri="{FF2B5EF4-FFF2-40B4-BE49-F238E27FC236}">
                <a16:creationId xmlns:a16="http://schemas.microsoft.com/office/drawing/2014/main" id="{19887C5C-EF24-4FD6-A87F-563E0BACB8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98" y="5382407"/>
            <a:ext cx="1059081" cy="957987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34EEEA20-852F-4CFA-B05D-226172F1A54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93" y="4291988"/>
            <a:ext cx="1269619" cy="1190268"/>
          </a:xfrm>
          <a:prstGeom prst="rect">
            <a:avLst/>
          </a:prstGeom>
        </p:spPr>
      </p:pic>
      <p:pic>
        <p:nvPicPr>
          <p:cNvPr id="33" name="Obraz 32" descr="Obraz zawierający rysunek&#10;&#10;Opis wygenerowany automatycznie">
            <a:extLst>
              <a:ext uri="{FF2B5EF4-FFF2-40B4-BE49-F238E27FC236}">
                <a16:creationId xmlns:a16="http://schemas.microsoft.com/office/drawing/2014/main" id="{247BB003-C800-4D5C-81E4-D9139B2C99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60" y="5377626"/>
            <a:ext cx="1059081" cy="957987"/>
          </a:xfrm>
          <a:prstGeom prst="rect">
            <a:avLst/>
          </a:prstGeom>
        </p:spPr>
      </p:pic>
      <p:pic>
        <p:nvPicPr>
          <p:cNvPr id="6" name="Obraz 5" descr="Obraz zawierający zewnętrzne, znak, stop, słup&#10;&#10;Opis wygenerowany automatycznie">
            <a:extLst>
              <a:ext uri="{FF2B5EF4-FFF2-40B4-BE49-F238E27FC236}">
                <a16:creationId xmlns:a16="http://schemas.microsoft.com/office/drawing/2014/main" id="{0F5F48A9-FEA3-4AF1-B46D-3955F2206FF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06" y="4508544"/>
            <a:ext cx="917528" cy="819983"/>
          </a:xfrm>
          <a:prstGeom prst="rect">
            <a:avLst/>
          </a:prstGeom>
        </p:spPr>
      </p:pic>
      <p:sp>
        <p:nvSpPr>
          <p:cNvPr id="35" name="Prostokąt 34">
            <a:extLst>
              <a:ext uri="{FF2B5EF4-FFF2-40B4-BE49-F238E27FC236}">
                <a16:creationId xmlns:a16="http://schemas.microsoft.com/office/drawing/2014/main" id="{4A7AFF0C-0543-4E42-AEA8-60EA422FBA38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9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A28420E-C548-40D9-94AB-29EF038D1DF9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Obraz 29" descr="Obraz zawierający zegar, znak&#10;&#10;Opis wygenerowany automatycznie">
            <a:extLst>
              <a:ext uri="{FF2B5EF4-FFF2-40B4-BE49-F238E27FC236}">
                <a16:creationId xmlns:a16="http://schemas.microsoft.com/office/drawing/2014/main" id="{97B23570-5B49-49F1-AE24-107232FB0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5530498"/>
            <a:ext cx="583400" cy="583400"/>
          </a:xfrm>
          <a:prstGeom prst="rect">
            <a:avLst/>
          </a:prstGeom>
        </p:spPr>
      </p:pic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Obraz 23" descr="Obraz zawierający zegar, rysunek&#10;&#10;Opis wygenerowany automatycznie">
            <a:extLst>
              <a:ext uri="{FF2B5EF4-FFF2-40B4-BE49-F238E27FC236}">
                <a16:creationId xmlns:a16="http://schemas.microsoft.com/office/drawing/2014/main" id="{D373C27D-CBC9-45E8-966B-055B6FBF0E6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5575739"/>
            <a:ext cx="466630" cy="492919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FB7418B5-D939-4499-8F51-2378D4C4616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2" y="4796079"/>
            <a:ext cx="524782" cy="524782"/>
          </a:xfrm>
          <a:prstGeom prst="rect">
            <a:avLst/>
          </a:prstGeom>
        </p:spPr>
      </p:pic>
      <p:pic>
        <p:nvPicPr>
          <p:cNvPr id="28" name="Obraz 27" descr="Obraz zawierający cegła, pudełko, rysunek, stół&#10;&#10;Opis wygenerowany automatycznie">
            <a:extLst>
              <a:ext uri="{FF2B5EF4-FFF2-40B4-BE49-F238E27FC236}">
                <a16:creationId xmlns:a16="http://schemas.microsoft.com/office/drawing/2014/main" id="{A55AC089-2764-48F7-8416-734519F0825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4783674"/>
            <a:ext cx="466630" cy="562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B2193F14-5B57-4768-9ED2-F100EC935343}"/>
                  </a:ext>
                </a:extLst>
              </p14:cNvPr>
              <p14:cNvContentPartPr/>
              <p14:nvPr/>
            </p14:nvContentPartPr>
            <p14:xfrm>
              <a:off x="436050" y="4516033"/>
              <a:ext cx="2134440" cy="94752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B2193F14-5B57-4768-9ED2-F100EC9353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3050" y="4453393"/>
                <a:ext cx="226008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452B92E0-02FE-4255-A3BB-661B14166D67}"/>
                  </a:ext>
                </a:extLst>
              </p14:cNvPr>
              <p14:cNvContentPartPr/>
              <p14:nvPr/>
            </p14:nvContentPartPr>
            <p14:xfrm>
              <a:off x="1386090" y="5297953"/>
              <a:ext cx="1179000" cy="10090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452B92E0-02FE-4255-A3BB-661B14166D6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23450" y="5234953"/>
                <a:ext cx="1304640" cy="11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38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5929DDA-990F-4387-A61F-63D00EE3F389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7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5929DDA-990F-4387-A61F-63D00EE3F389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4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3241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641600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641600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1480973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 rot="20243717">
            <a:off x="6213083" y="23211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A75FED7B-A8D4-4382-9912-D39114218010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fika 21" descr="Pudło kartotekowe (archiwum)">
            <a:extLst>
              <a:ext uri="{FF2B5EF4-FFF2-40B4-BE49-F238E27FC236}">
                <a16:creationId xmlns:a16="http://schemas.microsoft.com/office/drawing/2014/main" id="{158AD5BC-0748-47A0-A158-8D56F1EB16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83A17469-B71B-407C-B1AA-667D2D0517AC}"/>
              </a:ext>
            </a:extLst>
          </p:cNvPr>
          <p:cNvSpPr/>
          <p:nvPr/>
        </p:nvSpPr>
        <p:spPr>
          <a:xfrm rot="5400000">
            <a:off x="7562772" y="445235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7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3241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641600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641600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1480973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 rot="20243717">
            <a:off x="6213083" y="23211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A75FED7B-A8D4-4382-9912-D39114218010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Obraz 29" descr="Obraz zawierający zewnętrzne, znak, stop, słup&#10;&#10;Opis wygenerowany automatycznie">
            <a:extLst>
              <a:ext uri="{FF2B5EF4-FFF2-40B4-BE49-F238E27FC236}">
                <a16:creationId xmlns:a16="http://schemas.microsoft.com/office/drawing/2014/main" id="{6BAFE533-B1E2-4EA6-BCEB-076D18A55BE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55" y="1841205"/>
            <a:ext cx="917528" cy="819983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6506497D-A1CB-44F5-95C1-DF8AED504C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6838" y="1865610"/>
            <a:ext cx="657147" cy="795578"/>
          </a:xfrm>
          <a:prstGeom prst="rect">
            <a:avLst/>
          </a:prstGeom>
        </p:spPr>
      </p:pic>
      <p:pic>
        <p:nvPicPr>
          <p:cNvPr id="31" name="Grafika 30" descr="Pudło kartotekowe (archiwum)">
            <a:extLst>
              <a:ext uri="{FF2B5EF4-FFF2-40B4-BE49-F238E27FC236}">
                <a16:creationId xmlns:a16="http://schemas.microsoft.com/office/drawing/2014/main" id="{70A4BBB1-ED76-4811-A52E-A66D43CBB4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1681EE69-88CB-4F8B-B2AC-4DD8B9C62001}"/>
              </a:ext>
            </a:extLst>
          </p:cNvPr>
          <p:cNvSpPr/>
          <p:nvPr/>
        </p:nvSpPr>
        <p:spPr>
          <a:xfrm rot="5400000">
            <a:off x="7562772" y="445235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8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3241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641600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641600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1480973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 rot="20243717">
            <a:off x="6213083" y="23211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A75FED7B-A8D4-4382-9912-D39114218010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9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3241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641600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641600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1480973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 rot="20243717">
            <a:off x="6213083" y="23211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A75FED7B-A8D4-4382-9912-D39114218010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Obraz 29" descr="Obraz zawierający zewnętrzne, znak, stop, słup&#10;&#10;Opis wygenerowany automatycznie">
            <a:extLst>
              <a:ext uri="{FF2B5EF4-FFF2-40B4-BE49-F238E27FC236}">
                <a16:creationId xmlns:a16="http://schemas.microsoft.com/office/drawing/2014/main" id="{6BAFE533-B1E2-4EA6-BCEB-076D18A55BE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55" y="1841205"/>
            <a:ext cx="917528" cy="819983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6506497D-A1CB-44F5-95C1-DF8AED504C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6838" y="1865610"/>
            <a:ext cx="657147" cy="795578"/>
          </a:xfrm>
          <a:prstGeom prst="rect">
            <a:avLst/>
          </a:prstGeom>
        </p:spPr>
      </p:pic>
      <p:pic>
        <p:nvPicPr>
          <p:cNvPr id="22" name="Obraz 21" descr="Obraz zawierający rysunek&#10;&#10;Opis wygenerowany automatycznie">
            <a:extLst>
              <a:ext uri="{FF2B5EF4-FFF2-40B4-BE49-F238E27FC236}">
                <a16:creationId xmlns:a16="http://schemas.microsoft.com/office/drawing/2014/main" id="{37AD0307-243D-4892-A67F-E71A7FC4CE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0" y="1774612"/>
            <a:ext cx="1059081" cy="9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ED5FE50-C7CF-4580-8182-C5C082B1DAFA}"/>
              </a:ext>
            </a:extLst>
          </p:cNvPr>
          <p:cNvGrpSpPr/>
          <p:nvPr/>
        </p:nvGrpSpPr>
        <p:grpSpPr>
          <a:xfrm>
            <a:off x="5629982" y="2678123"/>
            <a:ext cx="1097502" cy="750877"/>
            <a:chOff x="2244674" y="3255378"/>
            <a:chExt cx="1097502" cy="750877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19676160-A3FA-48FF-981D-BEDC91D8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64F9E631-BCD1-4982-8EA3-F337712D50F4}"/>
                </a:ext>
              </a:extLst>
            </p:cNvPr>
            <p:cNvSpPr txBox="1"/>
            <p:nvPr/>
          </p:nvSpPr>
          <p:spPr>
            <a:xfrm>
              <a:off x="2367667" y="3572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2683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1668458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1668458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2947105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>
            <a:off x="6213084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Obraz 29">
            <a:extLst>
              <a:ext uri="{FF2B5EF4-FFF2-40B4-BE49-F238E27FC236}">
                <a16:creationId xmlns:a16="http://schemas.microsoft.com/office/drawing/2014/main" id="{EF8127BB-F2C0-4282-B3AB-D083562709D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31" y="4296769"/>
            <a:ext cx="1269619" cy="1190268"/>
          </a:xfrm>
          <a:prstGeom prst="rect">
            <a:avLst/>
          </a:prstGeom>
        </p:spPr>
      </p:pic>
      <p:pic>
        <p:nvPicPr>
          <p:cNvPr id="31" name="Obraz 30" descr="Obraz zawierający rysunek&#10;&#10;Opis wygenerowany automatycznie">
            <a:extLst>
              <a:ext uri="{FF2B5EF4-FFF2-40B4-BE49-F238E27FC236}">
                <a16:creationId xmlns:a16="http://schemas.microsoft.com/office/drawing/2014/main" id="{597A7380-EA2B-40C9-91D1-1B46F0D4E6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98" y="5382407"/>
            <a:ext cx="1059081" cy="957987"/>
          </a:xfrm>
          <a:prstGeom prst="rect">
            <a:avLst/>
          </a:prstGeom>
        </p:spPr>
      </p:pic>
      <p:pic>
        <p:nvPicPr>
          <p:cNvPr id="33" name="Obraz 32" descr="Obraz zawierający rysunek&#10;&#10;Opis wygenerowany automatycznie">
            <a:extLst>
              <a:ext uri="{FF2B5EF4-FFF2-40B4-BE49-F238E27FC236}">
                <a16:creationId xmlns:a16="http://schemas.microsoft.com/office/drawing/2014/main" id="{527E1AB7-1208-42F4-B695-84FC01D14D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00" y="4311904"/>
            <a:ext cx="1059081" cy="957987"/>
          </a:xfrm>
          <a:prstGeom prst="rect">
            <a:avLst/>
          </a:prstGeom>
        </p:spPr>
      </p:pic>
      <p:sp>
        <p:nvSpPr>
          <p:cNvPr id="34" name="Prostokąt 33">
            <a:extLst>
              <a:ext uri="{FF2B5EF4-FFF2-40B4-BE49-F238E27FC236}">
                <a16:creationId xmlns:a16="http://schemas.microsoft.com/office/drawing/2014/main" id="{54FC41E6-B5CA-4087-80D1-91614A52AF81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Obraz 42" descr="Obraz zawierający zewnętrzne, znak, stop, słup&#10;&#10;Opis wygenerowany automatycznie">
            <a:extLst>
              <a:ext uri="{FF2B5EF4-FFF2-40B4-BE49-F238E27FC236}">
                <a16:creationId xmlns:a16="http://schemas.microsoft.com/office/drawing/2014/main" id="{D7292715-0F90-4306-B199-58F4F5168CB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176" y="3429000"/>
            <a:ext cx="917528" cy="8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8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D4D6656B-CEAF-4A6E-801E-E3A21E55EFD9}"/>
              </a:ext>
            </a:extLst>
          </p:cNvPr>
          <p:cNvSpPr/>
          <p:nvPr/>
        </p:nvSpPr>
        <p:spPr>
          <a:xfrm rot="16200000">
            <a:off x="8192544" y="261937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F1AB73FC-65F8-4ACB-9A8D-35A416B94670}"/>
              </a:ext>
            </a:extLst>
          </p:cNvPr>
          <p:cNvSpPr/>
          <p:nvPr/>
        </p:nvSpPr>
        <p:spPr>
          <a:xfrm rot="16200000">
            <a:off x="7894683" y="2914747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7" y="186534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4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5040146" y="21060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6096000" y="336207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3905378" y="4732553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762462" y="3226624"/>
            <a:ext cx="1826071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B257B2DA-37F7-4392-9AC1-49E453C6EAEC}"/>
              </a:ext>
            </a:extLst>
          </p:cNvPr>
          <p:cNvSpPr/>
          <p:nvPr/>
        </p:nvSpPr>
        <p:spPr>
          <a:xfrm>
            <a:off x="2151912" y="3313737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4356602" y="468724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5143709" y="205557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6880168" y="2055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4994178" y="924544"/>
            <a:ext cx="1737361" cy="7386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F8E9F88E-B922-4D51-A108-9617C9C2D18D}"/>
              </a:ext>
            </a:extLst>
          </p:cNvPr>
          <p:cNvSpPr/>
          <p:nvPr/>
        </p:nvSpPr>
        <p:spPr>
          <a:xfrm>
            <a:off x="2364469" y="2632952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9311202-139E-468E-B15D-6EE7788A2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37" y="3458036"/>
            <a:ext cx="566393" cy="566393"/>
          </a:xfrm>
          <a:prstGeom prst="rect">
            <a:avLst/>
          </a:prstGeom>
        </p:spPr>
      </p:pic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2A4938B3-80CE-49D9-9DFE-355F929538FE}"/>
              </a:ext>
            </a:extLst>
          </p:cNvPr>
          <p:cNvSpPr/>
          <p:nvPr/>
        </p:nvSpPr>
        <p:spPr>
          <a:xfrm>
            <a:off x="4994178" y="2632952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27" name="Obraz 2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8DA3A20-3ACD-4479-8B8A-497F7E741E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46" y="3458036"/>
            <a:ext cx="566393" cy="566393"/>
          </a:xfrm>
          <a:prstGeom prst="rect">
            <a:avLst/>
          </a:prstGeom>
        </p:spPr>
      </p:pic>
      <p:sp>
        <p:nvSpPr>
          <p:cNvPr id="30" name="Prostokąt zaokrąglony 7">
            <a:extLst>
              <a:ext uri="{FF2B5EF4-FFF2-40B4-BE49-F238E27FC236}">
                <a16:creationId xmlns:a16="http://schemas.microsoft.com/office/drawing/2014/main" id="{3A53DDD7-88D8-436A-AE30-730B24BD2A2B}"/>
              </a:ext>
            </a:extLst>
          </p:cNvPr>
          <p:cNvSpPr/>
          <p:nvPr/>
        </p:nvSpPr>
        <p:spPr>
          <a:xfrm>
            <a:off x="7623887" y="2632952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1" name="Obraz 30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244EED24-4B0B-43AF-9A9D-49F58BB1C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55" y="3458036"/>
            <a:ext cx="566393" cy="566393"/>
          </a:xfrm>
          <a:prstGeom prst="rect">
            <a:avLst/>
          </a:prstGeom>
        </p:spPr>
      </p:pic>
      <p:sp>
        <p:nvSpPr>
          <p:cNvPr id="33" name="Prostokąt zaokrąglony 7">
            <a:extLst>
              <a:ext uri="{FF2B5EF4-FFF2-40B4-BE49-F238E27FC236}">
                <a16:creationId xmlns:a16="http://schemas.microsoft.com/office/drawing/2014/main" id="{3A6E7FDB-8816-44CE-A38E-E5F932DD4535}"/>
              </a:ext>
            </a:extLst>
          </p:cNvPr>
          <p:cNvSpPr/>
          <p:nvPr/>
        </p:nvSpPr>
        <p:spPr>
          <a:xfrm>
            <a:off x="3674460" y="4341360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4" name="Obraz 3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685366D0-83A5-4645-84BF-977A1C540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28" y="5166444"/>
            <a:ext cx="566393" cy="566393"/>
          </a:xfrm>
          <a:prstGeom prst="rect">
            <a:avLst/>
          </a:prstGeom>
        </p:spPr>
      </p:pic>
      <p:sp>
        <p:nvSpPr>
          <p:cNvPr id="36" name="Prostokąt zaokrąglony 7">
            <a:extLst>
              <a:ext uri="{FF2B5EF4-FFF2-40B4-BE49-F238E27FC236}">
                <a16:creationId xmlns:a16="http://schemas.microsoft.com/office/drawing/2014/main" id="{614542EB-BD93-47A3-8070-03588530B965}"/>
              </a:ext>
            </a:extLst>
          </p:cNvPr>
          <p:cNvSpPr/>
          <p:nvPr/>
        </p:nvSpPr>
        <p:spPr>
          <a:xfrm>
            <a:off x="6339191" y="4341360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7" name="Obraz 3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3CDAC4A-8955-4C2C-968E-E1B544F63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59" y="5166444"/>
            <a:ext cx="566393" cy="566393"/>
          </a:xfrm>
          <a:prstGeom prst="rect">
            <a:avLst/>
          </a:prstGeom>
        </p:spPr>
      </p:pic>
      <p:sp>
        <p:nvSpPr>
          <p:cNvPr id="39" name="Prostokąt zaokrąglony 7">
            <a:extLst>
              <a:ext uri="{FF2B5EF4-FFF2-40B4-BE49-F238E27FC236}">
                <a16:creationId xmlns:a16="http://schemas.microsoft.com/office/drawing/2014/main" id="{1384E6EE-285E-47FF-8C61-075C89E1579E}"/>
              </a:ext>
            </a:extLst>
          </p:cNvPr>
          <p:cNvSpPr/>
          <p:nvPr/>
        </p:nvSpPr>
        <p:spPr>
          <a:xfrm>
            <a:off x="9003922" y="4341360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0" name="Obraz 39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B19F908-941B-4214-B1D5-F12E3C0664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90" y="5166444"/>
            <a:ext cx="566393" cy="566393"/>
          </a:xfrm>
          <a:prstGeom prst="rect">
            <a:avLst/>
          </a:prstGeom>
        </p:spPr>
      </p:pic>
      <p:sp>
        <p:nvSpPr>
          <p:cNvPr id="42" name="Prostokąt zaokrąglony 7">
            <a:extLst>
              <a:ext uri="{FF2B5EF4-FFF2-40B4-BE49-F238E27FC236}">
                <a16:creationId xmlns:a16="http://schemas.microsoft.com/office/drawing/2014/main" id="{3FD8BE47-DF13-40C3-A1BE-74B943A7E95B}"/>
              </a:ext>
            </a:extLst>
          </p:cNvPr>
          <p:cNvSpPr/>
          <p:nvPr/>
        </p:nvSpPr>
        <p:spPr>
          <a:xfrm>
            <a:off x="1011027" y="4341360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3" name="Obraz 4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3A29EA24-AC70-4882-8D76-914493487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95" y="5166444"/>
            <a:ext cx="566393" cy="566393"/>
          </a:xfrm>
          <a:prstGeom prst="rect">
            <a:avLst/>
          </a:prstGeom>
        </p:spPr>
      </p:pic>
      <p:sp>
        <p:nvSpPr>
          <p:cNvPr id="45" name="Strzałka w prawo 7">
            <a:extLst>
              <a:ext uri="{FF2B5EF4-FFF2-40B4-BE49-F238E27FC236}">
                <a16:creationId xmlns:a16="http://schemas.microsoft.com/office/drawing/2014/main" id="{37BFC02D-4A2C-4DB3-B08C-115CDD030659}"/>
              </a:ext>
            </a:extLst>
          </p:cNvPr>
          <p:cNvSpPr/>
          <p:nvPr/>
        </p:nvSpPr>
        <p:spPr>
          <a:xfrm rot="13321376" flipV="1">
            <a:off x="6850683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rzałka w prawo 7">
            <a:extLst>
              <a:ext uri="{FF2B5EF4-FFF2-40B4-BE49-F238E27FC236}">
                <a16:creationId xmlns:a16="http://schemas.microsoft.com/office/drawing/2014/main" id="{F77C5C96-B886-4594-8B52-ED66D5EB88B4}"/>
              </a:ext>
            </a:extLst>
          </p:cNvPr>
          <p:cNvSpPr/>
          <p:nvPr/>
        </p:nvSpPr>
        <p:spPr>
          <a:xfrm rot="13321376" flipV="1">
            <a:off x="6875846" y="368903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załka w prawo 7">
            <a:extLst>
              <a:ext uri="{FF2B5EF4-FFF2-40B4-BE49-F238E27FC236}">
                <a16:creationId xmlns:a16="http://schemas.microsoft.com/office/drawing/2014/main" id="{C24A5A4E-2B11-4E9D-9A69-A0F10BF19729}"/>
              </a:ext>
            </a:extLst>
          </p:cNvPr>
          <p:cNvSpPr/>
          <p:nvPr/>
        </p:nvSpPr>
        <p:spPr>
          <a:xfrm rot="13321376" flipV="1">
            <a:off x="9505555" y="36882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rzałka w prawo 7">
            <a:extLst>
              <a:ext uri="{FF2B5EF4-FFF2-40B4-BE49-F238E27FC236}">
                <a16:creationId xmlns:a16="http://schemas.microsoft.com/office/drawing/2014/main" id="{13DDE1C9-B7A9-4F28-B473-F21D6EC04A1B}"/>
              </a:ext>
            </a:extLst>
          </p:cNvPr>
          <p:cNvSpPr/>
          <p:nvPr/>
        </p:nvSpPr>
        <p:spPr>
          <a:xfrm rot="8278624" flipH="1" flipV="1">
            <a:off x="4185952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rzałka w prawo 7">
            <a:extLst>
              <a:ext uri="{FF2B5EF4-FFF2-40B4-BE49-F238E27FC236}">
                <a16:creationId xmlns:a16="http://schemas.microsoft.com/office/drawing/2014/main" id="{2435717D-9D22-4761-B51E-EE7303F28DFB}"/>
              </a:ext>
            </a:extLst>
          </p:cNvPr>
          <p:cNvSpPr/>
          <p:nvPr/>
        </p:nvSpPr>
        <p:spPr>
          <a:xfrm rot="8278624" flipH="1" flipV="1">
            <a:off x="1997234" y="368827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rzałka w prawo 7">
            <a:extLst>
              <a:ext uri="{FF2B5EF4-FFF2-40B4-BE49-F238E27FC236}">
                <a16:creationId xmlns:a16="http://schemas.microsoft.com/office/drawing/2014/main" id="{41FBAEA4-CE25-4560-A1D0-2BF2F1047427}"/>
              </a:ext>
            </a:extLst>
          </p:cNvPr>
          <p:cNvSpPr/>
          <p:nvPr/>
        </p:nvSpPr>
        <p:spPr>
          <a:xfrm rot="8278624" flipH="1" flipV="1">
            <a:off x="4626943" y="3687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załka w prawo 7">
            <a:extLst>
              <a:ext uri="{FF2B5EF4-FFF2-40B4-BE49-F238E27FC236}">
                <a16:creationId xmlns:a16="http://schemas.microsoft.com/office/drawing/2014/main" id="{EF723522-183C-4EBF-8113-A91A650C7BBB}"/>
              </a:ext>
            </a:extLst>
          </p:cNvPr>
          <p:cNvSpPr/>
          <p:nvPr/>
        </p:nvSpPr>
        <p:spPr>
          <a:xfrm rot="16200000" flipH="1">
            <a:off x="5505670" y="1960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5040146" y="21060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6955416" y="206332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D685A48F-253C-4C55-A80C-CC7A344F713E}"/>
              </a:ext>
            </a:extLst>
          </p:cNvPr>
          <p:cNvSpPr/>
          <p:nvPr/>
        </p:nvSpPr>
        <p:spPr>
          <a:xfrm rot="6816762">
            <a:off x="5297385" y="2055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DB51BA2-A726-4825-BA3C-9F8D9465A442}"/>
              </a:ext>
            </a:extLst>
          </p:cNvPr>
          <p:cNvSpPr/>
          <p:nvPr/>
        </p:nvSpPr>
        <p:spPr>
          <a:xfrm rot="5400000">
            <a:off x="4123955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54389</TotalTime>
  <Words>3200</Words>
  <Application>Microsoft Office PowerPoint</Application>
  <PresentationFormat>Panoramiczny</PresentationFormat>
  <Paragraphs>300</Paragraphs>
  <Slides>50</Slides>
  <Notes>29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50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180</cp:revision>
  <dcterms:created xsi:type="dcterms:W3CDTF">2017-08-25T06:45:18Z</dcterms:created>
  <dcterms:modified xsi:type="dcterms:W3CDTF">2020-05-25T13:59:04Z</dcterms:modified>
</cp:coreProperties>
</file>