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FEBB6-D7E7-4B07-884D-E97C7D8AC6F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311E034-0411-4879-8FF7-204219162BB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Hypermedia</a:t>
          </a:r>
          <a:endParaRPr lang="en-CA" dirty="0"/>
        </a:p>
      </dgm:t>
    </dgm:pt>
    <dgm:pt modelId="{2790440C-70AA-42FD-AF3F-E5396EC55EE9}" type="parTrans" cxnId="{2F763C9F-8E83-4E31-8039-75A9507E40A8}">
      <dgm:prSet/>
      <dgm:spPr/>
      <dgm:t>
        <a:bodyPr/>
        <a:lstStyle/>
        <a:p>
          <a:endParaRPr lang="en-CA"/>
        </a:p>
      </dgm:t>
    </dgm:pt>
    <dgm:pt modelId="{B0865DF8-AB8B-4028-B110-D1D773815A58}" type="sibTrans" cxnId="{2F763C9F-8E83-4E31-8039-75A9507E40A8}">
      <dgm:prSet/>
      <dgm:spPr/>
      <dgm:t>
        <a:bodyPr/>
        <a:lstStyle/>
        <a:p>
          <a:endParaRPr lang="en-CA"/>
        </a:p>
      </dgm:t>
    </dgm:pt>
    <dgm:pt modelId="{E6845CCC-0300-4361-93E4-1162E898634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HTTP</a:t>
          </a:r>
          <a:endParaRPr lang="en-CA" dirty="0"/>
        </a:p>
      </dgm:t>
    </dgm:pt>
    <dgm:pt modelId="{479ACFBF-4D04-4072-82FA-8CCEF0F2831C}" type="parTrans" cxnId="{4E9E8F6D-DE37-409F-8777-6C349F2CF524}">
      <dgm:prSet/>
      <dgm:spPr/>
      <dgm:t>
        <a:bodyPr/>
        <a:lstStyle/>
        <a:p>
          <a:endParaRPr lang="en-CA"/>
        </a:p>
      </dgm:t>
    </dgm:pt>
    <dgm:pt modelId="{9CD54ED2-A5D6-42F6-B68B-D8FA95A3E605}" type="sibTrans" cxnId="{4E9E8F6D-DE37-409F-8777-6C349F2CF524}">
      <dgm:prSet/>
      <dgm:spPr/>
      <dgm:t>
        <a:bodyPr/>
        <a:lstStyle/>
        <a:p>
          <a:endParaRPr lang="en-CA"/>
        </a:p>
      </dgm:t>
    </dgm:pt>
    <dgm:pt modelId="{CDE0FE97-B9BD-4096-9816-E3FC73E89C77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CCCC00"/>
        </a:solidFill>
      </dgm:spPr>
      <dgm:t>
        <a:bodyPr/>
        <a:lstStyle/>
        <a:p>
          <a:r>
            <a:rPr lang="pl-PL" dirty="0" smtClean="0"/>
            <a:t>URI</a:t>
          </a:r>
          <a:endParaRPr lang="en-CA" dirty="0"/>
        </a:p>
      </dgm:t>
    </dgm:pt>
    <dgm:pt modelId="{0FF9C53B-72AC-4372-8059-E74D3F4FA842}" type="parTrans" cxnId="{5803AFB5-3E0F-4B57-9229-24E3AD16C2F0}">
      <dgm:prSet/>
      <dgm:spPr/>
      <dgm:t>
        <a:bodyPr/>
        <a:lstStyle/>
        <a:p>
          <a:endParaRPr lang="en-CA"/>
        </a:p>
      </dgm:t>
    </dgm:pt>
    <dgm:pt modelId="{96B2DFE8-4A9D-470A-8060-5B93F5580314}" type="sibTrans" cxnId="{5803AFB5-3E0F-4B57-9229-24E3AD16C2F0}">
      <dgm:prSet/>
      <dgm:spPr/>
      <dgm:t>
        <a:bodyPr/>
        <a:lstStyle/>
        <a:p>
          <a:endParaRPr lang="en-CA"/>
        </a:p>
      </dgm:t>
    </dgm:pt>
    <dgm:pt modelId="{F09A8B38-A4EA-4A56-85E6-96DC674621D1}" type="pres">
      <dgm:prSet presAssocID="{E49FEBB6-D7E7-4B07-884D-E97C7D8AC6FF}" presName="compositeShape" presStyleCnt="0">
        <dgm:presLayoutVars>
          <dgm:dir/>
          <dgm:resizeHandles/>
        </dgm:presLayoutVars>
      </dgm:prSet>
      <dgm:spPr/>
    </dgm:pt>
    <dgm:pt modelId="{217B84A9-DA1A-4E92-BFD8-45B4F2F6971F}" type="pres">
      <dgm:prSet presAssocID="{E49FEBB6-D7E7-4B07-884D-E97C7D8AC6FF}" presName="pyramid" presStyleLbl="node1" presStyleIdx="0" presStyleCnt="1"/>
      <dgm:spPr/>
    </dgm:pt>
    <dgm:pt modelId="{6C284ECE-A079-43F2-B84E-800B86E54BA9}" type="pres">
      <dgm:prSet presAssocID="{E49FEBB6-D7E7-4B07-884D-E97C7D8AC6FF}" presName="theList" presStyleCnt="0"/>
      <dgm:spPr/>
    </dgm:pt>
    <dgm:pt modelId="{94C89D46-98A3-48BD-8087-9A543D686CB3}" type="pres">
      <dgm:prSet presAssocID="{1311E034-0411-4879-8FF7-204219162BB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BBEC221-9794-480E-A99F-66EB957F1AF6}" type="pres">
      <dgm:prSet presAssocID="{1311E034-0411-4879-8FF7-204219162BB2}" presName="aSpace" presStyleCnt="0"/>
      <dgm:spPr/>
    </dgm:pt>
    <dgm:pt modelId="{7A398B42-77EF-48C1-82CA-F4E0808B084E}" type="pres">
      <dgm:prSet presAssocID="{E6845CCC-0300-4361-93E4-1162E8986349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89D9D98-7C5B-4DC7-94AD-7DDDDDFC36D9}" type="pres">
      <dgm:prSet presAssocID="{E6845CCC-0300-4361-93E4-1162E8986349}" presName="aSpace" presStyleCnt="0"/>
      <dgm:spPr/>
    </dgm:pt>
    <dgm:pt modelId="{BDD20D0A-490A-47EF-A482-D36EE1F2B94E}" type="pres">
      <dgm:prSet presAssocID="{CDE0FE97-B9BD-4096-9816-E3FC73E89C77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224126-5D99-471E-BC72-FC0D203F0CD6}" type="pres">
      <dgm:prSet presAssocID="{CDE0FE97-B9BD-4096-9816-E3FC73E89C77}" presName="aSpace" presStyleCnt="0"/>
      <dgm:spPr/>
    </dgm:pt>
  </dgm:ptLst>
  <dgm:cxnLst>
    <dgm:cxn modelId="{DA2490BC-45B7-4BA2-8FAA-BF4A178A48ED}" type="presOf" srcId="{1311E034-0411-4879-8FF7-204219162BB2}" destId="{94C89D46-98A3-48BD-8087-9A543D686CB3}" srcOrd="0" destOrd="0" presId="urn:microsoft.com/office/officeart/2005/8/layout/pyramid2"/>
    <dgm:cxn modelId="{67531A3A-0905-4DEC-81D4-9E426AF0AFFF}" type="presOf" srcId="{CDE0FE97-B9BD-4096-9816-E3FC73E89C77}" destId="{BDD20D0A-490A-47EF-A482-D36EE1F2B94E}" srcOrd="0" destOrd="0" presId="urn:microsoft.com/office/officeart/2005/8/layout/pyramid2"/>
    <dgm:cxn modelId="{4E9E8F6D-DE37-409F-8777-6C349F2CF524}" srcId="{E49FEBB6-D7E7-4B07-884D-E97C7D8AC6FF}" destId="{E6845CCC-0300-4361-93E4-1162E8986349}" srcOrd="1" destOrd="0" parTransId="{479ACFBF-4D04-4072-82FA-8CCEF0F2831C}" sibTransId="{9CD54ED2-A5D6-42F6-B68B-D8FA95A3E605}"/>
    <dgm:cxn modelId="{2F763C9F-8E83-4E31-8039-75A9507E40A8}" srcId="{E49FEBB6-D7E7-4B07-884D-E97C7D8AC6FF}" destId="{1311E034-0411-4879-8FF7-204219162BB2}" srcOrd="0" destOrd="0" parTransId="{2790440C-70AA-42FD-AF3F-E5396EC55EE9}" sibTransId="{B0865DF8-AB8B-4028-B110-D1D773815A58}"/>
    <dgm:cxn modelId="{A2AAAF23-E350-43DE-8460-998743F4BCEB}" type="presOf" srcId="{E6845CCC-0300-4361-93E4-1162E8986349}" destId="{7A398B42-77EF-48C1-82CA-F4E0808B084E}" srcOrd="0" destOrd="0" presId="urn:microsoft.com/office/officeart/2005/8/layout/pyramid2"/>
    <dgm:cxn modelId="{5803AFB5-3E0F-4B57-9229-24E3AD16C2F0}" srcId="{E49FEBB6-D7E7-4B07-884D-E97C7D8AC6FF}" destId="{CDE0FE97-B9BD-4096-9816-E3FC73E89C77}" srcOrd="2" destOrd="0" parTransId="{0FF9C53B-72AC-4372-8059-E74D3F4FA842}" sibTransId="{96B2DFE8-4A9D-470A-8060-5B93F5580314}"/>
    <dgm:cxn modelId="{8FBAF711-83E5-4DAC-AD4F-F5361F44B8D8}" type="presOf" srcId="{E49FEBB6-D7E7-4B07-884D-E97C7D8AC6FF}" destId="{F09A8B38-A4EA-4A56-85E6-96DC674621D1}" srcOrd="0" destOrd="0" presId="urn:microsoft.com/office/officeart/2005/8/layout/pyramid2"/>
    <dgm:cxn modelId="{C76D3DD9-8150-4571-906E-A74BE32EC58A}" type="presParOf" srcId="{F09A8B38-A4EA-4A56-85E6-96DC674621D1}" destId="{217B84A9-DA1A-4E92-BFD8-45B4F2F6971F}" srcOrd="0" destOrd="0" presId="urn:microsoft.com/office/officeart/2005/8/layout/pyramid2"/>
    <dgm:cxn modelId="{09E72E3E-2F37-4BB5-8070-5920E3C9D585}" type="presParOf" srcId="{F09A8B38-A4EA-4A56-85E6-96DC674621D1}" destId="{6C284ECE-A079-43F2-B84E-800B86E54BA9}" srcOrd="1" destOrd="0" presId="urn:microsoft.com/office/officeart/2005/8/layout/pyramid2"/>
    <dgm:cxn modelId="{EEEA70F4-5580-42D6-A25D-2A690C94007E}" type="presParOf" srcId="{6C284ECE-A079-43F2-B84E-800B86E54BA9}" destId="{94C89D46-98A3-48BD-8087-9A543D686CB3}" srcOrd="0" destOrd="0" presId="urn:microsoft.com/office/officeart/2005/8/layout/pyramid2"/>
    <dgm:cxn modelId="{0F6D9D49-41CB-4FAB-B4F9-D2C0BAD4DF00}" type="presParOf" srcId="{6C284ECE-A079-43F2-B84E-800B86E54BA9}" destId="{2BBEC221-9794-480E-A99F-66EB957F1AF6}" srcOrd="1" destOrd="0" presId="urn:microsoft.com/office/officeart/2005/8/layout/pyramid2"/>
    <dgm:cxn modelId="{C33AC01E-FD5D-44A4-ACA1-EE8FA3125B6B}" type="presParOf" srcId="{6C284ECE-A079-43F2-B84E-800B86E54BA9}" destId="{7A398B42-77EF-48C1-82CA-F4E0808B084E}" srcOrd="2" destOrd="0" presId="urn:microsoft.com/office/officeart/2005/8/layout/pyramid2"/>
    <dgm:cxn modelId="{96901850-F857-4ADA-9266-770A6109507C}" type="presParOf" srcId="{6C284ECE-A079-43F2-B84E-800B86E54BA9}" destId="{A89D9D98-7C5B-4DC7-94AD-7DDDDDFC36D9}" srcOrd="3" destOrd="0" presId="urn:microsoft.com/office/officeart/2005/8/layout/pyramid2"/>
    <dgm:cxn modelId="{63A35D1A-7FEC-4E26-80D0-C17BF865C473}" type="presParOf" srcId="{6C284ECE-A079-43F2-B84E-800B86E54BA9}" destId="{BDD20D0A-490A-47EF-A482-D36EE1F2B94E}" srcOrd="4" destOrd="0" presId="urn:microsoft.com/office/officeart/2005/8/layout/pyramid2"/>
    <dgm:cxn modelId="{066799EA-9ECB-47D0-AEE0-5C702305D40C}" type="presParOf" srcId="{6C284ECE-A079-43F2-B84E-800B86E54BA9}" destId="{76224126-5D99-471E-BC72-FC0D203F0CD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B84A9-DA1A-4E92-BFD8-45B4F2F6971F}">
      <dsp:nvSpPr>
        <dsp:cNvPr id="0" name=""/>
        <dsp:cNvSpPr/>
      </dsp:nvSpPr>
      <dsp:spPr>
        <a:xfrm>
          <a:off x="1261110" y="0"/>
          <a:ext cx="5029199" cy="502919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89D46-98A3-48BD-8087-9A543D686CB3}">
      <dsp:nvSpPr>
        <dsp:cNvPr id="0" name=""/>
        <dsp:cNvSpPr/>
      </dsp:nvSpPr>
      <dsp:spPr>
        <a:xfrm>
          <a:off x="3775710" y="505621"/>
          <a:ext cx="3268980" cy="1190505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Hypermedia</a:t>
          </a:r>
          <a:endParaRPr lang="en-CA" sz="4100" kern="1200" dirty="0"/>
        </a:p>
      </dsp:txBody>
      <dsp:txXfrm>
        <a:off x="3833826" y="563737"/>
        <a:ext cx="3152748" cy="1074273"/>
      </dsp:txXfrm>
    </dsp:sp>
    <dsp:sp modelId="{7A398B42-77EF-48C1-82CA-F4E0808B084E}">
      <dsp:nvSpPr>
        <dsp:cNvPr id="0" name=""/>
        <dsp:cNvSpPr/>
      </dsp:nvSpPr>
      <dsp:spPr>
        <a:xfrm>
          <a:off x="3775710" y="1844940"/>
          <a:ext cx="3268980" cy="1190505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HTTP</a:t>
          </a:r>
          <a:endParaRPr lang="en-CA" sz="4100" kern="1200" dirty="0"/>
        </a:p>
      </dsp:txBody>
      <dsp:txXfrm>
        <a:off x="3833826" y="1903056"/>
        <a:ext cx="3152748" cy="1074273"/>
      </dsp:txXfrm>
    </dsp:sp>
    <dsp:sp modelId="{BDD20D0A-490A-47EF-A482-D36EE1F2B94E}">
      <dsp:nvSpPr>
        <dsp:cNvPr id="0" name=""/>
        <dsp:cNvSpPr/>
      </dsp:nvSpPr>
      <dsp:spPr>
        <a:xfrm>
          <a:off x="3775710" y="3184259"/>
          <a:ext cx="3268980" cy="1190505"/>
        </a:xfrm>
        <a:prstGeom prst="roundRect">
          <a:avLst/>
        </a:prstGeom>
        <a:solidFill>
          <a:srgbClr val="CCC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URI</a:t>
          </a:r>
          <a:endParaRPr lang="en-CA" sz="4100" kern="1200" dirty="0"/>
        </a:p>
      </dsp:txBody>
      <dsp:txXfrm>
        <a:off x="3833826" y="3242375"/>
        <a:ext cx="3152748" cy="107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estbucks.net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b="1" dirty="0" smtClean="0"/>
              <a:t>WCF Web APIs</a:t>
            </a:r>
            <a:endParaRPr lang="en-CA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000" dirty="0" smtClean="0">
                <a:solidFill>
                  <a:srgbClr val="0070C0"/>
                </a:solidFill>
              </a:rPr>
              <a:t>REST in the shade of WCF</a:t>
            </a:r>
            <a:endParaRPr lang="en-CA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45893" y="905853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Order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132495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6670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Receipt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30861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r>
              <a:rPr lang="pl-PL" dirty="0" smtClean="0"/>
              <a:t>receipt</a:t>
            </a:r>
            <a:r>
              <a:rPr lang="pl-PL" dirty="0" smtClean="0"/>
              <a:t>/{orderId}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6858000" y="44958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Payment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49554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/payment/{orderId}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600200" y="13302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30861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</a:t>
            </a:r>
            <a:r>
              <a:rPr lang="pl-PL" dirty="0" smtClean="0"/>
              <a:t>receipt</a:t>
            </a:r>
            <a:r>
              <a:rPr lang="pl-PL" dirty="0" smtClean="0"/>
              <a:t>/{orderId}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1600200" y="49554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/payment/{orderId}</a:t>
            </a:r>
            <a:endParaRPr lang="en-CA" dirty="0"/>
          </a:p>
        </p:txBody>
      </p:sp>
      <p:sp>
        <p:nvSpPr>
          <p:cNvPr id="14" name="Left-Right Arrow 13"/>
          <p:cNvSpPr/>
          <p:nvPr/>
        </p:nvSpPr>
        <p:spPr>
          <a:xfrm>
            <a:off x="3886200" y="13831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-Right Arrow 14"/>
          <p:cNvSpPr/>
          <p:nvPr/>
        </p:nvSpPr>
        <p:spPr>
          <a:xfrm>
            <a:off x="3886200" y="3138976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-Right Arrow 15"/>
          <p:cNvSpPr/>
          <p:nvPr/>
        </p:nvSpPr>
        <p:spPr>
          <a:xfrm>
            <a:off x="3901155" y="50083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23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 rot="10800000">
            <a:off x="2057398" y="1585242"/>
            <a:ext cx="685802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476999" y="1585240"/>
            <a:ext cx="609598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2743200" y="457200"/>
            <a:ext cx="3733800" cy="3276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</a:t>
            </a:r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application/vnd.restbucks+xml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&lt;drink&gt;Latte&lt;/drink&gt;</a:t>
            </a:r>
          </a:p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&lt;link href=„payment/1234” rel=„http://relations.restbucks.net/payment”/&gt;</a:t>
            </a:r>
            <a:endParaRPr lang="pl-PL" sz="1600" b="1" i="1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&lt;/order&gt;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057400" y="4926650"/>
            <a:ext cx="685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6477000" y="4926650"/>
            <a:ext cx="6096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2743200" y="3810000"/>
            <a:ext cx="3733800" cy="27695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 /payment/1234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restbucks.net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Content-Type: application/xml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Content-Length: 216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payment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="http://schemas.restbucks.net/order"&gt;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cardNumber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...&lt;/cardNumber&gt;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&lt;/order&gt;</a:t>
            </a:r>
          </a:p>
        </p:txBody>
      </p:sp>
    </p:spTree>
    <p:extLst>
      <p:ext uri="{BB962C8B-B14F-4D97-AF65-F5344CB8AC3E}">
        <p14:creationId xmlns:p14="http://schemas.microsoft.com/office/powerpoint/2010/main" val="181785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45893" y="905853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Order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132495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4102693" y="27813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Payment</a:t>
            </a:r>
          </a:p>
          <a:p>
            <a:pPr algn="ctr"/>
            <a:r>
              <a:rPr lang="pl-PL" dirty="0" smtClean="0"/>
              <a:t>Resource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5474293" y="32004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</a:t>
            </a:r>
            <a:r>
              <a:rPr lang="pl-PL" dirty="0" smtClean="0"/>
              <a:t>orderId}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6845893" y="46101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Receipt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50292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/receipt/{</a:t>
            </a:r>
            <a:r>
              <a:rPr lang="pl-PL" dirty="0" smtClean="0"/>
              <a:t>orderId}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600200" y="13302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14" name="Left-Right Arrow 13"/>
          <p:cNvSpPr/>
          <p:nvPr/>
        </p:nvSpPr>
        <p:spPr>
          <a:xfrm>
            <a:off x="3886200" y="13831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Bent-Up Arrow 16"/>
          <p:cNvSpPr/>
          <p:nvPr/>
        </p:nvSpPr>
        <p:spPr>
          <a:xfrm rot="5400000" flipV="1">
            <a:off x="7410627" y="2550920"/>
            <a:ext cx="1342048" cy="642716"/>
          </a:xfrm>
          <a:prstGeom prst="bentUpArrow">
            <a:avLst>
              <a:gd name="adj1" fmla="val 24006"/>
              <a:gd name="adj2" fmla="val 25000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Bent-Up Arrow 17"/>
          <p:cNvSpPr/>
          <p:nvPr/>
        </p:nvSpPr>
        <p:spPr>
          <a:xfrm rot="16200000" flipH="1" flipV="1">
            <a:off x="4036818" y="4426366"/>
            <a:ext cx="1342048" cy="642716"/>
          </a:xfrm>
          <a:prstGeom prst="bentUpArrow">
            <a:avLst>
              <a:gd name="adj1" fmla="val 24006"/>
              <a:gd name="adj2" fmla="val 25000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6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09600" y="4419600"/>
            <a:ext cx="7467600" cy="1981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pl-PL" b="1" dirty="0" smtClean="0"/>
              <a:t>Infrastructure</a:t>
            </a:r>
            <a:endParaRPr lang="en-CA" b="1" dirty="0"/>
          </a:p>
        </p:txBody>
      </p:sp>
      <p:sp>
        <p:nvSpPr>
          <p:cNvPr id="15" name="Freeform 14"/>
          <p:cNvSpPr/>
          <p:nvPr/>
        </p:nvSpPr>
        <p:spPr>
          <a:xfrm>
            <a:off x="1336662" y="5738335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IIS</a:t>
            </a:r>
            <a:endParaRPr lang="en-CA" sz="25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336662" y="5116293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WCF</a:t>
            </a:r>
            <a:endParaRPr lang="en-CA" sz="25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336662" y="4494251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WCF Web APIs</a:t>
            </a:r>
            <a:endParaRPr lang="en-CA" sz="25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1336662" y="3872209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Resources</a:t>
            </a:r>
            <a:endParaRPr lang="en-CA" sz="25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336662" y="3250167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Activities</a:t>
            </a:r>
            <a:endParaRPr lang="en-CA" sz="25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36662" y="2628125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Representations</a:t>
            </a:r>
            <a:endParaRPr lang="en-CA" sz="25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1336662" y="2006083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Mappers</a:t>
            </a:r>
            <a:endParaRPr lang="en-CA" sz="25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336662" y="1384041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Domain objects</a:t>
            </a:r>
            <a:endParaRPr lang="en-CA" sz="25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336662" y="761999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Repositories</a:t>
            </a:r>
            <a:endParaRPr lang="en-CA" sz="2500" kern="1200" dirty="0"/>
          </a:p>
        </p:txBody>
      </p:sp>
      <p:sp>
        <p:nvSpPr>
          <p:cNvPr id="13" name="U-Turn Arrow 12"/>
          <p:cNvSpPr/>
          <p:nvPr/>
        </p:nvSpPr>
        <p:spPr>
          <a:xfrm>
            <a:off x="2514600" y="457200"/>
            <a:ext cx="4191000" cy="6248400"/>
          </a:xfrm>
          <a:prstGeom prst="uturnArrow">
            <a:avLst>
              <a:gd name="adj1" fmla="val 5256"/>
              <a:gd name="adj2" fmla="val 5967"/>
              <a:gd name="adj3" fmla="val 7696"/>
              <a:gd name="adj4" fmla="val 11685"/>
              <a:gd name="adj5" fmla="val 10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3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851645"/>
            <a:ext cx="3505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 smtClean="0"/>
              <a:t>Q</a:t>
            </a:r>
            <a:endParaRPr lang="en-CA" sz="19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50493" y="1851645"/>
            <a:ext cx="1676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 smtClean="0"/>
              <a:t>A</a:t>
            </a:r>
            <a:endParaRPr lang="en-CA" sz="19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264417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b="1" dirty="0" smtClean="0"/>
              <a:t>&amp;</a:t>
            </a:r>
            <a:endParaRPr lang="en-CA" sz="19900" b="1" dirty="0"/>
          </a:p>
        </p:txBody>
      </p:sp>
    </p:spTree>
    <p:extLst>
      <p:ext uri="{BB962C8B-B14F-4D97-AF65-F5344CB8AC3E}">
        <p14:creationId xmlns:p14="http://schemas.microsoft.com/office/powerpoint/2010/main" val="53135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to jest REST?</a:t>
            </a:r>
          </a:p>
          <a:p>
            <a:r>
              <a:rPr lang="pl-PL" dirty="0" smtClean="0"/>
              <a:t>Powrtórka z HTTP</a:t>
            </a:r>
          </a:p>
          <a:p>
            <a:r>
              <a:rPr lang="pl-PL" dirty="0" smtClean="0"/>
              <a:t>Architektura WCF Web APIs</a:t>
            </a:r>
          </a:p>
          <a:p>
            <a:r>
              <a:rPr lang="pl-PL" dirty="0" smtClean="0"/>
              <a:t>POST, GET, href, PUT, DELETE</a:t>
            </a:r>
          </a:p>
          <a:p>
            <a:r>
              <a:rPr lang="pl-PL" dirty="0" smtClean="0"/>
              <a:t>Przykładowa architektura aplikacji RESTowej</a:t>
            </a:r>
          </a:p>
          <a:p>
            <a:r>
              <a:rPr lang="pl-PL" dirty="0" smtClean="0"/>
              <a:t>Meta-dane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6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Client - server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Stateless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Cacheable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Layered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Uniform interface</a:t>
            </a:r>
            <a:endParaRPr lang="en-CA" b="1" spc="350" dirty="0"/>
          </a:p>
        </p:txBody>
      </p:sp>
    </p:spTree>
    <p:extLst>
      <p:ext uri="{BB962C8B-B14F-4D97-AF65-F5344CB8AC3E}">
        <p14:creationId xmlns:p14="http://schemas.microsoft.com/office/powerpoint/2010/main" val="362522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5638800" cy="4257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416682"/>
            <a:ext cx="6019800" cy="45449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777" y="1125913"/>
            <a:ext cx="2856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/>
              <a:t>GET /</a:t>
            </a:r>
            <a:r>
              <a:rPr lang="en-CA" sz="2000" b="1" dirty="0" smtClean="0"/>
              <a:t>index.html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Host</a:t>
            </a:r>
            <a:r>
              <a:rPr lang="en-CA" sz="2000" b="1" dirty="0"/>
              <a:t>: www.example.com</a:t>
            </a:r>
            <a:endParaRPr lang="en-CA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3010968"/>
            <a:ext cx="518160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/>
              <a:t>HTTP/1.1 200 </a:t>
            </a:r>
            <a:r>
              <a:rPr lang="en-CA" sz="2000" b="1" dirty="0" smtClean="0"/>
              <a:t>OK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Date</a:t>
            </a:r>
            <a:r>
              <a:rPr lang="en-CA" sz="2000" b="1" dirty="0"/>
              <a:t>: Mon, 23 May 2005 22:38:34 </a:t>
            </a:r>
            <a:r>
              <a:rPr lang="en-CA" sz="2000" b="1" dirty="0" smtClean="0"/>
              <a:t>GMT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Server</a:t>
            </a:r>
            <a:r>
              <a:rPr lang="en-CA" sz="2000" b="1" dirty="0"/>
              <a:t>: </a:t>
            </a:r>
            <a:r>
              <a:rPr lang="en-CA" sz="2000" b="1" dirty="0" smtClean="0"/>
              <a:t>Apache/1.3.3.7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Last-Modified</a:t>
            </a:r>
            <a:r>
              <a:rPr lang="en-CA" sz="2000" b="1" dirty="0"/>
              <a:t>: Wed, 08 Jan 2003 23:11:55 </a:t>
            </a:r>
            <a:r>
              <a:rPr lang="en-CA" sz="2000" b="1" dirty="0" smtClean="0"/>
              <a:t>GMT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err="1" smtClean="0"/>
              <a:t>Etag</a:t>
            </a:r>
            <a:r>
              <a:rPr lang="en-CA" sz="2000" b="1" dirty="0"/>
              <a:t>: </a:t>
            </a:r>
            <a:r>
              <a:rPr lang="pl-PL" sz="2000" b="1" dirty="0" smtClean="0"/>
              <a:t>„</a:t>
            </a:r>
            <a:r>
              <a:rPr lang="en-CA" sz="2000" b="1" dirty="0" smtClean="0"/>
              <a:t>3f80f-1b6-3e1cb03b</a:t>
            </a:r>
            <a:r>
              <a:rPr lang="pl-PL" sz="2000" b="1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CA" sz="2000" b="1" dirty="0" smtClean="0"/>
              <a:t>Content-Length</a:t>
            </a:r>
            <a:r>
              <a:rPr lang="en-CA" sz="2000" b="1" dirty="0"/>
              <a:t>: </a:t>
            </a:r>
            <a:r>
              <a:rPr lang="en-CA" sz="2000" b="1" dirty="0" smtClean="0"/>
              <a:t>438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Content-Type</a:t>
            </a:r>
            <a:r>
              <a:rPr lang="en-CA" sz="2000" b="1" dirty="0"/>
              <a:t>: text/html; charset=UTF-8</a:t>
            </a:r>
            <a:endParaRPr lang="en-CA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86305" y="2514600"/>
            <a:ext cx="2219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Response</a:t>
            </a:r>
            <a:endParaRPr lang="en-CA" sz="4000" b="1" dirty="0">
              <a:ln w="190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136" y="408057"/>
            <a:ext cx="1910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Request</a:t>
            </a:r>
            <a:endParaRPr lang="en-CA" sz="4000" b="1" dirty="0">
              <a:ln w="190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5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601837" y="914400"/>
            <a:ext cx="6394748" cy="457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pl-PL" sz="3200" b="1" dirty="0" smtClean="0">
                <a:solidFill>
                  <a:schemeClr val="tx1"/>
                </a:solidFill>
              </a:rPr>
              <a:t>WCF Web APIs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11438" y="2968951"/>
            <a:ext cx="1143000" cy="21229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Processor #1</a:t>
            </a:r>
            <a:endParaRPr lang="en-CA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849238" y="2046717"/>
            <a:ext cx="1143000" cy="303731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WCF</a:t>
            </a:r>
            <a:endParaRPr lang="en-CA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4583038" y="2050990"/>
            <a:ext cx="1143000" cy="20609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Processor #2</a:t>
            </a:r>
            <a:endParaRPr lang="en-CA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6945238" y="2073779"/>
            <a:ext cx="1898947" cy="30373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3200" dirty="0" smtClean="0"/>
              <a:t>Resource (POCO)</a:t>
            </a:r>
            <a:endParaRPr lang="en-CA" sz="3200" dirty="0"/>
          </a:p>
        </p:txBody>
      </p:sp>
      <p:sp>
        <p:nvSpPr>
          <p:cNvPr id="13" name="Right Arrow 12"/>
          <p:cNvSpPr/>
          <p:nvPr/>
        </p:nvSpPr>
        <p:spPr>
          <a:xfrm>
            <a:off x="1992238" y="2283150"/>
            <a:ext cx="2590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726038" y="2283150"/>
            <a:ext cx="12192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 rot="10800000">
            <a:off x="4354436" y="4419598"/>
            <a:ext cx="259080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0800000">
            <a:off x="1992236" y="4419599"/>
            <a:ext cx="121920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Arrow 16"/>
          <p:cNvSpPr/>
          <p:nvPr/>
        </p:nvSpPr>
        <p:spPr>
          <a:xfrm rot="10800000">
            <a:off x="157385" y="4423162"/>
            <a:ext cx="691853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157386" y="2283150"/>
            <a:ext cx="691852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01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057400" y="1699900"/>
            <a:ext cx="9144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6019800" y="1699900"/>
            <a:ext cx="1066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0800000">
            <a:off x="2057400" y="4736503"/>
            <a:ext cx="95784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063240" y="4736502"/>
            <a:ext cx="102336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2971800" y="583250"/>
            <a:ext cx="3048000" cy="27695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POST /order 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restbucks.net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Content-Type: application/xml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Content-Length: 216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="http://schemas.restbucks.net/order"&gt;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&lt;drink&gt;latte&lt;/drink&gt;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&lt;/order&gt;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5241" y="3608460"/>
            <a:ext cx="3048000" cy="2792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201 Created</a:t>
            </a:r>
          </a:p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Location: http://restbucks.net/order/1234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application/xml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4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057398" y="1699900"/>
            <a:ext cx="981343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6086741" y="1699900"/>
            <a:ext cx="999859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0800000">
            <a:off x="2057400" y="4736503"/>
            <a:ext cx="95784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063240" y="4736502"/>
            <a:ext cx="102336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3038742" y="1497649"/>
            <a:ext cx="3048000" cy="9407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/1234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restbucks.net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5241" y="3608460"/>
            <a:ext cx="3048000" cy="2792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application/xml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&lt;drink&gt;Latte&lt;/drink&gt;</a:t>
            </a:r>
            <a:endParaRPr lang="pl-PL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6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5146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hlinkClick r:id="rId2"/>
              </a:rPr>
              <a:t>c</a:t>
            </a:r>
            <a:r>
              <a:rPr lang="pl-PL" sz="8000" dirty="0" smtClean="0">
                <a:hlinkClick r:id="rId2"/>
              </a:rPr>
              <a:t>lick me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98502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03990318"/>
              </p:ext>
            </p:extLst>
          </p:nvPr>
        </p:nvGraphicFramePr>
        <p:xfrm>
          <a:off x="419100" y="914400"/>
          <a:ext cx="8305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35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331</Words>
  <Application>Microsoft Office PowerPoint</Application>
  <PresentationFormat>On-screen Show (4:3)</PresentationFormat>
  <Paragraphs>109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WCF Web APIs</vt:lpstr>
      <vt:lpstr>Agenda</vt:lpstr>
      <vt:lpstr>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Pobiega</dc:creator>
  <cp:lastModifiedBy>Szymon Pobiega</cp:lastModifiedBy>
  <cp:revision>26</cp:revision>
  <dcterms:created xsi:type="dcterms:W3CDTF">2006-08-16T00:00:00Z</dcterms:created>
  <dcterms:modified xsi:type="dcterms:W3CDTF">2011-03-17T20:07:43Z</dcterms:modified>
</cp:coreProperties>
</file>