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8425-8936-4823-DBF7-9CD866FB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66DDD-127E-4DFC-BF4B-73F585AA3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9483E-E30A-15D0-91D1-B1BEE73D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7BAE-42B0-42FF-AA82-BEAB1029FB5F}" type="datetimeFigureOut">
              <a:rPr lang="en-US" smtClean="0"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F22-1538-BAB7-E636-08A2F82E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3A2B-17DD-7889-3BA0-065E9242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7DA-70D5-48AE-A962-96D0CFC3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3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57BB-B795-0BE5-7451-C5939E20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9023F-5B48-63A1-16C6-8EA432EAF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44E9-55E3-BD23-BC56-A396A9D2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7BAE-42B0-42FF-AA82-BEAB1029FB5F}" type="datetimeFigureOut">
              <a:rPr lang="en-US" smtClean="0"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9F6C-AD30-5B99-AFFF-024B5A00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5623-67D5-96DC-8A9D-F1A864ED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7DA-70D5-48AE-A962-96D0CFC3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7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1CBA4-DA1D-D94E-E744-CD8ECDBBD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80CFD-68BA-D98B-9D2D-D561DD809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11F1-31BB-042D-754B-AF770ABB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7BAE-42B0-42FF-AA82-BEAB1029FB5F}" type="datetimeFigureOut">
              <a:rPr lang="en-US" smtClean="0"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BD93-3103-ED85-A145-BFCF891D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11DE0-FC9B-9AED-0A85-AACB2A52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7DA-70D5-48AE-A962-96D0CFC3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D250-EDBC-2C7C-F107-BB6FCF4A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2980-4578-3F71-ADED-F4F21B31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4C8F-C53B-9769-92EC-F2CCF339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7BAE-42B0-42FF-AA82-BEAB1029FB5F}" type="datetimeFigureOut">
              <a:rPr lang="en-US" smtClean="0"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82A2-2DE3-0B40-850A-CEEB39B3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6D90-C652-ADFF-04A1-D614D5A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7DA-70D5-48AE-A962-96D0CFC3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2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F619-FACF-F952-6EEB-6DCD3904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B0765-D1FF-8136-C9D1-D1A4298CF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9C7-4A7A-3E8F-AD7B-C005B245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7BAE-42B0-42FF-AA82-BEAB1029FB5F}" type="datetimeFigureOut">
              <a:rPr lang="en-US" smtClean="0"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FC13-8FB4-5AE5-2ADA-A056015C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34BF-0AC3-58BD-D56D-58F00429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7DA-70D5-48AE-A962-96D0CFC3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356-EDE3-0AFD-47E7-ECB86FC6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0804-822B-B914-92A2-1FDE71050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6D4F8-6C85-5BD1-8485-00F966A6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91F5F-8842-0ED1-0A33-6410B3A4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7BAE-42B0-42FF-AA82-BEAB1029FB5F}" type="datetimeFigureOut">
              <a:rPr lang="en-US" smtClean="0"/>
              <a:t>22-Jan-24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BCB9A-0028-171C-3CEB-693C7C9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590D-CD30-B2A3-FA96-DB474423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7DA-70D5-48AE-A962-96D0CFC3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A303-7F0D-5314-0AC0-4B6A83D8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FA400-FFFA-39E1-E8B5-F9215FE4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80790-F58F-1C4E-DE84-DF72EF184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A496C-F8E6-3612-B7A4-B4E0936E9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ED99A-FFDD-ED51-2793-731E85D01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3702B-AA0C-F06A-B307-1C4346ED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7BAE-42B0-42FF-AA82-BEAB1029FB5F}" type="datetimeFigureOut">
              <a:rPr lang="en-US" smtClean="0"/>
              <a:t>22-Jan-24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9772C-CE06-BF4D-EB33-2BAA9FC6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5C40F-1318-BCD9-A657-D1824267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7DA-70D5-48AE-A962-96D0CFC3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2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61A7-6BB2-4167-03A3-EFADED5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9D220-0E86-F2CB-9777-0F8972F1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7BAE-42B0-42FF-AA82-BEAB1029FB5F}" type="datetimeFigureOut">
              <a:rPr lang="en-US" smtClean="0"/>
              <a:t>22-Jan-24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4AA87-18CD-17A3-7E47-9EAF0128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1BAB3-F673-AC62-8000-95A4D620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7DA-70D5-48AE-A962-96D0CFC3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5A1BE-0C19-FAC9-E779-3342954F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7BAE-42B0-42FF-AA82-BEAB1029FB5F}" type="datetimeFigureOut">
              <a:rPr lang="en-US" smtClean="0"/>
              <a:t>22-Jan-24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553F3-A7F9-ED80-F6C9-7856ACF3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8C19E-F15D-B3EB-EB7A-D6D91868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7DA-70D5-48AE-A962-96D0CFC3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7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5200-0173-1419-A040-5AB879A6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5958-167D-4FEA-7807-6E2A5969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48116-DF25-DEB9-F242-690C98932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149D9-A1FA-2E76-9DBD-52C4A8A7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7BAE-42B0-42FF-AA82-BEAB1029FB5F}" type="datetimeFigureOut">
              <a:rPr lang="en-US" smtClean="0"/>
              <a:t>22-Jan-24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BEA1-1AB8-F18B-AA0E-8D27B48B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9C39-8DB3-3539-B964-54DAF8F6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7DA-70D5-48AE-A962-96D0CFC3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E96D-BE96-0DC8-4DAB-59F7C239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7CFFD-6886-1DBB-2ADC-55D2F92E0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2B87A-9963-AE74-3498-01C21C6C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104CE-9BD2-1116-17C3-9045DDD1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7BAE-42B0-42FF-AA82-BEAB1029FB5F}" type="datetimeFigureOut">
              <a:rPr lang="en-US" smtClean="0"/>
              <a:t>22-Jan-24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A66FE-3FF8-8813-A0E9-28093C9F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4B851-FB28-DE06-A134-A1FFA202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7DA-70D5-48AE-A962-96D0CFC3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CB44C-C40F-9D6E-CF10-D462E4E2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0D86-2101-9E18-76D3-992E6C59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A343-14DE-FDD0-89B6-A88E1B8F8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47BAE-42B0-42FF-AA82-BEAB1029FB5F}" type="datetimeFigureOut">
              <a:rPr lang="en-US" smtClean="0"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9E689-E124-53B2-4FA7-B0F0297E9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47A9A-A834-E1C9-959B-48C49833C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97DA-70D5-48AE-A962-96D0CFC3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3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F9520-FB46-8EDB-01E9-115F27DC0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Wykrywanie krawędzi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metodą Laplace’a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71F50-A4CA-99E4-E4DD-5BD829EE8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Szymon Skoczylas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6EF03-5329-9D3B-2AB1-C8AEF4DF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Wykrywanie krawędzi</a:t>
            </a:r>
            <a:br>
              <a:rPr lang="en-US" sz="5200"/>
            </a:br>
            <a:endParaRPr lang="en-US" sz="52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field with trees and stars in the sky&#10;&#10;Description automatically generated">
            <a:extLst>
              <a:ext uri="{FF2B5EF4-FFF2-40B4-BE49-F238E27FC236}">
                <a16:creationId xmlns:a16="http://schemas.microsoft.com/office/drawing/2014/main" id="{F703220B-7DE7-4B9C-3003-D4E568007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2" r="1" b="1"/>
          <a:stretch/>
        </p:blipFill>
        <p:spPr>
          <a:xfrm>
            <a:off x="6564524" y="3264024"/>
            <a:ext cx="5089079" cy="3011224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2B66885-97E2-8CF1-193E-B209F749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9" name="Picture 8" descr="A field with blue lights and trees&#10;&#10;Description automatically generated">
            <a:extLst>
              <a:ext uri="{FF2B5EF4-FFF2-40B4-BE49-F238E27FC236}">
                <a16:creationId xmlns:a16="http://schemas.microsoft.com/office/drawing/2014/main" id="{FF67742B-A3B4-43EB-DF76-704A56642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2" r="1" b="1"/>
          <a:stretch/>
        </p:blipFill>
        <p:spPr>
          <a:xfrm>
            <a:off x="724491" y="3264024"/>
            <a:ext cx="5089079" cy="30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0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FE2E10E-5286-53D4-5980-D0993F4EE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950" y="960438"/>
            <a:ext cx="2374900" cy="23749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D93DE-D4CF-D7BD-807A-7EAF69E69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607" y="1757022"/>
            <a:ext cx="3182289" cy="33439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102945-9BF8-BB00-791D-9DAC0AD85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514" y="3429000"/>
            <a:ext cx="2277059" cy="2369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0D71DA-476E-29A6-299A-7EF6E0D7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78" y="1980700"/>
            <a:ext cx="3075193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Metoda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Laplace’a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wersja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ukośna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509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2D7F2-E4AA-6B63-907C-A9B2C9A93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38" y="350135"/>
            <a:ext cx="8346701" cy="3484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6ABA12-D2FB-882B-313C-DF9AE487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17" y="4739951"/>
            <a:ext cx="5289784" cy="10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081A1-B40C-E2CF-4CA3-ECCEC9751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25976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4C17A7-C8AA-804C-C62E-CDB0347B9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49" r="1" b="1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Wykrywanie krawędzi metodą Laplace’a</vt:lpstr>
      <vt:lpstr>Wykrywanie krawędzi </vt:lpstr>
      <vt:lpstr>Metoda Laplace’a – wersja ukośna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krawędzi metodą Laplace’a</dc:title>
  <dc:creator>Szymon Skoczylas (ss300476)</dc:creator>
  <cp:lastModifiedBy>Szymon Skoczylas (ss300476)</cp:lastModifiedBy>
  <cp:revision>1</cp:revision>
  <dcterms:created xsi:type="dcterms:W3CDTF">2024-01-22T21:18:33Z</dcterms:created>
  <dcterms:modified xsi:type="dcterms:W3CDTF">2024-01-22T22:57:10Z</dcterms:modified>
</cp:coreProperties>
</file>