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D7F5-D8E1-4332-B1C1-4D9C2E1BC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5EBA-BA17-4F01-88FD-F376A2DF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22D9-7701-4D54-AC98-2C0F7932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7DA5-C55D-48DB-AEF0-D4CF98E8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35D5-1877-4BA9-8011-0C86F8DF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31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6FED-6B07-46E6-BC5E-769B31ED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F102-D84D-4152-B211-4CDB684BD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566A-8B09-4DCE-BF04-C274F01F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5BF5-B48C-4952-9465-42EF18FB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2A70-E74A-4242-A2F4-ED349DE7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9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D95D4-3DAD-4E7C-B825-296816AC7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0BAB1-5F3C-46B2-9EA0-80E3E00C4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420E-EF4C-49DD-84ED-3FF1C761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D065-A0EE-451E-B245-EDA92D5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9D877-6639-4DF7-9D84-4B04C7CB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62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A558-70C8-4F05-AD1C-2D863E3C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57C6-A0F5-480F-9BC6-B6FF52C2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48C7-BD43-4EFB-8773-E097C6F7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72BF-E831-4B21-921A-276A6F7F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D512-0D97-43E5-9CB3-63A3ACB4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E750-1FDA-4B55-8DD7-BC9489AC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4E56-9047-4D51-9621-882179BB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E86B-114E-4526-8C40-5ECA23BF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B4B0-4D87-4632-8BA0-BC3692BA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1207-9755-4C9B-B16F-BC0D1D3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18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D658-E6BE-4214-AB49-C697EA7D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87C-807D-403E-96DE-8172DC42B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D0AE-507F-4401-86AE-3910F8EA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254A-DE67-4124-96F1-4A323DD4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2C5E8-38CF-42B4-9568-7EA449CB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9A34-ACE9-4C7C-9DE2-1BE911A3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0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8F64-0DF1-466D-B95D-4E4C4F44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6320-11BF-4997-AC53-FC871074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05E9E-4F9B-441D-B29D-C257FF5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E8300-BE03-4E44-9367-D7E05B59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19A9B-BD57-44A9-AFEE-DFD748627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451A3-A7FD-4110-800B-0E351F1F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4B296-2F3E-4788-90EE-8CABC552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24170-CFA4-4739-B3DF-2BBDE340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1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94E6-4F94-4D44-A8D1-0CC9AA02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04D75-92A2-46D2-B177-75E10029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C35E2-25BB-4EFA-B645-595EAE3B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179E2-4AE6-4367-88F4-5E130345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79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B00E6-2C75-4A41-874B-DDE432B4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E66B4-EAD8-4AE9-991F-09C70B49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63CF6-F486-4D58-8A0A-A4DE43A8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4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369E-2BE0-44DC-B44C-63737C97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DE0D-8118-4A6B-B196-54D05632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074B6-0CAA-4367-B62D-C4DF954A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BEC4-4F53-4186-AB92-00CB4DE9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3CB4-527D-4513-B9C0-CA02BB0E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A44A0-22A4-47BD-8789-AA322A7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2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7774-432C-48CE-BB78-EAD3E59E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570E9-0543-4961-A9F1-494795D85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FA76-BBDE-494F-8910-94EF6E5C2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094F-847A-4F0A-98CD-E0DBFBBA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768C-3371-46AA-A028-513D4083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FFD5F-3CDA-49F9-A592-7406252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12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0E77C-DCAB-4975-B2EF-851084C6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44E2-2DED-4ED8-8B53-A1965D7B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1338-B2EE-4D3F-B6E4-1B29603B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019A-2BBA-4802-9A22-0CAFA87D77C5}" type="datetimeFigureOut">
              <a:rPr lang="pl-PL" smtClean="0"/>
              <a:t>31.05.2021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4446-F32B-4D8E-AE49-E84947073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A497-AE78-4E18-A340-6EAEEFC8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A216-B14A-443C-B5AC-61CD44D768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iu.org.pl/wp-content/uploads/2020/10/Raport-roczny-PIU-201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941A-C670-4A3C-91F0-A90316B3C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Before/After Project</a:t>
            </a:r>
          </a:p>
        </p:txBody>
      </p:sp>
    </p:spTree>
    <p:extLst>
      <p:ext uri="{BB962C8B-B14F-4D97-AF65-F5344CB8AC3E}">
        <p14:creationId xmlns:p14="http://schemas.microsoft.com/office/powerpoint/2010/main" val="341161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What’s wrong with the chart?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2CA57-B4CA-4A04-9272-8147858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960354"/>
            <a:ext cx="5181600" cy="1897645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Unnecessary shade</a:t>
            </a:r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Values are very hard to compare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Not print-friendly colors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486F2-F789-43B4-AF8F-B4CEEE21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960354"/>
            <a:ext cx="5181600" cy="1897646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Including value that equals 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Hard to read text orientation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Mislocation of legend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33784-7171-4A76-8966-2C8B02DD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93" y="452761"/>
            <a:ext cx="9854214" cy="45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2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Solution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6E438-7FB8-4970-9011-5791E61E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31" y="452761"/>
            <a:ext cx="9685537" cy="60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What’s wrong with the chart?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2CA57-B4CA-4A04-9272-8147858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2889" y="1950868"/>
            <a:ext cx="5181600" cy="2956264"/>
          </a:xfrm>
        </p:spPr>
        <p:txBody>
          <a:bodyPr anchor="ctr"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Too much information at a glance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Unnecessary color shade changes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Comparing values on donut chart</a:t>
            </a:r>
            <a:r>
              <a:rPr lang="pl-PL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</a:t>
            </a:r>
            <a:r>
              <a:rPr lang="en-US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 is misleading</a:t>
            </a:r>
            <a:endParaRPr lang="pl-PL" sz="2000" dirty="0"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Not print-friendly colors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Hard to read text orientation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Mislocation of legend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27780-C8A5-409A-B4DE-D985CB3C1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1" y="452761"/>
            <a:ext cx="4708821" cy="60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2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Solution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7E4B7-ADDA-4E72-9C87-2EEADF5D4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23" y="452761"/>
            <a:ext cx="10474354" cy="62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What’s wrong with the chart?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2CA57-B4CA-4A04-9272-8147858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375" y="4696288"/>
            <a:ext cx="5466425" cy="2161712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Way too much information at a glance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Unnecessary shades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Colors doesn’t mean anything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Values are very hard to compare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486F2-F789-43B4-AF8F-B4CEEE21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4696288"/>
            <a:ext cx="5466426" cy="2161712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Not print-friendly colors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Hard to read text orientation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Mislocation of legend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Visualizing three types of data on one chart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0E8C7-5D04-4563-A956-F62837DB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49" y="452761"/>
            <a:ext cx="8530702" cy="43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6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Solution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CC91D-FDD1-4761-80C6-0FE919A49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761"/>
            <a:ext cx="4088768" cy="6405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06FA3-BE30-47D6-B2C8-7FEEDB0F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48" y="452760"/>
            <a:ext cx="4097936" cy="6405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74B0D-5EB8-431D-8D7C-BAE82CD36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64" y="452760"/>
            <a:ext cx="4097936" cy="64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9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8A649E-06DA-4BB6-9A10-D278494C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Lato" panose="020F0502020204030203" pitchFamily="34" charset="0"/>
                <a:cs typeface="Lato" panose="020F0502020204030203" pitchFamily="34" charset="0"/>
              </a:rPr>
              <a:t>Link to report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B46B3-B231-4DC2-BBE1-9B2F4C04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https://piu.org.pl/wp-content/uploads/2020/10/Raport-roczny-PIU-2019.pdf</a:t>
            </a:r>
            <a:endParaRPr lang="en-US" sz="2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9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What’s wrong with the chart?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2CA57-B4CA-4A04-9272-8147858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960354"/>
            <a:ext cx="5181600" cy="1897645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Too much information at a glance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Unnecessary shades below years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Values are very hard to compare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486F2-F789-43B4-AF8F-B4CEEE21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960354"/>
            <a:ext cx="5181600" cy="1897646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Not print-friendly colors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Hard to read text orientation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Mislocation of legend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A6CBA5-711E-4C16-9667-4FEBB899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61"/>
            <a:ext cx="10515600" cy="45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Solution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50C0B9-37E2-4385-BDB8-CFC44884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35" y="452761"/>
            <a:ext cx="9153330" cy="60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What’s wrong with the chart?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2CA57-B4CA-4A04-9272-8147858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960354"/>
            <a:ext cx="5181600" cy="1897645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Too much information at a glance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Unnecessary shades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486F2-F789-43B4-AF8F-B4CEEE21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960354"/>
            <a:ext cx="5181600" cy="1897646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Hard to read text orientation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Mislocation of legend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AB09B-2AFB-49F1-B770-44789DDC1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61"/>
            <a:ext cx="10515600" cy="44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Solution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B7693-2745-4FD4-A2C1-82C932CB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96" y="452761"/>
            <a:ext cx="8927208" cy="58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What’s wrong with the chart?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2CA57-B4CA-4A04-9272-8147858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960354"/>
            <a:ext cx="5181600" cy="1897645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Too much information at a glance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Values are very hard to compare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486F2-F789-43B4-AF8F-B4CEEE21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234472"/>
            <a:ext cx="5181600" cy="1623527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Color shades are too similar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Comparing values on donut chart</a:t>
            </a:r>
            <a:r>
              <a:rPr lang="pl-PL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</a:t>
            </a:r>
            <a:r>
              <a:rPr lang="en-US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 is misleading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8CF44-0889-4B72-BD8E-ED41A03BA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05" y="452761"/>
            <a:ext cx="10102789" cy="49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Solution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09D3F-585F-4F4F-8A20-D77807BB6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2354"/>
            <a:ext cx="6096001" cy="3793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EBCFE-793A-49CB-8AC3-667A1EF3B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2354"/>
            <a:ext cx="6096001" cy="37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What’s wrong with the chart?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2CA57-B4CA-4A04-9272-814785893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960354"/>
            <a:ext cx="5181600" cy="1897645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Too much information at a glance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Unnecessary shades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Not print-friendly colors</a:t>
            </a:r>
            <a:endParaRPr lang="pl-PL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486F2-F789-43B4-AF8F-B4CEEE21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960354"/>
            <a:ext cx="5181600" cy="1897646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Small values that are barely visible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Color shades are too similar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Mislocation of legend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D9C1F-D603-4A94-96DF-E0392F1B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15" y="452761"/>
            <a:ext cx="9871970" cy="47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F6CF3-6911-4BDA-87FC-27B33BC3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2761"/>
          </a:xfrm>
        </p:spPr>
        <p:txBody>
          <a:bodyPr anchor="b">
            <a:normAutofit/>
          </a:bodyPr>
          <a:lstStyle/>
          <a:p>
            <a:pPr algn="ctr"/>
            <a:r>
              <a:rPr lang="pl-PL" sz="20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Lato" panose="020F0502020204030203" pitchFamily="34" charset="0"/>
              </a:rPr>
              <a:t>Solution</a:t>
            </a:r>
            <a:endParaRPr lang="pl-PL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9AC3C-86B6-4AEF-A883-664BC686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01" y="452761"/>
            <a:ext cx="9303798" cy="61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0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258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Symbol</vt:lpstr>
      <vt:lpstr>Office Theme</vt:lpstr>
      <vt:lpstr>Before/After Project</vt:lpstr>
      <vt:lpstr>What’s wrong with the chart?</vt:lpstr>
      <vt:lpstr>Solution</vt:lpstr>
      <vt:lpstr>What’s wrong with the chart?</vt:lpstr>
      <vt:lpstr>Solution</vt:lpstr>
      <vt:lpstr>What’s wrong with the chart?</vt:lpstr>
      <vt:lpstr>Solution</vt:lpstr>
      <vt:lpstr>What’s wrong with the chart?</vt:lpstr>
      <vt:lpstr>Solution</vt:lpstr>
      <vt:lpstr>What’s wrong with the chart?</vt:lpstr>
      <vt:lpstr>Solution</vt:lpstr>
      <vt:lpstr>What’s wrong with the chart?</vt:lpstr>
      <vt:lpstr>Solution</vt:lpstr>
      <vt:lpstr>What’s wrong with the chart?</vt:lpstr>
      <vt:lpstr>Solution</vt:lpstr>
      <vt:lpstr>Link to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the chart?</dc:title>
  <dc:creator>Szymon Wilczewski</dc:creator>
  <cp:lastModifiedBy>Szymon Wilczewski</cp:lastModifiedBy>
  <cp:revision>15</cp:revision>
  <dcterms:created xsi:type="dcterms:W3CDTF">2021-05-31T07:11:26Z</dcterms:created>
  <dcterms:modified xsi:type="dcterms:W3CDTF">2021-05-31T10:21:34Z</dcterms:modified>
</cp:coreProperties>
</file>