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C123-D556-554E-A7A6-A1D6AC619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28B79-EBC7-4240-8529-84B9D3013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80CA-AA77-734F-8A5F-C168C6BD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4A7D-3BEF-8F41-91A7-A069D450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131D-2380-FF44-918F-C2E889D0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873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212D-A930-D34A-84D9-0ECDD5DC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40777-8BDA-4949-A5C5-A75DBCF34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3E17-1E7F-CD45-977E-6622B316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361A6-D00B-E345-8EB1-7FE1B1F3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A8D4F-CB1B-5F4B-9864-99399C93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475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EB908-6BC0-1340-A137-9BD393FC7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4A4A2-859E-8C45-B0D3-863CA5850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A5D76-A3E0-C749-BF43-411BE0EF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DC79-3D30-AB43-89EA-4A0DBE3D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0664-59F7-8849-BF98-7DC992C1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1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BCF5-0F57-864F-A830-42B98ABB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2A91-BBFF-5048-AD3F-93E2E548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30B5-9DEA-A041-A462-A4793887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5990-D87F-714C-AE24-3479FD14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DCE9-3A78-4945-B0F9-FB19A686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28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1686-B0F5-9C4E-A226-95052133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9866F-3970-D247-9BF6-6D650D0D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1FB6A-135B-9F45-8A30-A769851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646E4-5B70-3E4D-BFDB-5A467AAD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9987-D792-C143-8195-8835148C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781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791E-91C2-FF47-8ADD-328E54F7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2CE1-ACE0-0C4B-B1FD-57F6100F5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A48E8-D354-6143-B89E-E5989BDEE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A9B6B-ACB6-2A43-A693-8038C8D6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6675F-C3F3-324E-965A-A25BFC9F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B9FAF-87EA-3949-997C-CA3A5B7C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753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F862-233F-5B40-A327-96884052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AB329-AA25-F744-9E12-445428B9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4129B-AD61-714B-A0D6-F5FC2167C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A9426-BEF8-6D4D-B15A-5D47781C4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B17CA-870B-EC45-B68B-70C60BF7F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4AA45-B3FC-1A4E-9C32-58DDD5B8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0329C-C645-7F47-90DE-EF85287D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029AD-1556-E54D-8756-7B3F4AE5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97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4336-29C3-FC47-8FBA-A678A195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69269-1DAB-CD47-867A-61FF8461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BA40E-C0EE-D448-B29E-9104C7B0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05D75-0BF0-1041-A75C-859080C1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84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26111-BBBC-8140-B507-E087DEDB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09B49-1A26-7542-A9CC-962A4358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6ECC6-A312-044E-A001-286AE466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19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B2D2-91A9-DE49-A030-055AE855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9188-3EE1-DA42-9E28-840CDB76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7E9B7-ED56-BB44-9291-1B9EF5CE6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0AE5D-EB3A-4641-96D7-83906952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011C6-45E6-2A48-A572-210E15DC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9E515-213C-BF42-BB95-FA7E0702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339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CC99-C74E-A744-8217-056EB172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B5052-B2A8-DF43-9F61-6E32D4BFA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D5B18-A5E8-1B4C-A35C-647FA14E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3804D-B0EF-064A-B38D-19EED37F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30F0-DD37-224C-A875-641D476CB079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3FD2C-25CE-8146-B63A-1F499C6C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6B675-29DE-B740-A3DD-BD456F20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833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9B7FD-C108-9D4B-B064-A8348003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B1FD8-274B-574E-BF12-3124EB45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C8237-9F59-DB44-B00A-3853264D6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30F0-DD37-224C-A875-641D476CB079}" type="datetimeFigureOut">
              <a:rPr lang="pl-PL" smtClean="0"/>
              <a:t>20.03.2022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72C2-9B65-C748-B294-1F512F8EA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98454-F2C1-DD42-A96C-233270B59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93B0-76E2-D74E-AB3C-C4C4E24881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443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2505-F9E5-204E-9849-6C0C44E89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6A8DB-A2E2-8544-9E31-1F0D4F9A6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929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Kaszuba-Gałka</dc:creator>
  <cp:lastModifiedBy>Szymon Kaszuba-Gałka</cp:lastModifiedBy>
  <cp:revision>1</cp:revision>
  <dcterms:created xsi:type="dcterms:W3CDTF">2022-03-20T11:44:04Z</dcterms:created>
  <dcterms:modified xsi:type="dcterms:W3CDTF">2022-03-20T11:44:20Z</dcterms:modified>
</cp:coreProperties>
</file>