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0.6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3368 660,'5'0'1751,"0"-1"1,0 1-1,0-1 1,0 0-1,0 0 0,0-1 1,0 1-1,8-5 0,-1-1-21,-1-1 0,0 0-1,0 0 1,10-11-1,37-26 2256,284-196-3025,-82 13-1050,-180 149 145,-5-3 0,91-128-1,102-207 287,-240 369-325,25-38 18,66-152 0,-98 184-39,133-368-13,95-597-154,-246 1002-42,-3 12-54,0 0 0,1 0 1,0 0-1,0 0 1,0 0-1,1 0 0,-1 1 1,1-1-1,0 0 1,1 1-1,-1-1 0,4-3 1,3 5-6470,14 5 1368,1 1 74,-18-5 4488,1 1 0,-1-1 0,0 0 0,-1-1 0,1 1 1,0-1-1,-1 0 0,9-7 0,17-17-1128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9.9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77 182 208,'0'2'379,"0"-1"-1,0 1 1,0 0 0,0-1 0,0 1-1,0-1 1,-1 1 0,1-1-1,-1 1 1,1-1 0,-1 1 0,0-1-1,1 1 1,-1-1 0,0 0-1,0 1 1,0-1 0,0 0 0,0 0-1,0 0 1,-1 0 0,1 0-1,0 0 1,-1 0 0,1 0 0,0 0-1,-1 0 1,1-1 0,-1 1-1,1-1 1,-1 1 0,1-1 0,-1 0-1,1 1 1,-1-1 0,0 0-1,1 0 1,-1 0 0,1 0 0,-1 0-1,0-1 1,1 1 0,-1 0-1,1-1 1,-1 1 0,-1-2 0,1 1-316,1 1 1,-1-1-1,0 0 1,1-1 0,0 1-1,-1 0 1,1 0-1,0 0 1,-1-1 0,1 1-1,0-1 1,0 1 0,0-1-1,0 0 1,0 1-1,1-1 1,-1 0 0,0 1-1,1-1 1,-1 0 0,1 0-1,0 0 1,0 1-1,0-1 1,-1 0 0,2 0-1,-1 0 1,0-3-1,3-5-67,0 1-1,0-1 0,0 0 1,1 1-1,1 0 0,0 0 1,0 0-1,1 1 0,0-1 0,0 2 1,0-1-1,1 0 0,1 1 1,-1 1-1,1-1 0,0 1 1,1 0-1,0 1 0,14-7 0,-21 11 73,-1 0 0,0 0 0,1 1 0,-1-1 0,1 0 0,0 1-1,-1 0 1,1-1 0,-1 1 0,1 0 0,0-1 0,-1 1-1,1 0 1,-1 0 0,1 0 0,0 1 0,-1-1 0,1 0-1,-1 1 1,1-1 0,0 1 0,-1-1 0,1 1 0,-1 0-1,2 0 1,-2 1 84,1 0 0,-1-1-1,0 1 1,0 0-1,0 0 1,0 0 0,0 0-1,0 0 1,-1 0-1,1 0 1,-1 1 0,1-1-1,-1 0 1,0 0 0,0 4-1,-1 9 513,0 0 0,-1 0 0,0 0 0,-6 14 0,5-15-379,2-6-270,-1 0 1,0-1-1,0 1 1,-1 0-1,0 0 0,0-1 1,-1 0-1,0 0 1,0 0-1,0 0 1,-1 0-1,-9 8 1,14-15-148,0 0 0,0 1 1,-1-1-1,1 0 0,0 0 0,-1 0 1,1 0-1,0 0 0,-1 0 0,1 0 1,0 0-1,-1 0 0,1 0 0,-1 0 0,1 0 1,0 0-1,-1 0 0,1 0 0,0 0 1,-1 0-1,1 0 0,0 0 0,-1-1 1,1 1-1,0 0 0,0 0 0,-1 0 1,1-1-1,0 1 0,0 0 0,-1 0 1,1-1-1,0 1 0,0 0 0,-1 0 1,1-1-1,0 1 0,0 0 0,0-1 1,0 0-1,-6-20-8500,9 2 2656,-3 19 6037,1 0 0,-1-1 0,0 1 0,0 0 0,1 0 0,-1-1 0,0 1 0,1 0 0,-1 0 0,0 0 0,1-1 0,-1 1 0,0 0 0,1 0 0,-1 0 0,1 0 0,-1 0 0,0 0 0,1 0 0,-1 0 0,0 0 0,1 0 0,-1 0 0,1 0 0,-1 0 0,0 0 0,1 0 0,-1 0 0,0 0 0,1 0 0,-1 1 0,0-1 0,1 0 0,-1 0 0,0 0 0,1 1 0,-1-1 0,0 0 0,1 0 0,-1 1 0,0 0 0,35 20 9973,4-8-4755,-28-11-5347,0 0-1,0-1 1,0 0-1,0-1 1,18-2-1,-17 1-1736,0-1 1,0-1-1,0 0 0,0-1 1,-1 0-1,0 0 0,0-2 0,0 1 1,-1-1-1,1-1 0,16-13 1,-4 0-840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0.4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1 1400,'-31'-1'13380,"2"3"-9581,15 0-2865,-1 1 0,0 1 0,1 0 0,0 1 0,-24 12 0,37-17-903,1 1 0,-1-1 0,0 1 0,1-1 0,-1 1 0,0-1 0,1 1 0,-1 0 0,1-1 1,-1 1-1,1 0 0,-1-1 0,1 1 0,-1 0 0,1 0 0,0-1 0,-1 1 0,1 0 0,0 0 0,0 0 0,0-1 0,0 1 0,-1 0 0,1 0 0,0 0 1,0 0-1,1-1 0,-1 1 0,0 0 0,0 0 0,0 0 0,0-1 0,1 1 0,-1 0 0,0 0 0,1 0 0,-1-1 0,1 1 0,-1 0 0,1-1 0,-1 1 1,1 0-1,-1-1 0,1 1 0,0-1 0,1 2 0,37 30 758,-30-26-585,1 2-84,7 5 146,-1 0 0,0 1-1,-1 0 1,26 33-1,-39-44-222,1 0 0,-1 0 0,0 0 0,-1 1 0,1-1 0,0 0 0,-1 1 0,0-1 0,0 1 0,0 0 0,0-1 0,0 1 0,-1 0 0,0 0 0,0-1 0,0 1 0,0 0 0,0 0 0,-1-1 0,0 1 0,1 0 0,-1-1 1,-1 1-1,1-1 0,0 1 0,-1-1 0,0 0 0,0 1 0,0-1 0,0 0 0,0 0 0,-1 0 0,0-1 0,1 1 0,-4 2 0,3-3-68,0 0-1,0 0 1,-1 0 0,1 0 0,0-1 0,-1 1 0,1-1 0,-1 0 0,1 0-1,-1-1 1,-6 2 0,8-2-140,1 0 0,0 0 0,0 0-1,0 0 1,0 0 0,0-1 0,0 1 0,0 0-1,0 0 1,0-1 0,-1 1 0,1-1 0,0 1-1,1-1 1,-1 1 0,0-1 0,-2-1 0,2 1-208,1 0 0,-1 0 1,1-1-1,-1 1 1,1 0-1,-1 0 0,1 0 1,0 0-1,0-1 1,0 1-1,-1 0 0,1 0 1,0 0-1,0-1 1,0 1-1,1 0 0,-1 0 1,0 0-1,0-1 1,1-1-1,34-90-13301,-22 62 11091,1-4 503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0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64 2124,'19'-10'1614,"54"-25"6619,-65 31-6469,0 1-1,1 0 0,-1 1 1,1 0-1,-1 0 1,15-1-1,-22 3-1658,-1 0 1,1 0-1,-1 0 1,1 0 0,-1 0-1,1 0 1,-1 0-1,1 0 1,-1 0-1,0 1 1,1-1-1,-1 0 1,1 0-1,-1 0 1,1 0-1,-1 1 1,1-1-1,-1 0 1,0 0-1,1 1 1,-1-1-1,0 0 1,1 1-1,-1-1 1,0 1 0,1-1-1,-1 0 1,0 1-1,0-1 1,1 1-1,-1-1 1,0 0-1,0 1 1,0-1-1,0 1 1,0-1-1,0 1 1,1 0-1,-9 23 1196,-21 22-1171,28-45-16,-19 25-20,8-11-65,0 0-1,1 1 1,0 0-1,1 1 0,1 0 1,1 0-1,-9 29 1,16-44-14,0 0 1,1 0-1,-1 0 0,1 0 1,0 0-1,0 0 1,0 0-1,0 0 0,0 0 1,0 0-1,1 0 1,-1 0-1,1 0 0,-1 0 1,1 0-1,0 0 1,0 0-1,-1 0 0,1 0 1,1 0-1,-1-1 1,0 1-1,0 0 0,1-1 1,-1 1-1,1-1 1,-1 1-1,1-1 0,0 0 1,-1 0-1,1 0 1,0 0-1,0 0 0,0 0 1,0 0-1,0-1 0,0 1 1,0-1-1,0 1 1,0-1-1,0 0 0,0 0 1,3 0-1,12 1-615,1-1 0,0-1 0,-1-1 0,23-4 0,-13 1-2877,-18 4 2033,0-2 0,0 1-1,-1-1 1,1 0 0,0-1 0,-1 0 0,0 0-1,0-1 1,0 0 0,-1-1 0,0 1 0,0-1 0,0-1-1,6-7 1,12-12-902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1.1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58 132 1868,'11'1'1279,"0"0"-1,0-1 1,0-1-1,0 0 1,0 0-1,0-1 1,-1 0-1,1-1 1,12-4-1,-17 5-672,0-1-1,-1 1 1,1-1 0,-1 0-1,1 0 1,-1 0-1,0-1 1,-1 0 0,1 0-1,0 0 1,-1 0 0,0-1-1,0 0 1,0 0-1,-1 0 1,0 0 0,5-10-1,-8 14-532,1 0 0,-1 0 0,0 0-1,1 0 1,-1 0 0,0 0 0,0 1-1,0-1 1,0 0 0,0 0 0,0 0-1,0 0 1,0 0 0,0 0 0,0 0-1,-1 0 1,1 0 0,0 1 0,-1-1-1,1 0 1,0 0 0,-1 0 0,1 0-1,-1 1 1,0-1 0,1 0 0,-1 1-1,1-1 1,-1 0 0,0 1 0,-1-2-1,-1 1-5,0-1-1,0 1 1,0 0 0,0 0-1,0 0 1,-1 0-1,1 1 1,0-1 0,-5 1-1,-7 0-58,1 0 0,-1 1-1,-17 4 1,22-2 14,0 0 0,0 0 0,0 1 0,1 0-1,0 1 1,0 0 0,0 1 0,0 0 0,1 0-1,0 1 1,-13 12 0,19-16 0,0-1-1,-1 1 1,1-1 0,0 1 0,0 0-1,1-1 1,-1 1 0,1 0 0,-1 0-1,1 1 1,0-1 0,0 0 0,0 0-1,1 0 1,-1 1 0,1-1 0,0 0-1,0 1 1,0-1 0,0 0 0,0 1-1,1-1 1,0 0 0,-1 0 0,1 1-1,0-1 1,1 0 0,-1 0 0,0 0-1,1 0 1,0 0 0,0-1 0,0 1-1,0 0 1,0-1 0,0 1 0,1-1-1,-1 0 1,4 3 0,2 0-151,-1-1 0,1 1 0,0-1 0,0-1 0,0 1 1,0-1-1,0-1 0,1 1 0,-1-2 0,1 1 0,0-1 0,0 0 0,16-1 1,49-5-3959,-6-6-3456,-68 11 7516,16-3-1983,0-1 0,-1-1 0,1 0-1,-1-1 1,24-13 0,1-3-911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1.6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248 131 688,'0'1'277,"0"0"-1,0 0 1,0 0 0,0 0-1,0 0 1,-1 0-1,1 0 1,0 0 0,-1 0-1,1 0 1,-1 0-1,1 0 1,-1 0 0,1 0-1,-1 0 1,0 0-1,0-1 1,1 1 0,-1 0-1,0-1 1,0 1-1,0 0 1,1-1 0,-1 1-1,0-1 1,0 1 0,-1 0-1,-2 0 329,0 0 1,0 0-1,0 0 0,0-1 1,-1 1-1,1-1 0,-6 0 0,-4-1 701,-1-1-1,1-1 1,-20-5-1,26 6-707,1 0 1,-1-1-1,1 0 1,-1 0-1,1-1 1,0 0-1,0 0 0,1 0 1,-1-1-1,1 0 1,0-1-1,-8-8 0,13 13-537,1 0 0,-1 0 0,1 0 0,-1 1 0,1-1-1,0 0 1,-1 0 0,1 0 0,0 0 0,-1 0 0,1 0 0,0 0-1,0 0 1,0-1 0,0 1 0,0 0 0,0 0 0,0 0-1,0 0 1,1 0 0,-1 0 0,0 0 0,1 0 0,-1 0-1,1 0 1,0 0 0,24-25 523,-17 21-554,0 0 1,0 1-1,1 0 0,0 0 0,13-4 1,-13 7 23,0 0 0,0 0 1,0 0-1,0 1 1,0 1-1,0 0 0,0 0 1,0 0-1,0 1 0,0 1 1,-1-1-1,1 1 1,-1 1-1,14 7 0,-18-9-23,-1 0-1,1 1 1,-1-1 0,0 1-1,0-1 1,0 1-1,0 0 1,0 0-1,-1 0 1,1 1 0,-1-1-1,0 1 1,0-1-1,0 1 1,-1 0-1,1-1 1,-1 1 0,0 0-1,0 0 1,0 0-1,0 0 1,-1 0-1,0 0 1,1 0-1,-2 1 1,1-1 0,0 0-1,-1 0 1,0 0-1,0 0 1,0 0-1,0 0 1,-1-1 0,-1 5-1,2-6-34,0-1-1,0 1 1,-1-1-1,1 1 1,0-1-1,0 0 1,-1 0-1,1 1 1,0-1-1,-1 0 1,1 0-1,-1-1 1,0 1-1,1 0 0,-1 0 1,0-1-1,1 1 1,-1-1-1,0 1 1,1-1-1,-1 0 1,0 0-1,0 0 1,0 0-1,1 0 1,-1 0-1,0 0 1,0-1-1,0 1 1,1 0-1,-1-1 1,-2-1-1,-10-2-126,0-1 0,0-1-1,-14-8 1,5 4-242,19 8 269,0 0 1,-1 0-1,1 1 1,-1 0-1,1 0 1,-1 0 0,1 0-1,-1 1 1,0 0-1,0 0 1,1 0-1,-1 0 1,0 1 0,-5 1-1,8-1 74,-1 1-1,0-1 1,0 1 0,1 0-1,-1-1 1,1 1 0,-1 0-1,1 1 1,0-1 0,0 0-1,0 1 1,0-1-1,0 1 1,0-1 0,1 1-1,-1 0 1,1 0 0,0 0-1,0 0 1,0 0 0,-1 6-1,-7 32 325,2 0-1,1 1 0,3 0 1,1 0-1,2 0 0,2 1 1,2-1-1,14 64 0,-18-103-351,1 0 0,-1-1 0,1 1 0,0 0 0,0-1 0,0 1-1,0-1 1,1 1 0,-1-1 0,1 1 0,-1-1 0,1 0 0,0 0-1,0 1 1,0-1 0,0-1 0,0 1 0,0 0 0,1 0-1,-1-1 1,1 0 0,-1 1 0,1-1 0,3 1 0,-4-1-270,0-1 1,0 0 0,0 0 0,0 0 0,0 0-1,0-1 1,0 1 0,0-1 0,0 1-1,0-1 1,0 1 0,0-1 0,0 0-1,1-1 1,1 0-626,-1-1-1,0 1 1,0-1-1,0 0 1,0 1-1,-1-1 1,1-1-1,3-4 1,-4 4 1,0 0 0,0 1 0,-1-1-1,1 0 1,-1 0 0,0 0 0,0-1 0,0 1 0,0-6 0,2-11-2090,5-4 869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2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44 407 1012,'-6'-16'8619,"1"9"-7474,1 0 1,-1 0-1,2 0 1,-1 0-1,1-1 1,0 1-1,-3-13 1,5 12-806,-1 0 0,1 0 1,1 1-1,0-1 1,0 0-1,0 0 1,3-9-1,-1 7-255,1 0 0,0 0 1,0 1-1,1 0 0,1 0 0,-1 0 1,1 0-1,1 1 0,0-1 0,0 1 1,0 1-1,16-14 0,-11 11 176,66-56 1862,-68 59-1735,-1 1-1,1 1 0,1-1 0,-1 1 1,1 1-1,-1 0 0,13-3 1,-21 6-340,1 2 1,0-1-1,0 0 0,-1 0 1,1 0-1,0 1 1,-1-1-1,1 1 1,0 0-1,-1-1 1,1 1-1,-1 0 1,1 0-1,-1 0 1,1 0-1,-1 0 1,1 0-1,-1 0 0,0 1 1,0-1-1,0 0 1,0 1-1,0-1 1,0 1-1,0-1 1,0 1-1,0-1 1,-1 1-1,1 2 1,18 51 192,-19-53-228,3 12 9,-1 1 0,0-1 1,-1 1-1,-1-1 0,0 1 0,-1-1 0,-1 1 0,0-1 0,-8 27 0,8-35-16,0-1 1,0 0 0,-1 1-1,1-1 1,-1 0 0,-1 0-1,1-1 1,0 1 0,-1-1-1,0 1 1,0-1-1,-6 4 1,7-6-3,-1 0 1,1 0-1,-1 0 1,0 0-1,0-1 1,0 0-1,0 0 0,0 0 1,0 0-1,-1 0 1,1-1-1,0 0 1,0 0-1,0 0 0,-1 0 1,1-1-1,0 0 1,-6-1-1,7 1-43,1 1 0,-1-1 1,1 0-1,0 0 0,0 0 0,-1 0 0,1 0 1,0 0-1,0-1 0,0 1 0,0-1 0,0 1 1,0-1-1,1 0 0,-1 0 0,1 1 0,-1-1 1,1-1-1,-1 1 0,1 0 0,0 0 0,-1-3 1,2 4-225,0-1 0,0 1 0,0-1 0,0 1 0,0-1 0,0 1 0,1 0 0,-1-1 0,0 1 0,1-1 0,-1 1 0,1 0 0,-1 0 0,1-1 0,0 1 0,0 0 0,0 0 0,-1 0 0,1 0 0,0 0 0,0 0 0,0 0 0,1 0 1,-1 0-1,0 0 0,0 0 0,0 1 0,1-1 0,-1 0 0,0 1 0,1-1 0,-1 1 0,0 0 0,1-1 0,-1 1 0,1 0 0,1 0 0,19-4-4870,25-8-6789,-33 4 9838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3.4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 42 1360,'-1'0'103,"1"1"-1,0-1 1,0 0 0,0 0-1,0 0 1,0 0-1,0 1 1,0-1 0,0 0-1,0 0 1,0 0-1,0 0 1,0 1 0,0-1-1,0 0 1,0 0-1,0 0 1,0 1 0,0-1-1,0 0 1,0 0 0,0 0-1,0 0 1,0 1-1,0-1 1,1 0 0,-1 0-1,0 0 1,0 0-1,0 1 1,0-1 0,0 0-1,0 0 1,1 0-1,-1 0 1,0 0 0,0 0-1,0 0 1,0 0 0,1 1-1,-1-1 1,0 0-1,0 0 1,0 0 0,0 0-1,1 0 1,-1 0-1,0 0 1,0 0 0,0 0-1,1 0 1,-1 0-1,0 0 1,0 0 0,0 0-1,0 0 1,1 0-1,-1 0 1,0-1 0,11-10 3478,-5-1-1575,-15 16-654,5 1-540,-1 0 0,1 0 1,-1 1-1,1 0 0,1-1 0,-1 1 1,1 1-1,0-1 0,1 0 0,-1 1 1,1-1-1,1 1 0,-3 11 0,1 11 79,1 0 0,2 32 0,0-33-674,0 1-1,-6 30 1,4-45-210,-1-1 0,0 1 0,-2-1-1,1 0 1,-2 0 0,-6 12 0,11-22-12,-1-1 0,1 0 1,0 0-1,-1 1 0,1-1 1,-1 0-1,0 0 0,0 0 0,1-1 1,-1 1-1,0 0 0,-1-1 0,1 1 1,0-1-1,0 0 0,-1 0 0,1 0 1,-1 0-1,1 0 0,-1 0 1,1-1-1,-1 1 0,1-1 0,-1 1 1,1-1-1,-1 0 0,0 0 0,1-1 1,-1 1-1,0 0 0,1-1 0,-1 1 1,1-1-1,-1 0 0,1 0 1,0 0-1,-1 0 0,1-1 0,-4-2 1,2 2-21,-1-1 1,1 0-1,0 0 1,0-1-1,0 1 0,0-1 1,1 0-1,-1 0 1,1 0-1,0 0 1,0-1-1,1 1 1,-1-1-1,1 0 1,0 0-1,0 0 1,-1-8-1,2 5 10,0 0 0,1 0 0,0 0 1,0 1-1,1-1 0,0 0 0,1 0 0,-1 1 0,1-1 0,6-12 0,2-2-24,1 1 0,1 1 0,1 0 0,0 0 0,2 1-1,31-31 1,-35 39-433,1 1 0,0 0 0,1 1-1,0 0 1,0 1 0,22-10 0,-21 12-1244,0 1 1,0 1 0,0 0-1,15-1 1,-26 4 1029,0 1 0,0 0 0,1-1 0,-1 1 0,0-1 0,0 0 0,0 0 0,0-1 0,0 1 0,0 0 0,-1-1 0,1 0 0,0 1 0,-1-1 0,1 0 0,-1-1 0,3-1 0,1-10-2121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6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118 266 240,'-19'4'11206,"5"-9"-5665,12 3-5347,1 0 1,-1 1-1,1-1 1,0 0-1,0 0 1,0 0-1,0 0 1,0 0-1,0 0 1,0 0-1,1 0 1,-1 0 0,1-1-1,-1 1 1,1-3-1,0-7-32,1 0 1,1 1-1,-1-1 0,2 1 0,0-1 1,0 1-1,1 0 0,0 0 0,1 0 1,0 1-1,1-1 0,0 1 0,11-12 1,-13 17-94,1-1 0,0 1 0,1 0 0,-1 0 0,1 1 1,0 0-1,0 0 0,1 0 0,-1 1 0,1 0 0,0 0 0,-1 0 1,1 1-1,1 0 0,-1 1 0,7-1 0,-10 1 30,0 1-1,-1 0 1,1 0-1,0 0 1,0 1-1,-1-1 1,1 1-1,-1 0 1,1 0-1,0 0 1,-1 0-1,0 1 1,1-1-1,-1 1 1,0 0-1,0 0 1,0 0 0,0 1-1,0-1 1,0 1-1,-1-1 1,1 1-1,-1 0 1,0 0-1,0 0 1,0 0-1,0 1 1,0-1-1,-1 0 1,1 1-1,-1-1 1,0 1-1,1 4 1,-1-2-21,-1 0-1,0 0 1,1 0 0,-2 0 0,1 0-1,-1 0 1,0 0 0,0 0 0,-1 0-1,1 0 1,-1 0 0,-1-1 0,1 1-1,-1-1 1,0 1 0,0-1 0,-1 0-1,1 0 1,-1 0 0,0-1 0,0 1-1,-1-1 1,1 0 0,-7 4 0,-1 1-23,0 0 1,-1 0 0,0-1-1,0-1 1,-1 0-1,0-1 1,0-1-1,-25 7 1,36-11-111,0 0 0,1-1 0,-1 1 0,1-1 1,-1 1-1,0-1 0,1 0 0,-1 0 0,0 0 0,1 0 0,-1-1 0,0 1 1,1-1-1,-1 0 0,1 1 0,-1-1 0,1 0 0,-1-1 0,1 1 0,-1 0 1,1-1-1,0 1 0,0-1 0,0 0 0,0 1 0,0-1 0,0 0 0,0 0 0,1 0 1,-1-1-1,1 1 0,-1 0 0,1-1 0,-1-3 0,2 6 32,-1 0 1,1 0-1,0 0 0,0-1 0,0 1 1,0 0-1,0 0 0,0 0 0,0 0 0,0 0 1,0 0-1,-1 0 0,1 0 0,0 0 1,0-1-1,0 1 0,0 0 0,0 0 0,0 0 1,-1 0-1,1 0 0,0 0 0,0 0 0,0 0 1,0 0-1,0 0 0,-1 0 0,1 0 1,0 0-1,0 0 0,0 0 0,0 0 0,0 0 1,-1 0-1,1 0 0,0 0 0,0 0 1,0 1-1,0-1 0,0 0 0,0 0 0,-1 0 1,1 0-1,0 0 0,0 0 0,0 0 1,0 0-1,0 1 0,0-1 0,0 0 0,0 0 1,0 0-1,0 0 0,-1 0 0,1 1 1,-8 12-236,-5 18 674,3 15 369,3 1-1,2-1 0,1 1 0,4 61 0,1-73-701,5 0-46,13-6-3296,-18-28 2897,1 1 0,-1-1 0,0 0 0,1 0 0,-1 0 0,1 0 0,-1-1 0,1 1 0,0 0 0,-1-1 0,1 1 0,0-1 0,-1 1 0,1-1 0,0 0 0,0 1 0,-1-1 0,1 0 1,0 0-1,0-1 0,-1 1 0,1 0 0,0 0 0,0-1 0,-1 1 0,1-1 0,0 0 0,-1 1 0,1-1 0,-1 0 0,1 0 0,-1 0 0,1 0 0,-1 0 0,0 0 0,0-1 0,1 1 0,0-2 0,3-2-1054,-1-1-1,0 1 0,0-1 1,0-1-1,4-10 1,3-10-1660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6.6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102 1 1100,'-4'9'12347,"-6"14"-8258,-4 2-875,2 2-1,-16 52 1,19-46-2457,1-1 1,2 2-1,1-1 1,-1 48-1,6-72-818,0-1 0,1 1-1,0 0 1,1-1 0,-1 1-1,1-1 1,1 1 0,0-1 0,0 0-1,1 0 1,0 0 0,8 11-1,-9-14-424,0-1-1,1-1 1,0 1-1,-1 0 0,2-1 1,-1 0-1,0 0 1,1 0-1,5 2 0,-5-2-630,1-1 0,-1 0 0,1-1 0,0 1 0,0-1 0,0 0 0,0-1 0,12 0 0,-9 0-161,0 0-1,0-1 1,0-1-1,0 1 0,0-2 1,0 1-1,0-1 1,0 0-1,13-8 1,8-10-905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7.2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1320,'8'20'10788,"2"1"-4210,-8-9-4252,9 52 4402,-7-45-6060,1 0 0,0-1 0,8 19-1,-11-34-824,0 1 0,0-1 0,0 1-1,0-1 1,0 0 0,0 0 0,1 0-1,0 0 1,0 0 0,3 2 0,-4-4-344,1 1 1,-1-1 0,1 0-1,0 0 1,-1 0 0,1 0-1,0 0 1,0-1-1,-1 1 1,1-1 0,0 0-1,0 0 1,0 0 0,0 0-1,0 0 1,-1-1 0,1 1-1,0-1 1,0 0-1,0 0 1,-1 0 0,1 0-1,-1 0 1,1-1 0,-1 1-1,1-1 1,-1 0 0,0 1-1,0-1 1,0 0 0,0 0-1,3-4 1,4-4-1400,-1-1-1,0 0 1,9-17 0,-8 14 745,19-31-1479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1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182 31 944,'12'1'6520,"-4"-14"-2125,-7 12-4126,-1 0-1,1 0 1,-1-1-1,1 1 1,0 0-1,9-10 9324,-14 12-5996,-21 13-1405,9 1-1921,0 0-1,2 1 0,0 0 0,1 1 0,0 1 1,-11 22-1,4-3 6,3 1 0,-18 49 0,34-85-276,1 0 1,-1 0-1,0 0 1,1 0-1,-1 0 1,1 0-1,0 0 0,-1 0 1,1 0-1,0 0 1,0 1-1,0-1 1,1 0-1,-1 0 1,1 0-1,-1 0 0,1 0 1,-1 0-1,1 0 1,0 0-1,0 0 1,0-1-1,0 1 1,0 0-1,1 0 0,-1-1 1,0 1-1,1-1 1,-1 1-1,1-1 1,3 2-1,3 2-4,0-1 0,1-1-1,0 0 1,-1 0 0,1-1 0,9 2 0,2 1 2,5 0 19,0-1 0,0-1 1,1-1-1,-1-1 1,0-1-1,1-1 1,-1-1-1,43-10 1,-19-5-99,-59 40-4909,6-2-6100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7.5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34 600,'-15'-9'2808,"-14"-15"21587,29 28-24447,5 7-1489,0 5-1779,-5 1-948,0 5-445,0-2-19,0 0 531,-5-5 993,0-1 1500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8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117 38 576,'1'-11'1632,"-8"-15"12757,-3 38-12724,-4 10-586,1 1-1,1 0 1,1 1 0,1 1 0,2 0 0,0 0 0,1 0 0,-4 37 0,8-39-848,1 0 1,1 0 0,1 0-1,1 0 1,1 0-1,1 0 1,1 0 0,1 0-1,14 39 1,-18-58-226,1 0 1,-1 0-1,1 0 1,0-1-1,0 1 0,1 0 1,-1-1-1,1 0 0,-1 1 1,1-1-1,0 0 1,0 0-1,1-1 0,-1 1 1,0-1-1,1 0 0,0 1 1,6 1-1,-6-3-86,0 0 1,0-1-1,1 1 0,-1-1 0,1 0 1,-1 0-1,0 0 0,1-1 0,-1 0 0,0 0 1,0 0-1,0 0 0,1-1 0,6-3 1,7-5-509,0-2 1,-1 0 0,-1 0 0,0-2 0,-1 0-1,15-17 1,-30 31 579,15-16-635,0 0 0,27-20 0,-42 36 683,0 0 0,1-1-1,-1 1 1,1 0 0,-1-1-1,1 1 1,-1 0 0,1 0-1,-1-1 1,1 1-1,-1 0 1,1 0 0,-1 0-1,1 0 1,-1 0 0,1 0-1,-1 0 1,1 0-1,-1 0 1,1 0 0,-1 0-1,1 0 1,-1 0 0,1 0-1,-1 0 1,1 1-1,-1-1 1,1 0 0,-1 0-1,1 0 1,-1 1 0,0-1-1,1 0 1,-1 1 0,1-1-1,-1 0 1,0 1-1,1-1 1,-1 1 0,0-1-1,1 1 1,-1-1 0,0 1-1,10 28 1609,-6-15-731,-2-11-867,-1-1 0,1 1 1,-1-1-1,1 1 0,0-1 0,0 0 1,0 0-1,0 0 0,1 0 0,-1 0 1,0-1-1,1 1 0,-1-1 0,1 1 0,0-1 1,-1 0-1,1 0 0,0 0 0,0-1 1,0 1-1,3 0 0,0-1-492,0 0 0,0 0 0,0-1-1,0 0 1,0 0 0,0 0 0,-1-1 0,1 0-1,-1 0 1,8-4 0,-4 1-1204,1 0-1,-1 0 1,0-1-1,-1-1 1,0 1-1,0-1 1,0-1-1,-1 1 1,0-1-1,0-1 1,-1 1-1,6-11 1,-7 4-433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8.3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64 1208,'-3'17'1508,"1"-1"-1,0 1 1,2 0-1,0-1 1,0 1-1,2 0 1,0-1-1,1 0 1,0 1-1,1-1 1,1 0-1,1-1 1,0 1-1,10 16 1,-15-30-1378,1 0 0,0 0 0,-1 0 0,1 0 0,0 0 0,0 0 0,0 0 0,0 0 1,1-1-1,-1 1 0,0-1 0,1 1 0,-1-1 0,1 0 0,-1 0 0,1 0 0,-1-1 0,1 1 0,0-1 0,0 1 0,-1-1 1,1 0-1,0 0 0,-1 0 0,1 0 0,0 0 0,0-1 0,-1 1 0,1-1 0,0 0 0,-1 0 0,1 0 0,-1 0 0,1 0 1,-1-1-1,5-2 0,5-4 24,-1 0 0,1-1 1,-1 0-1,-1-1 0,17-19 0,58-82-1147,-41 51-4862,2 3-6662,-43 53 11652,0 1 0,0 0 0,0 0 1,1 0-1,0 0 0,-1 0 0,1 1 1,5-3-1,15-6-1294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19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176 194 1256,'10'-11'2180,"-1"0"0,-1 0 0,0-1 0,10-18 0,-15 24-1305,0 0-1,0 0 1,-1 0-1,0-1 1,0 1 0,0 0-1,-1-1 1,0 1 0,0-1-1,-1 1 1,0-12-1,0 16-744,-1 1-1,1-1 1,0 1-1,-1-1 0,1 1 1,-1 0-1,1-1 1,-1 1-1,0 0 1,1-1-1,-1 1 0,0 0 1,0 0-1,0 0 1,0 0-1,0-1 0,0 1 1,0 1-1,0-1 1,-1 0-1,1 0 1,0 0-1,-1 1 0,1-1 1,0 1-1,-1-1 1,1 1-1,-1-1 0,1 1 1,0 0-1,-1 0 1,1-1-1,-1 1 0,1 0 1,-1 0-1,1 1 1,-1-1-1,1 0 1,-1 0-1,1 1 0,-1-1 1,1 1-1,0-1 1,-1 1-1,1 0 0,-2 1 1,-6 1 4,1 2 1,-1-1-1,1 1 1,0 0-1,-13 12 1,9-5 21,0 1 0,1 1-1,1 0 1,0 1 0,1 0 0,0 0 0,1 1 0,1 0 0,1 0 0,-7 24 0,6-14 33,1 1 1,1-1-1,2 1 0,0 0 1,2 0-1,2 30 1,0-44-163,1 0 0,0 0 0,0-1 0,2 1 0,-1 0 0,2-1 0,-1 0 0,2 0 0,7 13 0,-10-19-93,1-1 0,0 0-1,1 0 1,-1 0 0,1-1 0,0 1-1,0-1 1,0 0 0,0-1 0,1 1-1,0-1 1,0 0 0,0 0 0,0-1-1,0 0 1,0 0 0,1 0 0,-1-1-1,0 0 1,8 0 0,56-2-2912,0-15-3660,-61 12 5304,0 1 1,0-1-1,-1 0 1,1-1-1,-1 0 1,0 0-1,0-1 1,-1 0-1,1 0 1,-2-1-1,1 0 1,9-13-1,0-5-1763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20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202 59 1592,'1'-2'443,"0"1"0,0-1-1,-1 0 1,1 0 0,-1 0-1,1 1 1,-1-1 0,0 0-1,1 0 1,-1 0 0,0 0 0,0 0-1,-1 1 1,1-1 0,0 0-1,-1 0 1,1 0 0,-1 0 0,1 1-1,-1-1 1,0 0 0,-1-2-1,0 2-45,0 1-1,0-1 1,1 1-1,-1 0 1,0 0-1,0 0 0,0 0 1,0 0-1,-1 0 1,1 0-1,0 1 1,0-1-1,0 1 1,-1-1-1,1 1 0,-3 0 1,-5 0 601,-1 1 0,0 0 1,0 0-1,1 1 0,-1 0 0,-19 8 1,27-9-843,-4 2 147,0 0 0,0 0 0,1 0 0,-1 1 0,1-1-1,-8 7 1,13-8-268,0-1 0,0 0-1,0 0 1,0 0 0,0 1-1,0-1 1,0 1 0,1-1-1,-1 0 1,0 1 0,1-1-1,-1 1 1,1-1 0,0 1-1,0 0 1,-1-1 0,1 1-1,0-1 1,0 1 0,0 0 0,1-1-1,-1 1 1,0-1 0,1 1-1,-1-1 1,1 1 0,-1-1-1,1 1 1,-1-1 0,1 1-1,0-1 1,0 0 0,0 1-1,0-1 1,2 2 0,10 12 72,1 0 0,1-1 0,0-1 0,1 0 1,34 20-1,-33-23 1,-1 0 1,-1 1-1,0 1 1,0 1-1,-1 0 1,18 22-1,-30-31-60,1-1-1,-1 1 1,0 0-1,0 0 0,0 0 1,-1 0-1,0 0 0,1 1 1,-1-1-1,-1 0 0,1 1 1,-1-1-1,1 0 0,-1 1 1,0-1-1,-1 1 0,1-1 1,-1 0-1,0 1 0,0-1 1,0 0-1,-1 0 1,1 0-1,-1 1 0,0-2 1,-4 6-1,3-4-80,-1 0 0,1-1 0,-1 1 1,0-1-1,0 0 0,-1 0 0,0-1 0,1 1 1,-1-1-1,0 0 0,0 0 0,-1-1 0,1 1 0,0-1 1,-1 0-1,0-1 0,1 0 0,-1 1 0,-7-1 1,7-1 573,-13 1-2322,-6-4-6697,24 3 8109,1 0-1,-1 0 0,1-1 1,-1 1-1,1 0 1,-1-1-1,1 1 1,-1 0-1,1-1 1,-1 1-1,1-1 1,-1 1-1,1-1 0,0 1 1,-1-1-1,1 1 1,0-1-1,-1 1 1,1-1-1,0 1 1,0-1-1,0 0 1,-1 0-1,9-23-6728,6 6 3881,5 1 1191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20.9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199 105 848,'3'-5'1349,"-1"0"-1,-1-1 1,1 1-1,-1-1 1,0 1-1,0-1 1,0-10-1,-1 13-970,0 1 0,-1 0-1,0 1 1,1-1 0,-1 0-1,0 0 1,0 0 0,0 0 0,0 1-1,0-1 1,0 0 0,-1 1-1,1-1 1,0 1 0,-1-1-1,0 1 1,1 0 0,-1-1-1,0 1 1,1 0 0,-1 0 0,0 0-1,0 1 1,0-1 0,0 0-1,-3 0 1,-5-2 372,-1 1-1,0 0 1,1 0-1,-1 1 1,0 1-1,0 0 1,-15 1-1,22 0-707,0-1-1,0 1 1,0 0 0,1 0-1,-1 1 1,1-1-1,-1 0 1,1 1-1,-1 0 1,1 0-1,-4 3 1,6-4-31,0 1 0,-1-1 0,1 1 0,0 0 1,-1-1-1,1 1 0,0 0 0,0 0 0,1 0 0,-1 0 1,0 0-1,0 0 0,1 0 0,0 0 0,-1 0 1,1 0-1,0 0 0,0 0 0,0 1 0,0-1 0,1 3 1,0-1 1,0-1 0,0 1 0,0 0 1,1-1-1,0 1 0,-1-1 0,1 0 1,1 1-1,-1-1 0,0 0 0,1 0 0,0-1 1,-1 1-1,7 4 0,51 33 141,-36-26-87,3 5 68,40 32 1,-59-44-80,-1 1-1,1 0 1,-1 0 0,-1 0 0,0 1-1,0-1 1,-1 2 0,9 18 0,-13-26-30,0 1 0,0 0 0,0 0 0,-1-1 0,1 1-1,-1 0 1,0 0 0,1 0 0,-1 0 0,-1 0 0,1 0 0,0 0 0,-1 0 0,1-1 0,-1 1 0,0 0 0,0 0 0,0 0 0,0-1 0,-1 1 0,1-1 0,-1 1 0,1-1 0,-1 1 0,0-1 0,0 0 0,0 0 0,0 0 0,0 0 0,-1 0 0,1-1 0,0 1-1,-1-1 1,-4 3 0,-9 3-282,0 0-1,0-2 0,-1 0 1,-28 6-1,18-5-1124,-71 24-10957,78-23 7079,48-18-4895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29.3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10 1716,'15'-10'7264,"-7"13"-729,-8 9-2194,-9 4-3718,-64 79 3593,-53 75-1801,121-157-3579,16-17-7963,-10 3 8126,0 0 0,1-1 1,-1 1-1,0-1 1,1 0-1,-1 1 0,0-1 1,0 0-1,-1 0 0,2-2 1,1-4-1914,-2-1 608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29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255 128 1708,'-9'9'13617,"9"-9"-13400,-12-7-906,-39-19 1292,-87-50-1346,121 68-2147,-6-5-7131,18 7 8239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30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0 1448,'1'0'440,"0"1"-1,0-1 1,0 0-1,0 1 1,0-1 0,0 1-1,0 0 1,0-1-1,0 1 1,0 0 0,0-1-1,0 1 1,0 0-1,0 0 1,-1 0-1,1 0 1,1 1 0,4 22 3967,-11 38-1502,0-25-1829,4-24-860,0-1-1,-1 0 1,0 0-1,-7 18 1,6-18-576,0-1 1,0 0-1,1 1 1,-1 17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30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416 0 872,'4'3'3692,"-3"-3"-3446,-1 1 1,0-1-1,0 0 0,0 0 0,0 1 0,1-1 0,-1 0 0,0 1 1,0-1-1,0 0 0,0 1 0,0-1 0,0 0 0,0 1 0,0-1 1,0 0-1,0 1 0,0-1 0,0 1 0,0-1 0,0 0 1,-1 1-1,1-1 0,0 0 0,0 0 0,0 1 0,0-1 0,-1 0 1,1 1-1,-21 11 4241,-48 5-4079,47-12 583,-86 21-170,-10 3-586,42-5-3165,71-22 2887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6.1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21 568,'-2'124'13736,"-15"59"-6296,9-108-4517,1 89 1,11-140-2232,6-34-317,9-38-181,-19 46-192,25-82-220,18-114-1,-22 90-887,-17 86 762,0-5-365,-2 46 501,-2 11 358,2 0-1,1 0 1,1-1-1,1 1 1,10 29-1,-11-47-84,0 1 0,1-1 0,1 1 0,0-1 0,0-1-1,2 1 1,-1-1 0,1-1 0,1 1 0,0-1 0,0-1 0,1 0-1,18 14 1,-25-21-37,1 0 0,0 0 0,-1 0 0,1 0 0,0 0 0,0-1 0,0 0 0,0 1 0,0-2 0,0 1 0,0 0 0,1-1 0,-1 0 0,0 0 0,0 0 0,0 0 0,1-1 0,3-1 0,-1 0 12,-1 0-1,0-1 0,0 0 0,-1 0 1,1 0-1,-1-1 0,1 0 1,-1 0-1,0-1 0,7-7 0,3-7 44,0-1 0,-1 0 0,-1-1 0,-1 0 0,9-25 0,-12 23-468,-2-1 0,0 0 0,-2 0-1,0-1 1,1-46 0,-5 62-116,1-4-1599,0 1 0,1 0-1,8-21 1,9-7-11348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31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 1160,'2'-1'700,"0"-1"-1,-1 1 1,1-1-1,0 1 1,1 0 0,-1-1-1,0 1 1,0 0-1,0 1 1,0-1 0,1 0-1,-1 1 1,0-1-1,1 1 1,2 0-1,-2 0-176,0 0-1,0 0 1,0 1-1,0 0 0,0-1 1,0 1-1,0 0 1,0 1-1,0-1 0,3 3 1,7 5 227,-2 0-1,1 1 1,-2 0 0,13 14 0,11 11 1926,-22-24-2257,-1-1 1,-1 2-1,0 0 0,-1 0 1,0 1-1,-1 0 0,0 0 1,11 28-1,-1 11-2075,-3 3-4036,-13-42 1003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6.6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46 275 736,'-3'8'7401,"2"-8"-7154,1 0-1,0 0 1,-1 0 0,-11-3 3518,-10-16-620,21 14-2906,-1 0-1,1-1 1,0 1-1,0-1 1,1 1-1,0-1 1,0 1-1,0-1 1,1 1-1,-1 0 1,1-1-1,1 1 1,-1 0-1,1-1 1,0 1-1,0 0 1,4-7-1,3-6 49,1 0 1,0 1-1,20-24 0,-24 34-18,1 0 0,0 0 0,0 1 0,0 0 0,1 0 0,0 0 1,10-4-1,-16 9-185,-1 0 1,0 0 0,1 0 0,-1 0 0,1 1 0,-1-1 0,1 1 0,-1-1 0,1 1-1,0-1 1,-1 1 0,1 0 0,0 0 0,-1 0 0,1 0 0,-1 0 0,1 0-1,0 0 1,-1 0 0,1 1 0,0-1 0,-1 1 0,1-1 0,-1 1 0,1 0 0,-1-1-1,1 1 1,-1 0 0,0 0 0,1 0 0,-1 0 0,0 0 0,0 1 0,0-1-1,0 0 1,0 0 0,0 1 0,0-1 0,0 0 0,0 1 0,-1-1 0,1 1 0,0 0-1,-1-1 1,0 1 0,1-1 0,-1 1 0,0 3 0,1 2 24,0 0 1,-1 1-1,-1-1 0,1 1 1,-1-1-1,0 0 1,-1 1-1,0-1 0,0 0 1,0 0-1,-1 0 1,0 0-1,-6 9 0,2-4-148,0 0 0,-1-1 0,-1 1 0,0-2 0,0 1 0,-12 9 0,3-8-107,1-8-3292,16-4 3206,1 0 0,-1 0 0,0 0 0,0-1 0,1 1 0,-1 0 1,0-1-1,1 1 0,-1-1 0,1 1 0,-1-1 0,0 1 0,1-1 0,-1 1 0,1-1 0,-1 0 0,1 1 0,-1-1 0,1 0 0,0 1 0,-1-1 0,1 0 0,0 1 0,0-1 0,-1 0 0,1 0 0,0 1 0,0-1 1,0 0-1,0 0 0,0 0 0,0 1 0,0-1 0,0 0 0,0 0 0,0 1 0,1-1 0,-1 0 0,0 0 0,1 1 0,-1-1 0,1-1 0,14-95-11818,-10 68 9460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7.0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1620,'15'15'3216,"-1"5"865,6 4 531,-1 0 301,1 1-869,5-10-1188,4-4-1136,-5-4-1227,1-5-1218,-1-2-1455,1 0-1432,-6-4-736,1-5-285,-15-9 225,5-2 603,-5 0 1125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7.3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 1332,'14'-5'1903,"-5"1"349,1 1-1,0 0 0,-1 0 0,1 1 1,1 0-1,-1 1 0,14 0 0,-23 1-2065,0 0 1,-1 0-1,1 0 0,0 1 0,0-1 1,0 0-1,0 0 0,-1 1 0,1-1 0,0 0 1,0 1-1,-1-1 0,1 1 0,0-1 0,0 1 1,-1 0-1,1-1 0,-1 1 0,1 0 1,-1-1-1,1 1 0,-1 0 0,1-1 0,-1 1 1,1 0-1,-1 0 0,0 1 0,1 28 1587,-19 26-1328,14-48-402,1 0-1,-1 0 1,2 0-1,-1 1 0,1-1 1,1 1-1,0-1 1,0 1-1,0 0 0,2 13 1,0-17 0,0-1 0,0 1 0,0 0 1,1-1-1,0 1 0,0-1 0,0 1 0,1-1 0,-1 0 1,1 0-1,0 0 0,0 0 0,0-1 0,1 1 1,0-1-1,-1 0 0,1 0 0,0 0 0,8 4 0,33 13 1021,1-10-3480,-37-9 1217,1-1-1,-1 0 0,1 0 0,-1-1 1,0 0-1,1-1 0,-1 0 1,0 0-1,0-1 0,0-1 1,0 1-1,-1-1 0,0-1 1,1 1-1,-1-2 0,-1 1 1,1-1-1,-1 0 0,0 0 1,-1-1-1,7-8 0,8-13-882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7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23 1924,'-29'31'10276,"23"-27"-9067,1 1 1,0 0-1,1 0 1,-1 1-1,1 0 0,-6 9 1,7-9-451,0 0 1,1 1-1,-1-1 0,1 1 1,1 0-1,-1 0 0,0 11 1,2-16-699,0 0 1,0 0-1,0 0 1,0 0-1,0 0 1,0 0 0,1 0-1,-1 0 1,1-1-1,0 1 1,-1 0-1,1 0 1,0 0 0,0-1-1,0 1 1,0 0-1,1-1 1,-1 1-1,0-1 1,1 1-1,-1-1 1,1 0 0,-1 1-1,1-1 1,-1 0-1,1 0 1,0 0-1,0-1 1,0 1 0,-1 0-1,4 0 1,16 4-155,1-1 1,30 2-1,-36-5 44,0 0 0,0 1 0,0 1 0,0 1 0,-1 0 0,26 11 0,-33-11 65,-3-1 61,1 0 0,-1 0 0,0-1 0,1 0 0,0 0 1,-1 0-1,1-1 0,6 1 0,-10-2-56,0-1 1,0 1-1,0-1 1,0 1-1,0-1 1,-1 0-1,1 0 1,0 0-1,0 0 1,-1 0-1,1 0 1,0 0-1,-1 0 1,1-1-1,-1 1 1,1-1-1,-1 1 0,0-1 1,0 0-1,0 1 1,0-1-1,0 0 1,0 0-1,0 0 1,0 0-1,-1 1 1,1-4-1,1 0 12,0-1-1,0 0 1,0 0 0,-1 0-1,0 0 1,-1-1-1,1 1 1,-1 0-1,0 0 1,-1 0-1,-1-9 1,-2-2-1303,-1 1 1,-11-28-1,10 32-606,6 10 1264,-1 1 1,1-1 0,-1 0-1,1 1 1,0-1 0,-1 1-1,1-1 1,0 0-1,0 1 1,0-1 0,0 0-1,1 1 1,-1-1 0,0 1-1,1-1 1,-1 1-1,1-1 1,-1 0 0,1 1-1,0 0 1,-1-1 0,2-1-1,1 0-179,-1 1-1,1-1 0,-1 0 1,1 1-1,0-1 0,0 1 1,0 0-1,5-2 0,16-8-1596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8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57 172 1812,'0'2'534,"-1"0"1,0 0-1,1 0 0,-1 0 1,0 0-1,0 0 0,0 0 1,-1-1-1,1 1 0,0 0 1,-1-1-1,1 1 0,-1-1 1,1 0-1,-1 1 0,-3 1 1,5-3-275,-1 0 0,0 1 0,0-1 0,0 0 0,0 0 1,0 0-1,0 0 0,0 0 0,0 0 0,0 0 0,0 0 0,0-1 1,0 1-1,0 0 0,0-1 0,0 1 0,0 0 0,0-1 0,0 1 1,0-1-1,0 1 0,1-1 0,-1 0 0,0 1 0,0-1 0,1 0 1,-1 1-1,1-1 0,-1 0 0,0 0 0,1 0 0,-1 0 0,1 0 1,0 0-1,-1 1 0,1-1 0,0 0 0,-1-2 0,0-1-15,0 0 1,1 0-1,-1-1 0,1 1 0,-1 0 0,1 0 0,1-1 0,-1 1 1,1 0-1,-1 0 0,1-1 0,0 1 0,1 0 0,-1 0 0,1 0 1,0 0-1,0 1 0,0-1 0,0 0 0,1 1 0,-1-1 0,1 1 1,0 0-1,4-3 0,2-4-59,0 1 1,1 0-1,0 1 0,0 1 1,1-1-1,19-9 1,-25 15-114,0-1 0,0 1 0,0 1 0,0-1 0,0 1 0,0 0 0,1 0 0,-1 0 0,0 1 0,0 0 0,1 0 0,-1 0 0,0 1 0,1 0 0,-1 0 0,0 0 0,0 0 0,6 3 0,-8-2-37,0 0 0,0 0 0,-1 0 0,1 0 0,-1 1 0,0-1 1,0 1-1,0-1 0,0 1 0,0 0 0,0 0 0,-1 0 0,1 0 0,-1 0 1,0 0-1,0 0 0,0 0 0,0 0 0,-1 1 0,1-1 0,-1 0 0,0 1 1,0-1-1,0 0 0,0 1 0,-1-1 0,1 0 0,-1 0 0,-1 6 0,-2 1 15,1 0 0,-1 1 0,-1-1 0,1-1 0,-2 1 0,1-1 0,-1 0 0,-12 14 0,13-18-242,0 0 0,0 0 0,-1 0 0,1 0 1,-1-1-1,-9 5 0,12-7-161,0-1 0,0 0 1,0 0-1,0 0 0,0 0 1,0 0-1,0-1 0,0 1 1,0-1-1,0 0 1,-1 0-1,1 0 0,0 0 1,-6-1-1,7-1-322,0 1 0,-1 0 0,1-1 0,0 1 1,0-1-1,1 1 0,-1-1 0,0 0 0,0 0 0,1 0 0,-1 0 1,1 0-1,0 0 0,-1 0 0,1-1 0,0 1 0,-1-5 0,0 3-395,1 0 0,0-1 0,-1 1 0,1 0 0,1-1 0,-1 1 0,1-1 0,0-8 0,0 13 1042,0-1-1,0 1 1,0-1 0,1 1-1,-1 0 1,0-1-1,0 1 1,0-1-1,1 1 1,-1 0-1,0-1 1,1 1 0,-1 0-1,0-1 1,1 1-1,-1 0 1,0-1-1,1 1 1,-1 0-1,1 0 1,-1-1 0,1 1-1,-1 0 1,0 0-1,1 0 1,-1 0-1,1 0 1,-1-1-1,1 1 1,-1 0 0,1 0-1,-1 0 1,1 0-1,-1 0 1,1 1-1,-1-1 1,1 0-1,-1 0 1,1 0 0,-1 0-1,0 0 1,1 1-1,-1-1 1,1 0-1,-1 0 1,0 1-1,1-1 1,0 1 0,24 16 3989,-20-13-2998,20 13 4003,0-1 0,36 16-1,-42-24-3929,0-1 0,1 0-1,0-2 1,25 4 0,24 0-3587,-5-6-5075,70-6-1,-49-3 3549,19-3 823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9:18:09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23 112 1512,'1'2'769,"1"0"-1,-1 1 1,0-1-1,0 1 1,0 0-1,0-1 1,-1 1-1,1 0 1,-1 0 0,1-1-1,-1 1 1,0 0-1,-1 4 1,-6 43 5852,0-5-2697,7-32-2960,1-2-507,-1 0 0,0 0 0,0-1 0,-1 1 0,-1 0 0,0-1 0,0 1 0,-1-1 0,-6 15 0,17-119-1083,-2 72 133,0 0 1,1 1-1,1 0 1,2 0-1,0 0 1,1 2-1,0-1 1,2 1-1,0 1 1,2 0-1,21-22 1,-34 38 524,0 0 1,1 0-1,-1 0 0,0 0 1,0 0-1,1 0 1,-1 1-1,1-1 0,0 1 1,-1-1-1,1 1 1,0 0-1,0 0 1,0 1-1,0-1 0,0 0 1,0 1-1,0 0 1,0 0-1,0 0 1,0 0-1,0 0 0,0 1 1,0-1-1,0 1 1,0 0-1,-1-1 1,1 1-1,0 1 0,0-1 1,-1 0-1,1 1 1,0-1-1,-1 1 1,0 0-1,1 0 0,-1 0 1,0 0-1,0 0 1,0 1-1,0-1 1,0 1-1,-1-1 0,1 1 1,-1-1-1,0 1 1,0 0-1,0 0 0,0 0 1,0-1-1,0 1 1,-1 0-1,1 0 1,-1 0-1,0 0 0,0 4 1,1 54 1073,-3 1 0,-20 119 0,22-179-1116,0-3-82,0 1 0,1 0 0,-1-1 0,0 1 0,1 0 0,-1 0 0,0-1 0,0 1 0,1 0 0,-1-1 1,1 1-1,-1 0 0,0 0 0,1 0 0,-1 0 0,0-1 0,1 1 0,-1 0 0,1 0 0,-1 0 0,1 0 0,-1 0 0,0 0 0,1 0 0,-1 0 0,1 0 0,-1 0 0,1 0 0,-1 0 0,0 0 0,1 0 0,-1 1 0,1-1 0,-1 0 0,0 0 0,1 0 0,-1 1 0,0-1 1,1 0-1,-1 0 0,0 1 0,1-1 0,-1 0 0,0 1 0,0-1 0,1 0 0,-1 1 0,0-1 0,0 0 0,0 1 0,1-1 0,-1 1 0,0-1 0,0 0 0,0 1 0,0-1 0,0 1 0,0-1 0,0 1 0,0-1 0,0 0 0,0 1 0,0-1 0,0 1 0,0-1 1,0 0-1,-1 1 0,26-26-8452,0-13 926,-10 13 4546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D8F79-32D7-4346-8DD5-A5372D9E230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C9070-3B41-4170-B850-296CEAB26D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682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59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4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57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8245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062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9296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37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948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902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727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3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48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874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49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6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379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818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74E30F0-DD37-224C-A875-641D476CB079}" type="datetimeFigureOut">
              <a:rPr lang="pl-PL" smtClean="0"/>
              <a:t>24.03.2022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51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3.xml"/><Relationship Id="rId50" Type="http://schemas.openxmlformats.org/officeDocument/2006/relationships/image" Target="../media/image30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4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8" Type="http://schemas.openxmlformats.org/officeDocument/2006/relationships/image" Target="../media/image9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29.xml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54" Type="http://schemas.openxmlformats.org/officeDocument/2006/relationships/image" Target="../media/image32.png"/><Relationship Id="rId6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2505-F9E5-204E-9849-6C0C44E8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2976" y="2352582"/>
            <a:ext cx="5086047" cy="794388"/>
          </a:xfrm>
        </p:spPr>
        <p:txBody>
          <a:bodyPr/>
          <a:lstStyle/>
          <a:p>
            <a:pPr algn="ctr"/>
            <a:r>
              <a:rPr lang="pl-PL" dirty="0" err="1"/>
              <a:t>JavaFX</a:t>
            </a:r>
            <a:r>
              <a:rPr lang="pl-PL" dirty="0"/>
              <a:t> i Swing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1B810B2D-F076-4538-8BC0-C928AABEC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7871" y="3223911"/>
            <a:ext cx="4636256" cy="861420"/>
          </a:xfrm>
        </p:spPr>
        <p:txBody>
          <a:bodyPr/>
          <a:lstStyle/>
          <a:p>
            <a:pPr algn="ctr"/>
            <a:r>
              <a:rPr lang="pl-PL" cap="none" dirty="0"/>
              <a:t>Maciej Luciński i Szymon Kaszuba-Gałka</a:t>
            </a:r>
          </a:p>
        </p:txBody>
      </p:sp>
    </p:spTree>
    <p:extLst>
      <p:ext uri="{BB962C8B-B14F-4D97-AF65-F5344CB8AC3E}">
        <p14:creationId xmlns:p14="http://schemas.microsoft.com/office/powerpoint/2010/main" val="101929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ED5F8C-8E22-434F-A2FA-832086128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7000" y="3024468"/>
            <a:ext cx="6178000" cy="809063"/>
          </a:xfrm>
        </p:spPr>
        <p:txBody>
          <a:bodyPr/>
          <a:lstStyle/>
          <a:p>
            <a:r>
              <a:rPr lang="pl-PL" dirty="0"/>
              <a:t>Węzły i graf sceny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E3CDA7A-8428-4249-B0F7-AD0C848A73BD}"/>
              </a:ext>
            </a:extLst>
          </p:cNvPr>
          <p:cNvSpPr txBox="1"/>
          <p:nvPr/>
        </p:nvSpPr>
        <p:spPr>
          <a:xfrm>
            <a:off x="5265938" y="3900827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Terminologia</a:t>
            </a:r>
          </a:p>
        </p:txBody>
      </p:sp>
    </p:spTree>
    <p:extLst>
      <p:ext uri="{BB962C8B-B14F-4D97-AF65-F5344CB8AC3E}">
        <p14:creationId xmlns:p14="http://schemas.microsoft.com/office/powerpoint/2010/main" val="158590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99A1B5-CDF5-48C1-9955-AD1BC55A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Węzły i graf sceny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789927-1843-4283-A60F-2AD534DE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Klasą bazową wszystkich węzłów jest </a:t>
            </a:r>
            <a:r>
              <a:rPr lang="pl-PL" dirty="0" err="1">
                <a:latin typeface="Consolas" panose="020B0609020204030204" pitchFamily="49" charset="0"/>
              </a:rPr>
              <a:t>Node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/>
              <a:t>Pojedynczy element sceny to węzeł (np.: kontrolka przycisku)</a:t>
            </a:r>
          </a:p>
          <a:p>
            <a:r>
              <a:rPr lang="pl-PL" dirty="0"/>
              <a:t>Węzły mogą zawierać grupy innych węzłów i węzły potomne</a:t>
            </a:r>
          </a:p>
          <a:p>
            <a:r>
              <a:rPr lang="pl-PL" dirty="0"/>
              <a:t>Węzły zawierające inne węzły to węzeł gałęzi</a:t>
            </a:r>
          </a:p>
          <a:p>
            <a:r>
              <a:rPr lang="pl-PL" dirty="0"/>
              <a:t>Węzeł bez rodzica to liść</a:t>
            </a:r>
          </a:p>
          <a:p>
            <a:r>
              <a:rPr lang="pl-PL" dirty="0"/>
              <a:t>Kolekcja wszystkich węzłów tworzących scenę to graf sceny, który tworzy drzewo</a:t>
            </a:r>
          </a:p>
          <a:p>
            <a:r>
              <a:rPr lang="pl-PL" dirty="0"/>
              <a:t>Graf sceny posiada korzeń</a:t>
            </a:r>
          </a:p>
        </p:txBody>
      </p:sp>
    </p:spTree>
    <p:extLst>
      <p:ext uri="{BB962C8B-B14F-4D97-AF65-F5344CB8AC3E}">
        <p14:creationId xmlns:p14="http://schemas.microsoft.com/office/powerpoint/2010/main" val="337985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79B936-0081-4E19-87FA-00CBB9E0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476" y="564645"/>
            <a:ext cx="4941047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Graf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sceny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przykład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F7419FD-2922-4878-B09F-E19B158E8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15" y="1153156"/>
            <a:ext cx="8026369" cy="507667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464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79B3DA-A096-423B-AE3A-EE351590D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1800" y="3037060"/>
            <a:ext cx="5628400" cy="783879"/>
          </a:xfrm>
        </p:spPr>
        <p:txBody>
          <a:bodyPr/>
          <a:lstStyle/>
          <a:p>
            <a:r>
              <a:rPr lang="pl-PL" dirty="0"/>
              <a:t>Układy (layouty)</a:t>
            </a:r>
          </a:p>
        </p:txBody>
      </p:sp>
    </p:spTree>
    <p:extLst>
      <p:ext uri="{BB962C8B-B14F-4D97-AF65-F5344CB8AC3E}">
        <p14:creationId xmlns:p14="http://schemas.microsoft.com/office/powerpoint/2010/main" val="265062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B45D51-0029-41AE-BAD1-857291A7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D01C3C-70B0-48CF-B3D2-AC66602C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Obsługują proces rozmieszczania innych elementów na scenie</a:t>
            </a:r>
          </a:p>
          <a:p>
            <a:r>
              <a:rPr lang="pl-PL" dirty="0"/>
              <a:t>Każdy z układów dziedziczy po klasie </a:t>
            </a:r>
            <a:r>
              <a:rPr lang="pl-PL" dirty="0" err="1">
                <a:latin typeface="Consolas" panose="020B0609020204030204" pitchFamily="49" charset="0"/>
              </a:rPr>
              <a:t>Node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/>
              <a:t>Wszystkie są umieszczone w pakiecie </a:t>
            </a:r>
            <a:r>
              <a:rPr lang="pl-PL" dirty="0" err="1">
                <a:latin typeface="Consolas" panose="020B0609020204030204" pitchFamily="49" charset="0"/>
              </a:rPr>
              <a:t>javafx.scene.layout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/>
              <a:t>Przykłady:</a:t>
            </a:r>
          </a:p>
          <a:p>
            <a:pPr lvl="1"/>
            <a:r>
              <a:rPr lang="pl-PL" b="1" dirty="0" err="1">
                <a:latin typeface="Consolas" panose="020B0609020204030204" pitchFamily="49" charset="0"/>
              </a:rPr>
              <a:t>FlowPane</a:t>
            </a:r>
            <a:r>
              <a:rPr lang="pl-PL" dirty="0"/>
              <a:t> – rozmieszcza elementy jeden za drugim</a:t>
            </a:r>
          </a:p>
          <a:p>
            <a:pPr lvl="1"/>
            <a:r>
              <a:rPr lang="pl-PL" b="1" dirty="0" err="1">
                <a:latin typeface="Consolas" panose="020B0609020204030204" pitchFamily="49" charset="0"/>
              </a:rPr>
              <a:t>GridPane</a:t>
            </a:r>
            <a:r>
              <a:rPr lang="pl-PL" dirty="0"/>
              <a:t> – tworzy siatkę pozwalając rozmieszczać elementy w wierszach i 				kolumnach.</a:t>
            </a:r>
          </a:p>
          <a:p>
            <a:pPr lvl="1"/>
            <a:r>
              <a:rPr lang="pl-PL" b="1" dirty="0" err="1">
                <a:latin typeface="Consolas" panose="020B0609020204030204" pitchFamily="49" charset="0"/>
              </a:rPr>
              <a:t>Vbox</a:t>
            </a:r>
            <a:r>
              <a:rPr lang="pl-PL" dirty="0"/>
              <a:t> – rozmieszcza elementy w jednej pionowej kolumnie</a:t>
            </a:r>
          </a:p>
        </p:txBody>
      </p:sp>
    </p:spTree>
    <p:extLst>
      <p:ext uri="{BB962C8B-B14F-4D97-AF65-F5344CB8AC3E}">
        <p14:creationId xmlns:p14="http://schemas.microsoft.com/office/powerpoint/2010/main" val="245900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8D73A3-E678-431D-9C03-DDC0F73E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layouty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90EA0F-6BBD-4195-B2BB-0EC0205F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Consolas" panose="020B0609020204030204" pitchFamily="49" charset="0"/>
              </a:rPr>
              <a:t>Hbox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</a:rPr>
              <a:t>BorderPane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</a:rPr>
              <a:t>StackPane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</a:rPr>
              <a:t>TextFlow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</a:rPr>
              <a:t>AnchorPane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>
                <a:latin typeface="Consolas" panose="020B0609020204030204" pitchFamily="49" charset="0"/>
              </a:rPr>
              <a:t>TilePane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5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FBE9AD-24DD-47DE-B433-3E926F2D2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0347" y="2080620"/>
            <a:ext cx="6951306" cy="2696760"/>
          </a:xfrm>
        </p:spPr>
        <p:txBody>
          <a:bodyPr/>
          <a:lstStyle/>
          <a:p>
            <a:pPr algn="ctr"/>
            <a:r>
              <a:rPr lang="pl-PL" dirty="0"/>
              <a:t>Klasa Application</a:t>
            </a:r>
            <a:br>
              <a:rPr lang="pl-PL" dirty="0"/>
            </a:br>
            <a:r>
              <a:rPr lang="pl-PL" dirty="0"/>
              <a:t>i</a:t>
            </a:r>
            <a:br>
              <a:rPr lang="pl-PL" dirty="0"/>
            </a:br>
            <a:r>
              <a:rPr lang="pl-PL" dirty="0"/>
              <a:t>metody cyklu życia</a:t>
            </a:r>
          </a:p>
        </p:txBody>
      </p:sp>
    </p:spTree>
    <p:extLst>
      <p:ext uri="{BB962C8B-B14F-4D97-AF65-F5344CB8AC3E}">
        <p14:creationId xmlns:p14="http://schemas.microsoft.com/office/powerpoint/2010/main" val="95923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6CF38F-DC17-4B88-9309-FE38EDE6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Application i metody cyklu życia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20E621-A928-4973-99A8-D3F93594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musi być klasą pochodną klasy Application</a:t>
            </a:r>
          </a:p>
          <a:p>
            <a:r>
              <a:rPr lang="pl-PL" dirty="0"/>
              <a:t>Klasa Application jest zdefiniowana w pakiecie </a:t>
            </a:r>
            <a:r>
              <a:rPr lang="pl-PL" dirty="0" err="1">
                <a:latin typeface="Consolas" panose="020B0609020204030204" pitchFamily="49" charset="0"/>
              </a:rPr>
              <a:t>javafx.application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entury Gothic (tekst)"/>
              </a:rPr>
              <a:t>Definiuje trzy metody cyklu życia:</a:t>
            </a:r>
          </a:p>
          <a:p>
            <a:pPr lvl="1"/>
            <a:r>
              <a:rPr lang="pl-PL" dirty="0" err="1">
                <a:latin typeface="Consolas" panose="020B0609020204030204" pitchFamily="49" charset="0"/>
              </a:rPr>
              <a:t>init</a:t>
            </a:r>
            <a:r>
              <a:rPr lang="pl-PL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pl-PL" dirty="0">
                <a:latin typeface="Consolas" panose="020B0609020204030204" pitchFamily="49" charset="0"/>
              </a:rPr>
              <a:t>start()</a:t>
            </a:r>
          </a:p>
          <a:p>
            <a:pPr lvl="1"/>
            <a:r>
              <a:rPr lang="pl-PL" dirty="0">
                <a:latin typeface="Consolas" panose="020B0609020204030204" pitchFamily="49" charset="0"/>
              </a:rPr>
              <a:t>stop()</a:t>
            </a:r>
          </a:p>
        </p:txBody>
      </p:sp>
    </p:spTree>
    <p:extLst>
      <p:ext uri="{BB962C8B-B14F-4D97-AF65-F5344CB8AC3E}">
        <p14:creationId xmlns:p14="http://schemas.microsoft.com/office/powerpoint/2010/main" val="410695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9F738F-2DE2-4AC5-B8D1-ABB2E2DDE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974" y="2570934"/>
            <a:ext cx="8424051" cy="861420"/>
          </a:xfrm>
        </p:spPr>
        <p:txBody>
          <a:bodyPr/>
          <a:lstStyle/>
          <a:p>
            <a:r>
              <a:rPr lang="pl-PL" dirty="0"/>
              <a:t>Szkielet aplikacji </a:t>
            </a:r>
            <a:r>
              <a:rPr lang="pl-PL" dirty="0" err="1"/>
              <a:t>JavaFX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468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EFA07D78-34BB-4CC7-85EA-A9D3C5A96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71" y="1024010"/>
            <a:ext cx="10194657" cy="48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3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A02941-68BE-45AB-950E-50076B50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9761" y="2998290"/>
            <a:ext cx="5272478" cy="861420"/>
          </a:xfrm>
        </p:spPr>
        <p:txBody>
          <a:bodyPr/>
          <a:lstStyle/>
          <a:p>
            <a:r>
              <a:rPr lang="pl-PL" dirty="0"/>
              <a:t>Wprowadzenie</a:t>
            </a:r>
          </a:p>
        </p:txBody>
      </p:sp>
    </p:spTree>
    <p:extLst>
      <p:ext uri="{BB962C8B-B14F-4D97-AF65-F5344CB8AC3E}">
        <p14:creationId xmlns:p14="http://schemas.microsoft.com/office/powerpoint/2010/main" val="2771135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55FDE3D-411F-4C0E-B856-1631A3FA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85" y="1780551"/>
            <a:ext cx="9328429" cy="32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02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0A1FCADD-B34E-4597-B748-EA1F8BB8B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90" y="581164"/>
            <a:ext cx="8945419" cy="56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55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454815-18F5-4D66-9AE7-4D6FC22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285" y="2575549"/>
            <a:ext cx="9267429" cy="853451"/>
          </a:xfrm>
        </p:spPr>
        <p:txBody>
          <a:bodyPr/>
          <a:lstStyle/>
          <a:p>
            <a:r>
              <a:rPr lang="pl-PL" dirty="0"/>
              <a:t>Dodawanie CSS do </a:t>
            </a:r>
            <a:r>
              <a:rPr lang="pl-PL" dirty="0" err="1"/>
              <a:t>JavaFX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847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B63CFF8B-1A09-46AC-A9AF-BA1EE1B3D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23" y="5578025"/>
            <a:ext cx="3807662" cy="291770"/>
          </a:xfrm>
        </p:spPr>
        <p:txBody>
          <a:bodyPr>
            <a:normAutofit/>
          </a:bodyPr>
          <a:lstStyle/>
          <a:p>
            <a:r>
              <a:rPr lang="pl-PL" sz="1200" cap="none" dirty="0"/>
              <a:t>https://www.youtube.com/watch?v=o-lAsVuskKI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69816438-4EBB-4F10-94C2-FB9F5604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3" y="1289319"/>
            <a:ext cx="11051553" cy="4279361"/>
          </a:xfrm>
          <a:prstGeom prst="rect">
            <a:avLst/>
          </a:prstGeom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8C7B5658-7340-4F0D-AC25-9C5D27860D80}"/>
              </a:ext>
            </a:extLst>
          </p:cNvPr>
          <p:cNvGrpSpPr/>
          <p:nvPr/>
        </p:nvGrpSpPr>
        <p:grpSpPr>
          <a:xfrm>
            <a:off x="9050385" y="2881778"/>
            <a:ext cx="876600" cy="1293120"/>
            <a:chOff x="9050385" y="2881778"/>
            <a:chExt cx="876600" cy="12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Pismo odręczne 5">
                  <a:extLst>
                    <a:ext uri="{FF2B5EF4-FFF2-40B4-BE49-F238E27FC236}">
                      <a16:creationId xmlns:a16="http://schemas.microsoft.com/office/drawing/2014/main" id="{89831E7A-D6B5-4939-A615-9823B2A6CD6E}"/>
                    </a:ext>
                  </a:extLst>
                </p14:cNvPr>
                <p14:cNvContentPartPr/>
                <p14:nvPr/>
              </p14:nvContentPartPr>
              <p14:xfrm>
                <a:off x="9147225" y="2881778"/>
                <a:ext cx="779760" cy="1212840"/>
              </p14:xfrm>
            </p:contentPart>
          </mc:Choice>
          <mc:Fallback xmlns="">
            <p:pic>
              <p:nvPicPr>
                <p:cNvPr id="6" name="Pismo odręczne 5">
                  <a:extLst>
                    <a:ext uri="{FF2B5EF4-FFF2-40B4-BE49-F238E27FC236}">
                      <a16:creationId xmlns:a16="http://schemas.microsoft.com/office/drawing/2014/main" id="{89831E7A-D6B5-4939-A615-9823B2A6CD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38585" y="2872778"/>
                  <a:ext cx="797400" cy="12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Pismo odręczne 6">
                  <a:extLst>
                    <a:ext uri="{FF2B5EF4-FFF2-40B4-BE49-F238E27FC236}">
                      <a16:creationId xmlns:a16="http://schemas.microsoft.com/office/drawing/2014/main" id="{31312A2B-2495-4629-A481-94DAC4AFCD7C}"/>
                    </a:ext>
                  </a:extLst>
                </p14:cNvPr>
                <p14:cNvContentPartPr/>
                <p14:nvPr/>
              </p14:nvContentPartPr>
              <p14:xfrm>
                <a:off x="9050385" y="4018658"/>
                <a:ext cx="155520" cy="156240"/>
              </p14:xfrm>
            </p:contentPart>
          </mc:Choice>
          <mc:Fallback xmlns="">
            <p:pic>
              <p:nvPicPr>
                <p:cNvPr id="7" name="Pismo odręczne 6">
                  <a:extLst>
                    <a:ext uri="{FF2B5EF4-FFF2-40B4-BE49-F238E27FC236}">
                      <a16:creationId xmlns:a16="http://schemas.microsoft.com/office/drawing/2014/main" id="{31312A2B-2495-4629-A481-94DAC4AFCD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41385" y="4010018"/>
                  <a:ext cx="17316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a 36">
            <a:extLst>
              <a:ext uri="{FF2B5EF4-FFF2-40B4-BE49-F238E27FC236}">
                <a16:creationId xmlns:a16="http://schemas.microsoft.com/office/drawing/2014/main" id="{C459AE36-2353-41CF-8AAC-1483C6108772}"/>
              </a:ext>
            </a:extLst>
          </p:cNvPr>
          <p:cNvGrpSpPr/>
          <p:nvPr/>
        </p:nvGrpSpPr>
        <p:grpSpPr>
          <a:xfrm>
            <a:off x="7972905" y="2034698"/>
            <a:ext cx="2434320" cy="750960"/>
            <a:chOff x="7972905" y="2034698"/>
            <a:chExt cx="2434320" cy="7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Pismo odręczne 8">
                  <a:extLst>
                    <a:ext uri="{FF2B5EF4-FFF2-40B4-BE49-F238E27FC236}">
                      <a16:creationId xmlns:a16="http://schemas.microsoft.com/office/drawing/2014/main" id="{33D42748-6C09-4AB2-8DA1-288CE603B230}"/>
                    </a:ext>
                  </a:extLst>
                </p14:cNvPr>
                <p14:cNvContentPartPr/>
                <p14:nvPr/>
              </p14:nvContentPartPr>
              <p14:xfrm>
                <a:off x="7972905" y="2123618"/>
                <a:ext cx="215280" cy="212760"/>
              </p14:xfrm>
            </p:contentPart>
          </mc:Choice>
          <mc:Fallback xmlns="">
            <p:pic>
              <p:nvPicPr>
                <p:cNvPr id="9" name="Pismo odręczne 8">
                  <a:extLst>
                    <a:ext uri="{FF2B5EF4-FFF2-40B4-BE49-F238E27FC236}">
                      <a16:creationId xmlns:a16="http://schemas.microsoft.com/office/drawing/2014/main" id="{33D42748-6C09-4AB2-8DA1-288CE603B2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64265" y="2114618"/>
                  <a:ext cx="232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Pismo odręczne 9">
                  <a:extLst>
                    <a:ext uri="{FF2B5EF4-FFF2-40B4-BE49-F238E27FC236}">
                      <a16:creationId xmlns:a16="http://schemas.microsoft.com/office/drawing/2014/main" id="{8197F22D-9400-4C05-8A95-CCE405F0C732}"/>
                    </a:ext>
                  </a:extLst>
                </p14:cNvPr>
                <p14:cNvContentPartPr/>
                <p14:nvPr/>
              </p14:nvContentPartPr>
              <p14:xfrm>
                <a:off x="8224545" y="2221178"/>
                <a:ext cx="74880" cy="102240"/>
              </p14:xfrm>
            </p:contentPart>
          </mc:Choice>
          <mc:Fallback xmlns="">
            <p:pic>
              <p:nvPicPr>
                <p:cNvPr id="10" name="Pismo odręczne 9">
                  <a:extLst>
                    <a:ext uri="{FF2B5EF4-FFF2-40B4-BE49-F238E27FC236}">
                      <a16:creationId xmlns:a16="http://schemas.microsoft.com/office/drawing/2014/main" id="{8197F22D-9400-4C05-8A95-CCE405F0C7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15905" y="2212538"/>
                  <a:ext cx="92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Pismo odręczne 10">
                  <a:extLst>
                    <a:ext uri="{FF2B5EF4-FFF2-40B4-BE49-F238E27FC236}">
                      <a16:creationId xmlns:a16="http://schemas.microsoft.com/office/drawing/2014/main" id="{EF98A33F-4182-4E92-9F91-3ED87D3733AE}"/>
                    </a:ext>
                  </a:extLst>
                </p14:cNvPr>
                <p14:cNvContentPartPr/>
                <p14:nvPr/>
              </p14:nvContentPartPr>
              <p14:xfrm>
                <a:off x="8267385" y="2245298"/>
                <a:ext cx="108000" cy="51840"/>
              </p14:xfrm>
            </p:contentPart>
          </mc:Choice>
          <mc:Fallback xmlns="">
            <p:pic>
              <p:nvPicPr>
                <p:cNvPr id="11" name="Pismo odręczne 10">
                  <a:extLst>
                    <a:ext uri="{FF2B5EF4-FFF2-40B4-BE49-F238E27FC236}">
                      <a16:creationId xmlns:a16="http://schemas.microsoft.com/office/drawing/2014/main" id="{EF98A33F-4182-4E92-9F91-3ED87D3733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58745" y="2236658"/>
                  <a:ext cx="125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Pismo odręczne 11">
                  <a:extLst>
                    <a:ext uri="{FF2B5EF4-FFF2-40B4-BE49-F238E27FC236}">
                      <a16:creationId xmlns:a16="http://schemas.microsoft.com/office/drawing/2014/main" id="{20DC57A3-C730-4223-B041-DD88B14E6F92}"/>
                    </a:ext>
                  </a:extLst>
                </p14:cNvPr>
                <p14:cNvContentPartPr/>
                <p14:nvPr/>
              </p14:nvContentPartPr>
              <p14:xfrm>
                <a:off x="8387265" y="2186618"/>
                <a:ext cx="162720" cy="115920"/>
              </p14:xfrm>
            </p:contentPart>
          </mc:Choice>
          <mc:Fallback xmlns="">
            <p:pic>
              <p:nvPicPr>
                <p:cNvPr id="12" name="Pismo odręczne 11">
                  <a:extLst>
                    <a:ext uri="{FF2B5EF4-FFF2-40B4-BE49-F238E27FC236}">
                      <a16:creationId xmlns:a16="http://schemas.microsoft.com/office/drawing/2014/main" id="{20DC57A3-C730-4223-B041-DD88B14E6F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78625" y="2177978"/>
                  <a:ext cx="180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Pismo odręczne 12">
                  <a:extLst>
                    <a:ext uri="{FF2B5EF4-FFF2-40B4-BE49-F238E27FC236}">
                      <a16:creationId xmlns:a16="http://schemas.microsoft.com/office/drawing/2014/main" id="{B9ACAE2D-E701-49A9-AD16-810FE35E3894}"/>
                    </a:ext>
                  </a:extLst>
                </p14:cNvPr>
                <p14:cNvContentPartPr/>
                <p14:nvPr/>
              </p14:nvContentPartPr>
              <p14:xfrm>
                <a:off x="8576625" y="2170778"/>
                <a:ext cx="146160" cy="101520"/>
              </p14:xfrm>
            </p:contentPart>
          </mc:Choice>
          <mc:Fallback xmlns="">
            <p:pic>
              <p:nvPicPr>
                <p:cNvPr id="13" name="Pismo odręczne 12">
                  <a:extLst>
                    <a:ext uri="{FF2B5EF4-FFF2-40B4-BE49-F238E27FC236}">
                      <a16:creationId xmlns:a16="http://schemas.microsoft.com/office/drawing/2014/main" id="{B9ACAE2D-E701-49A9-AD16-810FE35E38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67985" y="2161778"/>
                  <a:ext cx="163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Pismo odręczne 13">
                  <a:extLst>
                    <a:ext uri="{FF2B5EF4-FFF2-40B4-BE49-F238E27FC236}">
                      <a16:creationId xmlns:a16="http://schemas.microsoft.com/office/drawing/2014/main" id="{545B59CD-B639-44EB-9C0D-032A59B1E193}"/>
                    </a:ext>
                  </a:extLst>
                </p14:cNvPr>
                <p14:cNvContentPartPr/>
                <p14:nvPr/>
              </p14:nvContentPartPr>
              <p14:xfrm>
                <a:off x="8791905" y="2158178"/>
                <a:ext cx="290520" cy="105120"/>
              </p14:xfrm>
            </p:contentPart>
          </mc:Choice>
          <mc:Fallback xmlns="">
            <p:pic>
              <p:nvPicPr>
                <p:cNvPr id="14" name="Pismo odręczne 13">
                  <a:extLst>
                    <a:ext uri="{FF2B5EF4-FFF2-40B4-BE49-F238E27FC236}">
                      <a16:creationId xmlns:a16="http://schemas.microsoft.com/office/drawing/2014/main" id="{545B59CD-B639-44EB-9C0D-032A59B1E19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2905" y="2149538"/>
                  <a:ext cx="308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Pismo odręczne 15">
                  <a:extLst>
                    <a:ext uri="{FF2B5EF4-FFF2-40B4-BE49-F238E27FC236}">
                      <a16:creationId xmlns:a16="http://schemas.microsoft.com/office/drawing/2014/main" id="{1262269D-3E3D-40C1-8930-05A7F65BD7C0}"/>
                    </a:ext>
                  </a:extLst>
                </p14:cNvPr>
                <p14:cNvContentPartPr/>
                <p14:nvPr/>
              </p14:nvContentPartPr>
              <p14:xfrm>
                <a:off x="9257385" y="2150618"/>
                <a:ext cx="121320" cy="140400"/>
              </p14:xfrm>
            </p:contentPart>
          </mc:Choice>
          <mc:Fallback xmlns="">
            <p:pic>
              <p:nvPicPr>
                <p:cNvPr id="16" name="Pismo odręczne 15">
                  <a:extLst>
                    <a:ext uri="{FF2B5EF4-FFF2-40B4-BE49-F238E27FC236}">
                      <a16:creationId xmlns:a16="http://schemas.microsoft.com/office/drawing/2014/main" id="{1262269D-3E3D-40C1-8930-05A7F65BD7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48385" y="2141978"/>
                  <a:ext cx="138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Pismo odręczne 16">
                  <a:extLst>
                    <a:ext uri="{FF2B5EF4-FFF2-40B4-BE49-F238E27FC236}">
                      <a16:creationId xmlns:a16="http://schemas.microsoft.com/office/drawing/2014/main" id="{C12DA358-B215-4AC3-AFBF-D27A7846699C}"/>
                    </a:ext>
                  </a:extLst>
                </p14:cNvPr>
                <p14:cNvContentPartPr/>
                <p14:nvPr/>
              </p14:nvContentPartPr>
              <p14:xfrm>
                <a:off x="9438825" y="2166458"/>
                <a:ext cx="163800" cy="90360"/>
              </p14:xfrm>
            </p:contentPart>
          </mc:Choice>
          <mc:Fallback xmlns="">
            <p:pic>
              <p:nvPicPr>
                <p:cNvPr id="17" name="Pismo odręczne 16">
                  <a:extLst>
                    <a:ext uri="{FF2B5EF4-FFF2-40B4-BE49-F238E27FC236}">
                      <a16:creationId xmlns:a16="http://schemas.microsoft.com/office/drawing/2014/main" id="{C12DA358-B215-4AC3-AFBF-D27A784669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29825" y="2157458"/>
                  <a:ext cx="181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Pismo odręczne 17">
                  <a:extLst>
                    <a:ext uri="{FF2B5EF4-FFF2-40B4-BE49-F238E27FC236}">
                      <a16:creationId xmlns:a16="http://schemas.microsoft.com/office/drawing/2014/main" id="{A1C5E5D3-05AB-4896-A58C-0BFF47A26506}"/>
                    </a:ext>
                  </a:extLst>
                </p14:cNvPr>
                <p14:cNvContentPartPr/>
                <p14:nvPr/>
              </p14:nvContentPartPr>
              <p14:xfrm>
                <a:off x="9634305" y="2138738"/>
                <a:ext cx="69840" cy="129960"/>
              </p14:xfrm>
            </p:contentPart>
          </mc:Choice>
          <mc:Fallback xmlns="">
            <p:pic>
              <p:nvPicPr>
                <p:cNvPr id="18" name="Pismo odręczne 17">
                  <a:extLst>
                    <a:ext uri="{FF2B5EF4-FFF2-40B4-BE49-F238E27FC236}">
                      <a16:creationId xmlns:a16="http://schemas.microsoft.com/office/drawing/2014/main" id="{A1C5E5D3-05AB-4896-A58C-0BFF47A265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25305" y="2129738"/>
                  <a:ext cx="87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Pismo odręczne 18">
                  <a:extLst>
                    <a:ext uri="{FF2B5EF4-FFF2-40B4-BE49-F238E27FC236}">
                      <a16:creationId xmlns:a16="http://schemas.microsoft.com/office/drawing/2014/main" id="{6956C292-E963-470E-B5C7-A7D4BE739C42}"/>
                    </a:ext>
                  </a:extLst>
                </p14:cNvPr>
                <p14:cNvContentPartPr/>
                <p14:nvPr/>
              </p14:nvContentPartPr>
              <p14:xfrm>
                <a:off x="9773265" y="2104178"/>
                <a:ext cx="132480" cy="119520"/>
              </p14:xfrm>
            </p:contentPart>
          </mc:Choice>
          <mc:Fallback xmlns="">
            <p:pic>
              <p:nvPicPr>
                <p:cNvPr id="19" name="Pismo odręczne 18">
                  <a:extLst>
                    <a:ext uri="{FF2B5EF4-FFF2-40B4-BE49-F238E27FC236}">
                      <a16:creationId xmlns:a16="http://schemas.microsoft.com/office/drawing/2014/main" id="{6956C292-E963-470E-B5C7-A7D4BE739C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64625" y="2095178"/>
                  <a:ext cx="150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Pismo odręczne 19">
                  <a:extLst>
                    <a:ext uri="{FF2B5EF4-FFF2-40B4-BE49-F238E27FC236}">
                      <a16:creationId xmlns:a16="http://schemas.microsoft.com/office/drawing/2014/main" id="{00C17F79-379C-480E-B8F8-8B4F854EE93E}"/>
                    </a:ext>
                  </a:extLst>
                </p14:cNvPr>
                <p14:cNvContentPartPr/>
                <p14:nvPr/>
              </p14:nvContentPartPr>
              <p14:xfrm>
                <a:off x="9950025" y="2113898"/>
                <a:ext cx="167400" cy="84960"/>
              </p14:xfrm>
            </p:contentPart>
          </mc:Choice>
          <mc:Fallback xmlns="">
            <p:pic>
              <p:nvPicPr>
                <p:cNvPr id="20" name="Pismo odręczne 19">
                  <a:extLst>
                    <a:ext uri="{FF2B5EF4-FFF2-40B4-BE49-F238E27FC236}">
                      <a16:creationId xmlns:a16="http://schemas.microsoft.com/office/drawing/2014/main" id="{00C17F79-379C-480E-B8F8-8B4F854EE93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41385" y="2105258"/>
                  <a:ext cx="18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Pismo odręczne 20">
                  <a:extLst>
                    <a:ext uri="{FF2B5EF4-FFF2-40B4-BE49-F238E27FC236}">
                      <a16:creationId xmlns:a16="http://schemas.microsoft.com/office/drawing/2014/main" id="{6E3B2B90-8099-4A8F-8EE7-F364136239B3}"/>
                    </a:ext>
                  </a:extLst>
                </p14:cNvPr>
                <p14:cNvContentPartPr/>
                <p14:nvPr/>
              </p14:nvContentPartPr>
              <p14:xfrm>
                <a:off x="10137225" y="2102378"/>
                <a:ext cx="109080" cy="244440"/>
              </p14:xfrm>
            </p:contentPart>
          </mc:Choice>
          <mc:Fallback xmlns="">
            <p:pic>
              <p:nvPicPr>
                <p:cNvPr id="21" name="Pismo odręczne 20">
                  <a:extLst>
                    <a:ext uri="{FF2B5EF4-FFF2-40B4-BE49-F238E27FC236}">
                      <a16:creationId xmlns:a16="http://schemas.microsoft.com/office/drawing/2014/main" id="{6E3B2B90-8099-4A8F-8EE7-F364136239B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28225" y="2093378"/>
                  <a:ext cx="126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Pismo odręczne 21">
                  <a:extLst>
                    <a:ext uri="{FF2B5EF4-FFF2-40B4-BE49-F238E27FC236}">
                      <a16:creationId xmlns:a16="http://schemas.microsoft.com/office/drawing/2014/main" id="{2EA5402E-815D-49D4-B438-D1DDE845DFA6}"/>
                    </a:ext>
                  </a:extLst>
                </p14:cNvPr>
                <p14:cNvContentPartPr/>
                <p14:nvPr/>
              </p14:nvContentPartPr>
              <p14:xfrm>
                <a:off x="10292025" y="2034698"/>
                <a:ext cx="115200" cy="146880"/>
              </p14:xfrm>
            </p:contentPart>
          </mc:Choice>
          <mc:Fallback xmlns="">
            <p:pic>
              <p:nvPicPr>
                <p:cNvPr id="22" name="Pismo odręczne 21">
                  <a:extLst>
                    <a:ext uri="{FF2B5EF4-FFF2-40B4-BE49-F238E27FC236}">
                      <a16:creationId xmlns:a16="http://schemas.microsoft.com/office/drawing/2014/main" id="{2EA5402E-815D-49D4-B438-D1DDE845DFA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83385" y="2025698"/>
                  <a:ext cx="132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Pismo odręczne 23">
                  <a:extLst>
                    <a:ext uri="{FF2B5EF4-FFF2-40B4-BE49-F238E27FC236}">
                      <a16:creationId xmlns:a16="http://schemas.microsoft.com/office/drawing/2014/main" id="{80132E50-3B6D-4A8C-AD3C-DECD6B797A29}"/>
                    </a:ext>
                  </a:extLst>
                </p14:cNvPr>
                <p14:cNvContentPartPr/>
                <p14:nvPr/>
              </p14:nvContentPartPr>
              <p14:xfrm>
                <a:off x="10068465" y="2298578"/>
                <a:ext cx="140400" cy="180360"/>
              </p14:xfrm>
            </p:contentPart>
          </mc:Choice>
          <mc:Fallback xmlns="">
            <p:pic>
              <p:nvPicPr>
                <p:cNvPr id="24" name="Pismo odręczne 23">
                  <a:extLst>
                    <a:ext uri="{FF2B5EF4-FFF2-40B4-BE49-F238E27FC236}">
                      <a16:creationId xmlns:a16="http://schemas.microsoft.com/office/drawing/2014/main" id="{80132E50-3B6D-4A8C-AD3C-DECD6B797A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59825" y="2289578"/>
                  <a:ext cx="158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Pismo odręczne 25">
                  <a:extLst>
                    <a:ext uri="{FF2B5EF4-FFF2-40B4-BE49-F238E27FC236}">
                      <a16:creationId xmlns:a16="http://schemas.microsoft.com/office/drawing/2014/main" id="{79E1E6CC-EE7A-4CC7-84C7-7CA017396F52}"/>
                    </a:ext>
                  </a:extLst>
                </p14:cNvPr>
                <p14:cNvContentPartPr/>
                <p14:nvPr/>
              </p14:nvContentPartPr>
              <p14:xfrm>
                <a:off x="8704785" y="2534738"/>
                <a:ext cx="122400" cy="250920"/>
              </p14:xfrm>
            </p:contentPart>
          </mc:Choice>
          <mc:Fallback xmlns="">
            <p:pic>
              <p:nvPicPr>
                <p:cNvPr id="26" name="Pismo odręczne 25">
                  <a:extLst>
                    <a:ext uri="{FF2B5EF4-FFF2-40B4-BE49-F238E27FC236}">
                      <a16:creationId xmlns:a16="http://schemas.microsoft.com/office/drawing/2014/main" id="{79E1E6CC-EE7A-4CC7-84C7-7CA017396F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95785" y="2526098"/>
                  <a:ext cx="140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Pismo odręczne 26">
                  <a:extLst>
                    <a:ext uri="{FF2B5EF4-FFF2-40B4-BE49-F238E27FC236}">
                      <a16:creationId xmlns:a16="http://schemas.microsoft.com/office/drawing/2014/main" id="{33FD49F1-742C-4B03-8225-B9EA5518BB96}"/>
                    </a:ext>
                  </a:extLst>
                </p14:cNvPr>
                <p14:cNvContentPartPr/>
                <p14:nvPr/>
              </p14:nvContentPartPr>
              <p14:xfrm>
                <a:off x="8874705" y="2549858"/>
                <a:ext cx="100440" cy="196560"/>
              </p14:xfrm>
            </p:contentPart>
          </mc:Choice>
          <mc:Fallback xmlns="">
            <p:pic>
              <p:nvPicPr>
                <p:cNvPr id="27" name="Pismo odręczne 26">
                  <a:extLst>
                    <a:ext uri="{FF2B5EF4-FFF2-40B4-BE49-F238E27FC236}">
                      <a16:creationId xmlns:a16="http://schemas.microsoft.com/office/drawing/2014/main" id="{33FD49F1-742C-4B03-8225-B9EA5518BB9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5705" y="2541218"/>
                  <a:ext cx="118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Pismo odręczne 27">
                  <a:extLst>
                    <a:ext uri="{FF2B5EF4-FFF2-40B4-BE49-F238E27FC236}">
                      <a16:creationId xmlns:a16="http://schemas.microsoft.com/office/drawing/2014/main" id="{CB389F90-B737-4C61-A427-ECAFFA54C46D}"/>
                    </a:ext>
                  </a:extLst>
                </p14:cNvPr>
                <p14:cNvContentPartPr/>
                <p14:nvPr/>
              </p14:nvContentPartPr>
              <p14:xfrm>
                <a:off x="9029145" y="2621498"/>
                <a:ext cx="92160" cy="92880"/>
              </p14:xfrm>
            </p:contentPart>
          </mc:Choice>
          <mc:Fallback xmlns="">
            <p:pic>
              <p:nvPicPr>
                <p:cNvPr id="28" name="Pismo odręczne 27">
                  <a:extLst>
                    <a:ext uri="{FF2B5EF4-FFF2-40B4-BE49-F238E27FC236}">
                      <a16:creationId xmlns:a16="http://schemas.microsoft.com/office/drawing/2014/main" id="{CB389F90-B737-4C61-A427-ECAFFA54C46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20505" y="2612498"/>
                  <a:ext cx="109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Pismo odręczne 28">
                  <a:extLst>
                    <a:ext uri="{FF2B5EF4-FFF2-40B4-BE49-F238E27FC236}">
                      <a16:creationId xmlns:a16="http://schemas.microsoft.com/office/drawing/2014/main" id="{5BF396A7-47BA-4AF7-817E-FA170C17D6B9}"/>
                    </a:ext>
                  </a:extLst>
                </p14:cNvPr>
                <p14:cNvContentPartPr/>
                <p14:nvPr/>
              </p14:nvContentPartPr>
              <p14:xfrm>
                <a:off x="9097905" y="2545178"/>
                <a:ext cx="16200" cy="50400"/>
              </p14:xfrm>
            </p:contentPart>
          </mc:Choice>
          <mc:Fallback xmlns="">
            <p:pic>
              <p:nvPicPr>
                <p:cNvPr id="29" name="Pismo odręczne 28">
                  <a:extLst>
                    <a:ext uri="{FF2B5EF4-FFF2-40B4-BE49-F238E27FC236}">
                      <a16:creationId xmlns:a16="http://schemas.microsoft.com/office/drawing/2014/main" id="{5BF396A7-47BA-4AF7-817E-FA170C17D6B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89265" y="2536538"/>
                  <a:ext cx="33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Pismo odręczne 29">
                  <a:extLst>
                    <a:ext uri="{FF2B5EF4-FFF2-40B4-BE49-F238E27FC236}">
                      <a16:creationId xmlns:a16="http://schemas.microsoft.com/office/drawing/2014/main" id="{95B8DB24-8FE5-4782-8DE0-2EF9BAC8170E}"/>
                    </a:ext>
                  </a:extLst>
                </p14:cNvPr>
                <p14:cNvContentPartPr/>
                <p14:nvPr/>
              </p14:nvContentPartPr>
              <p14:xfrm>
                <a:off x="9200505" y="2458778"/>
                <a:ext cx="229320" cy="216360"/>
              </p14:xfrm>
            </p:contentPart>
          </mc:Choice>
          <mc:Fallback xmlns="">
            <p:pic>
              <p:nvPicPr>
                <p:cNvPr id="30" name="Pismo odręczne 29">
                  <a:extLst>
                    <a:ext uri="{FF2B5EF4-FFF2-40B4-BE49-F238E27FC236}">
                      <a16:creationId xmlns:a16="http://schemas.microsoft.com/office/drawing/2014/main" id="{95B8DB24-8FE5-4782-8DE0-2EF9BAC8170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91865" y="2450138"/>
                  <a:ext cx="246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Pismo odręczne 30">
                  <a:extLst>
                    <a:ext uri="{FF2B5EF4-FFF2-40B4-BE49-F238E27FC236}">
                      <a16:creationId xmlns:a16="http://schemas.microsoft.com/office/drawing/2014/main" id="{4C43EABF-1172-461E-A142-06C1D62334AD}"/>
                    </a:ext>
                  </a:extLst>
                </p14:cNvPr>
                <p14:cNvContentPartPr/>
                <p14:nvPr/>
              </p14:nvContentPartPr>
              <p14:xfrm>
                <a:off x="9435585" y="2513498"/>
                <a:ext cx="165240" cy="128160"/>
              </p14:xfrm>
            </p:contentPart>
          </mc:Choice>
          <mc:Fallback xmlns="">
            <p:pic>
              <p:nvPicPr>
                <p:cNvPr id="31" name="Pismo odręczne 30">
                  <a:extLst>
                    <a:ext uri="{FF2B5EF4-FFF2-40B4-BE49-F238E27FC236}">
                      <a16:creationId xmlns:a16="http://schemas.microsoft.com/office/drawing/2014/main" id="{4C43EABF-1172-461E-A142-06C1D62334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26945" y="2504858"/>
                  <a:ext cx="182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Pismo odręczne 32">
                  <a:extLst>
                    <a:ext uri="{FF2B5EF4-FFF2-40B4-BE49-F238E27FC236}">
                      <a16:creationId xmlns:a16="http://schemas.microsoft.com/office/drawing/2014/main" id="{898E47A7-F32C-4BD0-9ECF-9C48C3872C31}"/>
                    </a:ext>
                  </a:extLst>
                </p14:cNvPr>
                <p14:cNvContentPartPr/>
                <p14:nvPr/>
              </p14:nvContentPartPr>
              <p14:xfrm>
                <a:off x="9752385" y="2492258"/>
                <a:ext cx="155520" cy="236880"/>
              </p14:xfrm>
            </p:contentPart>
          </mc:Choice>
          <mc:Fallback xmlns="">
            <p:pic>
              <p:nvPicPr>
                <p:cNvPr id="33" name="Pismo odręczne 32">
                  <a:extLst>
                    <a:ext uri="{FF2B5EF4-FFF2-40B4-BE49-F238E27FC236}">
                      <a16:creationId xmlns:a16="http://schemas.microsoft.com/office/drawing/2014/main" id="{898E47A7-F32C-4BD0-9ECF-9C48C3872C3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743385" y="2483258"/>
                  <a:ext cx="173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Pismo odręczne 34">
                  <a:extLst>
                    <a:ext uri="{FF2B5EF4-FFF2-40B4-BE49-F238E27FC236}">
                      <a16:creationId xmlns:a16="http://schemas.microsoft.com/office/drawing/2014/main" id="{EA8CBC5C-54E9-422B-8C42-EF81F3950B94}"/>
                    </a:ext>
                  </a:extLst>
                </p14:cNvPr>
                <p14:cNvContentPartPr/>
                <p14:nvPr/>
              </p14:nvContentPartPr>
              <p14:xfrm>
                <a:off x="9912225" y="2509178"/>
                <a:ext cx="100440" cy="175680"/>
              </p14:xfrm>
            </p:contentPart>
          </mc:Choice>
          <mc:Fallback xmlns="">
            <p:pic>
              <p:nvPicPr>
                <p:cNvPr id="35" name="Pismo odręczne 34">
                  <a:extLst>
                    <a:ext uri="{FF2B5EF4-FFF2-40B4-BE49-F238E27FC236}">
                      <a16:creationId xmlns:a16="http://schemas.microsoft.com/office/drawing/2014/main" id="{EA8CBC5C-54E9-422B-8C42-EF81F3950B9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03225" y="2500178"/>
                  <a:ext cx="118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Pismo odręczne 35">
                  <a:extLst>
                    <a:ext uri="{FF2B5EF4-FFF2-40B4-BE49-F238E27FC236}">
                      <a16:creationId xmlns:a16="http://schemas.microsoft.com/office/drawing/2014/main" id="{F67E49AE-D9C6-4FBC-9DC9-88A450C75056}"/>
                    </a:ext>
                  </a:extLst>
                </p14:cNvPr>
                <p14:cNvContentPartPr/>
                <p14:nvPr/>
              </p14:nvContentPartPr>
              <p14:xfrm>
                <a:off x="10084305" y="2474258"/>
                <a:ext cx="106920" cy="181440"/>
              </p14:xfrm>
            </p:contentPart>
          </mc:Choice>
          <mc:Fallback xmlns="">
            <p:pic>
              <p:nvPicPr>
                <p:cNvPr id="36" name="Pismo odręczne 35">
                  <a:extLst>
                    <a:ext uri="{FF2B5EF4-FFF2-40B4-BE49-F238E27FC236}">
                      <a16:creationId xmlns:a16="http://schemas.microsoft.com/office/drawing/2014/main" id="{F67E49AE-D9C6-4FBC-9DC9-88A450C750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75305" y="2465618"/>
                  <a:ext cx="12456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9FD75754-2FDE-4E80-8837-66077EC1D3AC}"/>
              </a:ext>
            </a:extLst>
          </p:cNvPr>
          <p:cNvGrpSpPr/>
          <p:nvPr/>
        </p:nvGrpSpPr>
        <p:grpSpPr>
          <a:xfrm>
            <a:off x="1662825" y="4200098"/>
            <a:ext cx="155520" cy="150480"/>
            <a:chOff x="1662825" y="4200098"/>
            <a:chExt cx="15552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Pismo odręczne 37">
                  <a:extLst>
                    <a:ext uri="{FF2B5EF4-FFF2-40B4-BE49-F238E27FC236}">
                      <a16:creationId xmlns:a16="http://schemas.microsoft.com/office/drawing/2014/main" id="{9A0AFF74-6D3A-474B-94B5-DB8720F76340}"/>
                    </a:ext>
                  </a:extLst>
                </p14:cNvPr>
                <p14:cNvContentPartPr/>
                <p14:nvPr/>
              </p14:nvContentPartPr>
              <p14:xfrm>
                <a:off x="1701705" y="4200098"/>
                <a:ext cx="77040" cy="111600"/>
              </p14:xfrm>
            </p:contentPart>
          </mc:Choice>
          <mc:Fallback xmlns="">
            <p:pic>
              <p:nvPicPr>
                <p:cNvPr id="38" name="Pismo odręczne 37">
                  <a:extLst>
                    <a:ext uri="{FF2B5EF4-FFF2-40B4-BE49-F238E27FC236}">
                      <a16:creationId xmlns:a16="http://schemas.microsoft.com/office/drawing/2014/main" id="{9A0AFF74-6D3A-474B-94B5-DB8720F7634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3065" y="4191098"/>
                  <a:ext cx="94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Pismo odręczne 38">
                  <a:extLst>
                    <a:ext uri="{FF2B5EF4-FFF2-40B4-BE49-F238E27FC236}">
                      <a16:creationId xmlns:a16="http://schemas.microsoft.com/office/drawing/2014/main" id="{50F32FD1-DD75-406D-BB89-43A2819B4799}"/>
                    </a:ext>
                  </a:extLst>
                </p14:cNvPr>
                <p14:cNvContentPartPr/>
                <p14:nvPr/>
              </p14:nvContentPartPr>
              <p14:xfrm>
                <a:off x="1673265" y="4268498"/>
                <a:ext cx="92160" cy="49680"/>
              </p14:xfrm>
            </p:contentPart>
          </mc:Choice>
          <mc:Fallback xmlns="">
            <p:pic>
              <p:nvPicPr>
                <p:cNvPr id="39" name="Pismo odręczne 38">
                  <a:extLst>
                    <a:ext uri="{FF2B5EF4-FFF2-40B4-BE49-F238E27FC236}">
                      <a16:creationId xmlns:a16="http://schemas.microsoft.com/office/drawing/2014/main" id="{50F32FD1-DD75-406D-BB89-43A2819B479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664265" y="4259858"/>
                  <a:ext cx="109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Pismo odręczne 39">
                  <a:extLst>
                    <a:ext uri="{FF2B5EF4-FFF2-40B4-BE49-F238E27FC236}">
                      <a16:creationId xmlns:a16="http://schemas.microsoft.com/office/drawing/2014/main" id="{C2564CDA-C5BA-4BC3-B480-332B798D7702}"/>
                    </a:ext>
                  </a:extLst>
                </p14:cNvPr>
                <p14:cNvContentPartPr/>
                <p14:nvPr/>
              </p14:nvContentPartPr>
              <p14:xfrm>
                <a:off x="1734825" y="4212338"/>
                <a:ext cx="14400" cy="104760"/>
              </p14:xfrm>
            </p:contentPart>
          </mc:Choice>
          <mc:Fallback xmlns="">
            <p:pic>
              <p:nvPicPr>
                <p:cNvPr id="40" name="Pismo odręczne 39">
                  <a:extLst>
                    <a:ext uri="{FF2B5EF4-FFF2-40B4-BE49-F238E27FC236}">
                      <a16:creationId xmlns:a16="http://schemas.microsoft.com/office/drawing/2014/main" id="{C2564CDA-C5BA-4BC3-B480-332B798D770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26185" y="4203338"/>
                  <a:ext cx="32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Pismo odręczne 40">
                  <a:extLst>
                    <a:ext uri="{FF2B5EF4-FFF2-40B4-BE49-F238E27FC236}">
                      <a16:creationId xmlns:a16="http://schemas.microsoft.com/office/drawing/2014/main" id="{0E563074-EB64-42DA-AC52-8373739E8FBB}"/>
                    </a:ext>
                  </a:extLst>
                </p14:cNvPr>
                <p14:cNvContentPartPr/>
                <p14:nvPr/>
              </p14:nvContentPartPr>
              <p14:xfrm>
                <a:off x="1666425" y="4270298"/>
                <a:ext cx="151920" cy="46440"/>
              </p14:xfrm>
            </p:contentPart>
          </mc:Choice>
          <mc:Fallback xmlns="">
            <p:pic>
              <p:nvPicPr>
                <p:cNvPr id="41" name="Pismo odręczne 40">
                  <a:extLst>
                    <a:ext uri="{FF2B5EF4-FFF2-40B4-BE49-F238E27FC236}">
                      <a16:creationId xmlns:a16="http://schemas.microsoft.com/office/drawing/2014/main" id="{0E563074-EB64-42DA-AC52-8373739E8FB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57785" y="4261298"/>
                  <a:ext cx="169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Pismo odręczne 42">
                  <a:extLst>
                    <a:ext uri="{FF2B5EF4-FFF2-40B4-BE49-F238E27FC236}">
                      <a16:creationId xmlns:a16="http://schemas.microsoft.com/office/drawing/2014/main" id="{7CFE9836-935A-4488-8A61-0D744A109A59}"/>
                    </a:ext>
                  </a:extLst>
                </p14:cNvPr>
                <p14:cNvContentPartPr/>
                <p14:nvPr/>
              </p14:nvContentPartPr>
              <p14:xfrm>
                <a:off x="1662825" y="4218458"/>
                <a:ext cx="110880" cy="132120"/>
              </p14:xfrm>
            </p:contentPart>
          </mc:Choice>
          <mc:Fallback xmlns="">
            <p:pic>
              <p:nvPicPr>
                <p:cNvPr id="43" name="Pismo odręczne 42">
                  <a:extLst>
                    <a:ext uri="{FF2B5EF4-FFF2-40B4-BE49-F238E27FC236}">
                      <a16:creationId xmlns:a16="http://schemas.microsoft.com/office/drawing/2014/main" id="{7CFE9836-935A-4488-8A61-0D744A109A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653825" y="4209818"/>
                  <a:ext cx="128520" cy="149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ytuł 1">
            <a:extLst>
              <a:ext uri="{FF2B5EF4-FFF2-40B4-BE49-F238E27FC236}">
                <a16:creationId xmlns:a16="http://schemas.microsoft.com/office/drawing/2014/main" id="{52F27DA8-B0B6-42E5-8CC1-77E5CD5A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397" y="516657"/>
            <a:ext cx="9386228" cy="727943"/>
          </a:xfrm>
        </p:spPr>
        <p:txBody>
          <a:bodyPr/>
          <a:lstStyle/>
          <a:p>
            <a:r>
              <a:rPr lang="pl-PL" sz="4800" dirty="0"/>
              <a:t>W pliku .</a:t>
            </a:r>
            <a:r>
              <a:rPr lang="pl-PL" sz="4800" dirty="0" err="1"/>
              <a:t>java</a:t>
            </a:r>
            <a:r>
              <a:rPr lang="pl-PL" sz="4800" dirty="0"/>
              <a:t> w metodzie start()</a:t>
            </a:r>
          </a:p>
        </p:txBody>
      </p:sp>
    </p:spTree>
    <p:extLst>
      <p:ext uri="{BB962C8B-B14F-4D97-AF65-F5344CB8AC3E}">
        <p14:creationId xmlns:p14="http://schemas.microsoft.com/office/powerpoint/2010/main" val="3436200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B63CFF8B-1A09-46AC-A9AF-BA1EE1B3D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326" y="4785538"/>
            <a:ext cx="3807662" cy="291770"/>
          </a:xfrm>
        </p:spPr>
        <p:txBody>
          <a:bodyPr>
            <a:normAutofit/>
          </a:bodyPr>
          <a:lstStyle/>
          <a:p>
            <a:r>
              <a:rPr lang="pl-PL" sz="1200" cap="none" dirty="0"/>
              <a:t>https://www.youtube.com/watch?v=o-lAsVuskKI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3FFF7859-5C28-4DB4-899D-7A98A7AA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26" y="2084187"/>
            <a:ext cx="10997348" cy="2689625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3EA01F09-984E-48F5-AFE9-6BB371BA8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397" y="516657"/>
            <a:ext cx="9386228" cy="727943"/>
          </a:xfrm>
        </p:spPr>
        <p:txBody>
          <a:bodyPr/>
          <a:lstStyle/>
          <a:p>
            <a:r>
              <a:rPr lang="pl-PL" sz="4800" dirty="0"/>
              <a:t>W pliku .</a:t>
            </a:r>
            <a:r>
              <a:rPr lang="pl-PL" sz="4800" dirty="0" err="1"/>
              <a:t>fxml</a:t>
            </a:r>
            <a:r>
              <a:rPr lang="pl-PL" sz="4800" dirty="0"/>
              <a:t> dodajemy </a:t>
            </a:r>
            <a:r>
              <a:rPr lang="pl-PL" sz="4800" dirty="0" err="1"/>
              <a:t>fx:id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59398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B63CFF8B-1A09-46AC-A9AF-BA1EE1B3D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8803" y="5635396"/>
            <a:ext cx="3807662" cy="291770"/>
          </a:xfrm>
        </p:spPr>
        <p:txBody>
          <a:bodyPr>
            <a:normAutofit/>
          </a:bodyPr>
          <a:lstStyle/>
          <a:p>
            <a:r>
              <a:rPr lang="pl-PL" sz="1200" cap="none" dirty="0"/>
              <a:t>https://www.youtube.com/watch?v=o-lAsVuskKI</a:t>
            </a: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3EA01F09-984E-48F5-AFE9-6BB371BA8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8296" y="516657"/>
            <a:ext cx="2375406" cy="727943"/>
          </a:xfrm>
        </p:spPr>
        <p:txBody>
          <a:bodyPr/>
          <a:lstStyle/>
          <a:p>
            <a:r>
              <a:rPr lang="pl-PL" sz="4800" dirty="0"/>
              <a:t>Plik CSS</a:t>
            </a:r>
          </a:p>
        </p:txBody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9F9657B1-FB4A-44A0-8F4D-5D2DE772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03" y="1254027"/>
            <a:ext cx="5514393" cy="434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90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E44503-F14E-40CF-842F-5DBE60C8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069" y="3069717"/>
            <a:ext cx="7475861" cy="718565"/>
          </a:xfrm>
        </p:spPr>
        <p:txBody>
          <a:bodyPr/>
          <a:lstStyle/>
          <a:p>
            <a:r>
              <a:rPr lang="pl-PL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60386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24BB7-ACDE-4493-9879-4EAB53DB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Swing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D3AB84-9D21-444E-8930-5EE0CE702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Powstał w 1997 roku</a:t>
            </a:r>
          </a:p>
          <a:p>
            <a:r>
              <a:rPr lang="pl-PL" dirty="0"/>
              <a:t>Jest nowszą, ulepszoną wersją biblioteki AWT (The </a:t>
            </a:r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Window</a:t>
            </a:r>
            <a:r>
              <a:rPr lang="pl-PL" dirty="0"/>
              <a:t> Toolkit)</a:t>
            </a:r>
          </a:p>
        </p:txBody>
      </p:sp>
    </p:spTree>
    <p:extLst>
      <p:ext uri="{BB962C8B-B14F-4D97-AF65-F5344CB8AC3E}">
        <p14:creationId xmlns:p14="http://schemas.microsoft.com/office/powerpoint/2010/main" val="426840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534C98-AE43-4C16-B7F1-EF6A270A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JavaFX</a:t>
            </a:r>
            <a:r>
              <a:rPr lang="pl-PL" dirty="0"/>
              <a:t> wersja 1.0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55F807-50CC-49B3-BEFE-C4137949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Wydany w 2008 roku</a:t>
            </a:r>
          </a:p>
          <a:p>
            <a:r>
              <a:rPr lang="pl-PL" dirty="0"/>
              <a:t>Początkowo skupiał się głównie na rozbudowanych aplikacjach webowych</a:t>
            </a:r>
          </a:p>
          <a:p>
            <a:r>
              <a:rPr lang="pl-PL" dirty="0"/>
              <a:t>Był skryptowy</a:t>
            </a:r>
          </a:p>
        </p:txBody>
      </p:sp>
    </p:spTree>
    <p:extLst>
      <p:ext uri="{BB962C8B-B14F-4D97-AF65-F5344CB8AC3E}">
        <p14:creationId xmlns:p14="http://schemas.microsoft.com/office/powerpoint/2010/main" val="14595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8C9192-5E6A-487B-BB27-25B0ED2F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JavaFX</a:t>
            </a:r>
            <a:r>
              <a:rPr lang="pl-PL" dirty="0"/>
              <a:t> od wersji 2.0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077446-6732-41CA-8EB6-36F2B254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Wydana w 2011 roku</a:t>
            </a:r>
          </a:p>
          <a:p>
            <a:r>
              <a:rPr lang="pl-PL" dirty="0"/>
              <a:t>Koniec języka skryptowego</a:t>
            </a:r>
          </a:p>
          <a:p>
            <a:r>
              <a:rPr lang="pl-PL" dirty="0"/>
              <a:t>Przeniesienie funkcjonalności </a:t>
            </a:r>
            <a:r>
              <a:rPr lang="pl-PL" dirty="0" err="1"/>
              <a:t>JavaFX</a:t>
            </a:r>
            <a:r>
              <a:rPr lang="pl-PL" dirty="0"/>
              <a:t> do Java API</a:t>
            </a:r>
          </a:p>
          <a:p>
            <a:r>
              <a:rPr lang="pl-PL" dirty="0"/>
              <a:t>Możliwość definiowania interfejsów użytkownika za pomocą FXML</a:t>
            </a:r>
          </a:p>
          <a:p>
            <a:r>
              <a:rPr lang="pl-PL" dirty="0"/>
              <a:t>Jest projektem open </a:t>
            </a:r>
            <a:r>
              <a:rPr lang="pl-PL" dirty="0" err="1"/>
              <a:t>source</a:t>
            </a:r>
            <a:endParaRPr lang="pl-PL" dirty="0"/>
          </a:p>
          <a:p>
            <a:r>
              <a:rPr lang="pl-PL" dirty="0"/>
              <a:t>Dostępna niezależnie od Javy 11</a:t>
            </a:r>
          </a:p>
          <a:p>
            <a:r>
              <a:rPr lang="pl-PL" dirty="0"/>
              <a:t>Współpracuje z </a:t>
            </a:r>
            <a:r>
              <a:rPr lang="pl-PL" dirty="0" err="1"/>
              <a:t>CSSem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277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FDF5DF-7BD7-491D-A6F3-C1081151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Pakiety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C9112F-4C80-4D2A-9C53-1CF8E6FD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Cała zawartość platformy </a:t>
            </a:r>
            <a:r>
              <a:rPr lang="pl-PL" dirty="0" err="1"/>
              <a:t>JavaFX</a:t>
            </a:r>
            <a:r>
              <a:rPr lang="pl-PL" dirty="0"/>
              <a:t> została umieszczona w pakietach, których nazwy zaczynają się od </a:t>
            </a:r>
            <a:r>
              <a:rPr lang="pl-PL" dirty="0" err="1"/>
              <a:t>javafx</a:t>
            </a:r>
            <a:r>
              <a:rPr lang="pl-PL" dirty="0"/>
              <a:t>. </a:t>
            </a:r>
          </a:p>
          <a:p>
            <a:r>
              <a:rPr lang="pl-PL" dirty="0"/>
              <a:t>Od JDK 9 pakiety zostały zorganizowane w moduły:</a:t>
            </a:r>
          </a:p>
          <a:p>
            <a:pPr lvl="1"/>
            <a:r>
              <a:rPr lang="pl-PL" dirty="0" err="1"/>
              <a:t>javafx.base</a:t>
            </a:r>
            <a:endParaRPr lang="pl-PL" dirty="0"/>
          </a:p>
          <a:p>
            <a:pPr lvl="1"/>
            <a:r>
              <a:rPr lang="pl-PL" dirty="0" err="1"/>
              <a:t>javafx.graphics</a:t>
            </a:r>
            <a:endParaRPr lang="pl-PL" dirty="0"/>
          </a:p>
          <a:p>
            <a:pPr lvl="1"/>
            <a:r>
              <a:rPr lang="pl-PL" dirty="0" err="1"/>
              <a:t>javafx.controls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354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8C2557-9566-4881-8B3E-F6F20BD39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813" y="2602182"/>
            <a:ext cx="6586373" cy="826818"/>
          </a:xfrm>
        </p:spPr>
        <p:txBody>
          <a:bodyPr/>
          <a:lstStyle/>
          <a:p>
            <a:r>
              <a:rPr lang="pl-PL" dirty="0"/>
              <a:t>Klasy </a:t>
            </a:r>
            <a:r>
              <a:rPr lang="pl-PL" dirty="0" err="1"/>
              <a:t>Stage</a:t>
            </a:r>
            <a:r>
              <a:rPr lang="pl-PL" dirty="0"/>
              <a:t> i </a:t>
            </a:r>
            <a:r>
              <a:rPr lang="pl-PL" dirty="0" err="1"/>
              <a:t>Scene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128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AEAE6D-7F9D-467A-9EE5-30C2C01E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Stage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2C44C1-6FE1-44E5-AB53-BC98CA0E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Jest to obszar roboczy</a:t>
            </a:r>
          </a:p>
          <a:p>
            <a:r>
              <a:rPr lang="pl-PL" dirty="0"/>
              <a:t>Jest kontenerem najwyższego poziomu</a:t>
            </a:r>
          </a:p>
          <a:p>
            <a:r>
              <a:rPr lang="pl-PL" dirty="0"/>
              <a:t>Reprezentuje okno aplikacji</a:t>
            </a:r>
          </a:p>
          <a:p>
            <a:r>
              <a:rPr lang="pl-PL" dirty="0"/>
              <a:t>Główny obszar roboczy</a:t>
            </a:r>
          </a:p>
        </p:txBody>
      </p:sp>
    </p:spTree>
    <p:extLst>
      <p:ext uri="{BB962C8B-B14F-4D97-AF65-F5344CB8AC3E}">
        <p14:creationId xmlns:p14="http://schemas.microsoft.com/office/powerpoint/2010/main" val="106904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C9CD3D-5B5A-4EE4-A713-FE57554B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Scene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600A6-EFF3-44C4-A560-D7B5E11B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Jest pojemnikiem dla wszystkich pozostałych elementów</a:t>
            </a:r>
          </a:p>
          <a:p>
            <a:r>
              <a:rPr lang="pl-PL" dirty="0"/>
              <a:t>Tworzy widok danego okna</a:t>
            </a:r>
          </a:p>
        </p:txBody>
      </p:sp>
    </p:spTree>
    <p:extLst>
      <p:ext uri="{BB962C8B-B14F-4D97-AF65-F5344CB8AC3E}">
        <p14:creationId xmlns:p14="http://schemas.microsoft.com/office/powerpoint/2010/main" val="3146994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Pomarańczowoczerwon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283</TotalTime>
  <Words>393</Words>
  <Application>Microsoft Macintosh PowerPoint</Application>
  <PresentationFormat>Widescreen</PresentationFormat>
  <Paragraphs>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Century Gothic (tekst)</vt:lpstr>
      <vt:lpstr>Consolas</vt:lpstr>
      <vt:lpstr>Wingdings 3</vt:lpstr>
      <vt:lpstr>Jon (sala konferencyjna)</vt:lpstr>
      <vt:lpstr>JavaFX i Swing</vt:lpstr>
      <vt:lpstr>Wprowadzenie</vt:lpstr>
      <vt:lpstr>Swing</vt:lpstr>
      <vt:lpstr>JavaFX wersja 1.0</vt:lpstr>
      <vt:lpstr>JavaFX od wersji 2.0</vt:lpstr>
      <vt:lpstr>Pakiety</vt:lpstr>
      <vt:lpstr>Klasy Stage i Scene</vt:lpstr>
      <vt:lpstr>Klasa Stage</vt:lpstr>
      <vt:lpstr>Klasa Scene</vt:lpstr>
      <vt:lpstr>Węzły i graf sceny</vt:lpstr>
      <vt:lpstr>Węzły i graf sceny</vt:lpstr>
      <vt:lpstr>Graf sceny - przykład</vt:lpstr>
      <vt:lpstr>Układy (layouty)</vt:lpstr>
      <vt:lpstr>Układy</vt:lpstr>
      <vt:lpstr>Inne layouty</vt:lpstr>
      <vt:lpstr>Klasa Application i metody cyklu życia</vt:lpstr>
      <vt:lpstr>Klasa Application i metody cyklu życia</vt:lpstr>
      <vt:lpstr>Szkielet aplikacji JavaFX</vt:lpstr>
      <vt:lpstr>PowerPoint Presentation</vt:lpstr>
      <vt:lpstr>PowerPoint Presentation</vt:lpstr>
      <vt:lpstr>PowerPoint Presentation</vt:lpstr>
      <vt:lpstr>Dodawanie CSS do JavaFX</vt:lpstr>
      <vt:lpstr>W pliku .java w metodzie start()</vt:lpstr>
      <vt:lpstr>W pliku .fxml dodajemy fx:id</vt:lpstr>
      <vt:lpstr>Plik CSS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Szymon Kaszuba-Gałka</dc:creator>
  <cp:lastModifiedBy>Szymon Kaszuba-Gałka</cp:lastModifiedBy>
  <cp:revision>18</cp:revision>
  <dcterms:created xsi:type="dcterms:W3CDTF">2022-03-20T11:44:04Z</dcterms:created>
  <dcterms:modified xsi:type="dcterms:W3CDTF">2022-03-24T18:36:00Z</dcterms:modified>
</cp:coreProperties>
</file>