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notesMasterIdLst>
    <p:notesMasterId r:id="rId23"/>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Kaszuba-Galka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Kaszuba-Galka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Kaszuba-Galka
@TODO
Strony komunikacji używają specjalnych cząsteczek kwantowych na przykład fotony do stworzenia tajnego klucza. Te cząsteczki są przygotowywane w sposób, który wykorzystuje zasady kwantowej fizyki, co sprawia, że próby nieuprawnionego dostępu do klucza są łatwe do zauważenia
@TODO
Przygotowane cząsteczki, zazwyczaj fotony, są wysyłane między dwoma stronami komunikacji. W tym procesie wykorzystuje się zasady nieoznaczoności Heisenberga i splątanie kwantowe, aby zabezpieczyć klucz przed potencjalnym przechwyceniem.
@TODO
Obie strony monitorują transmisję kwantową. Jeśli ktokolwiek próbuje przechwycić lub zmienić przesyłane cząsteczki, zasady kwantowe fizyki spowodują zmiany, które można wykryć.
@TODO
Po przesłaniu cząsteczek obie strony porównują swoje wyniki i odrzucają ewentualne próby ingerencji. To, co pozostaje, staje się tajnym kluczem, który może być używany do szyfrowania i deszyfrowania komunikacji.
Kwantowa dystrybucja klucza zapewnia bardzo silne zabezpieczenie, ponieważ ewentualne próby przechwycenia klucza są łatwo dostrzegalne. To sprawia, że QKD jest potencjalnie bardziej bezpieczne niż tradycyjne metody szyfrowania, które mogą być podatne na zaawansowane ataki komputerowe.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Kaszuba-Gałka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Kaszuba-Gałka
@TODO
Stan ∣+⟩ jest tzw. stanem superpozycji. Stany odpowiadaja odpowiednio polaryzacjom |0⟩ (wertykalny), |1⟩ (horyzontalny), |-⟩ (-45 stopni), |+⟩ (+45 stopni)
Matematycznie, ∣+⟩ jest zapisywany jako średnia ważona - z równymi wagami - tych dwóch stanów
(Tylko dla |+⟩ i |-⟩) Dzielnik sqrt_2 jest potrzebny do 'normalizacji' stanu, co oznacza, że całkowite prawdopodobieństwo znalezienia cząstki w jednym z tych stanów musi być równe 1. W mechanice kwantowej suma kwadratów amplitud - w tym przypadku wag - musi równać się 1.</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Kaszuba-Gałka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Kaszuba-Gałka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Kaszuba-Gałka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
@TODO
ŻART
Są trzy rodzaje ludzi na świecie
Ci co rozumieją mechanikę kwantową
Ci co nie rozumieją mechaniki kwantowej
Oraz ci co jednoczenie rozumieją i nie rozumieją mechaniki kwantowej</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
@TODO
ŻART
Heisenberg jedzie samochodem i zatrzymuje go policja.
Policjant pyta się go: "Wie Pan ile Pan jechał?",
na co ten odpowiada: "Nie, ale za to przynajmniej wiem gdzie jestem"
Wzor:
\Delta x - nieokreslonosc pomiaru polozenia
\Delta p_{x} - nieokreslonosc pomiaru polozenia
Metafora:
Robienie zdjecia obiektom w ruchu.
Otworzenie migawki na krotko pozwala nam powiedziec z duza dokladnoscia pozycje obiektu ale nie jestesmy z tego zdjecia wyciagnac informacji o dokladnej predkosci.
Otworzenie migawki na dlugo pozwala nam powiedziec z duza dokladnoscia predkosc pojazdu ale nie jestesmy z tego zdjecia wyciagnac informacji o dokladnej pozycji.</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Szymon Jacon
@TODO
Szymon Kaszuba-Galka - ZOSTAW MOJ ZART
ŻART
Einstein nie chcial splatania przyjac do wiadomosci a ja uwazam ze jest ono proste - wystarczy wytlumaczyc na skarpetach.
Skarpety są w parach. Jeśli założysz jedną na swoją lewą stopę,
to natychmiast ta druga stanie się prawą skarpetką,
nie ważne gdzie we wszechświecie jest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Slide-21-image-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2023-12-15T23:44:03Z</dcterms:created>
  <dcterms:modified xsi:type="dcterms:W3CDTF">2023-12-15T23:44:03Z</dcterms:modified>
</cp:coreProperties>
</file>