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4"/><Relationship Target="../media/image02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developer.android.com/sdk/index.html" Type="http://schemas.openxmlformats.org/officeDocument/2006/relationships/hyperlink" TargetMode="External" Id="rId4"/><Relationship Target="http://www.ruby-lang.org/pl/downloads/" Type="http://schemas.openxmlformats.org/officeDocument/2006/relationships/hyperlink" TargetMode="External" Id="rId3"/><Relationship Target="http://www.oracle.com/technetwork/java/javase/downloads/index.html" Type="http://schemas.openxmlformats.org/officeDocument/2006/relationships/hyperlink" TargetMode="External" Id="rId6"/><Relationship Target="http://ant.apache.org/bindownload.cgi" Type="http://schemas.openxmlformats.org/officeDocument/2006/relationships/hyperlink" TargetMode="External" Id="rId5"/><Relationship Target="../media/image00.jpg" Type="http://schemas.openxmlformats.org/officeDocument/2006/relationships/image" Id="rId8"/><Relationship Target="../media/image02.jpg" Type="http://schemas.openxmlformats.org/officeDocument/2006/relationships/image" Id="rId7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4"/><Relationship Target="../media/image02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4"/><Relationship Target="../media/image02.jpg" Type="http://schemas.openxmlformats.org/officeDocument/2006/relationships/image" Id="rId3"/><Relationship Target="../media/image01.pn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4"/><Relationship Target="../media/image02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groups.google.com/forum/?fromgroups#!forum/calabash-android" Type="http://schemas.openxmlformats.org/officeDocument/2006/relationships/hyperlink" TargetMode="External" Id="rId4"/><Relationship Target="https://github.com/calabash/calabash-android" Type="http://schemas.openxmlformats.org/officeDocument/2006/relationships/hyperlink" TargetMode="External" Id="rId3"/><Relationship Target="../media/image00.jpg" Type="http://schemas.openxmlformats.org/officeDocument/2006/relationships/image" Id="rId6"/><Relationship Target="../media/image02.jpg" Type="http://schemas.openxmlformats.org/officeDocument/2006/relationships/image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655748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Calabash-android</a:t>
            </a:r>
          </a:p>
          <a:p>
            <a:pPr>
              <a:spcBef>
                <a:spcPts val="0"/>
              </a:spcBef>
              <a:buNone/>
            </a:pPr>
            <a:r>
              <a:rPr lang="en-GB"/>
              <a:t>workshop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4666812" x="559575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Lesson 1: Installation</a:t>
            </a:r>
          </a:p>
        </p:txBody>
      </p:sp>
      <p:pic>
        <p:nvPicPr>
          <p:cNvPr id="25" name="Shape 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26025" x="7310700"/>
            <a:ext cy="2551100" cx="16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26012" x="248825"/>
            <a:ext cy="1781175" cx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232575" x="2914950"/>
            <a:ext cy="1143000" cx="4702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Prerequisites</a:t>
            </a:r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2964075" x="457200"/>
            <a:ext cy="3603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GB"/>
              <a:t>- Ruby 1.9.3 (ver. 2.0.0 not compatible)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u="sng" sz="1800" lang="en-GB">
                <a:solidFill>
                  <a:schemeClr val="hlink"/>
                </a:solidFill>
                <a:hlinkClick r:id="rId3"/>
              </a:rPr>
              <a:t>http://www.ruby-lang.org/pl/downloads/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800" lang="en-GB"/>
              <a:t>- Android SDK (API 18 not compatible)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u="sng" sz="1800" lang="en-GB">
                <a:solidFill>
                  <a:schemeClr val="hlink"/>
                </a:solidFill>
                <a:hlinkClick r:id="rId4"/>
              </a:rPr>
              <a:t>http://developer.android.com/sdk/index.html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800" lang="en-GB"/>
              <a:t>- Apache Ant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u="sng" sz="1800" lang="en-GB">
                <a:solidFill>
                  <a:schemeClr val="hlink"/>
                </a:solidFill>
                <a:hlinkClick r:id="rId5"/>
              </a:rPr>
              <a:t>http://ant.apache.org/bindownload.cgi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800" lang="en-GB"/>
              <a:t>- Java JDK 7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800" lang="en-GB"/>
              <a:t>	</a:t>
            </a:r>
            <a:r>
              <a:rPr u="sng" sz="1800" lang="en-GB">
                <a:solidFill>
                  <a:schemeClr val="hlink"/>
                </a:solidFill>
                <a:hlinkClick r:id="rId6"/>
              </a:rPr>
              <a:t>http://www.oracle.com/technetwork/java/javase/downloads/index.html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457200" mar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33" name="Shape 33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232575" x="7301125"/>
            <a:ext cy="2551100" cx="16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Shape 34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y="250562" x="180925"/>
            <a:ext cy="1781175" cx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32575" x="2914950"/>
            <a:ext cy="1143000" cx="4702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Environments 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2964075" x="180925"/>
            <a:ext cy="3603900" cx="8804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800" lang="en-GB"/>
              <a:t>- variable: ANDROID_HOME value: C:\android-sdk</a:t>
            </a:r>
          </a:p>
          <a:p>
            <a:pPr rtl="0" lvl="0">
              <a:spcBef>
                <a:spcPts val="0"/>
              </a:spcBef>
              <a:buNone/>
            </a:pPr>
            <a:r>
              <a:rPr sz="2800" lang="en-GB"/>
              <a:t>- variable: JAVA_HOME value: C:\Program Files\Java\jdk1.7.0_06</a:t>
            </a:r>
          </a:p>
          <a:p>
            <a:pPr rtl="0" lvl="0">
              <a:spcBef>
                <a:spcPts val="0"/>
              </a:spcBef>
              <a:buNone/>
            </a:pPr>
            <a:r>
              <a:rPr sz="2800" lang="en-GB"/>
              <a:t>- variable: path value: C:\apache-ant-1.8.4\bin</a:t>
            </a:r>
          </a:p>
          <a:p>
            <a:pPr rtl="0" lvl="0">
              <a:spcBef>
                <a:spcPts val="0"/>
              </a:spcBef>
              <a:buNone/>
            </a:pPr>
            <a:r>
              <a:rPr sz="2800" lang="en-GB"/>
              <a:t>- variable: path value: C:\android-sdk\platform-tools\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800"/>
          </a:p>
        </p:txBody>
      </p:sp>
      <p:pic>
        <p:nvPicPr>
          <p:cNvPr id="41" name="Shape 4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32575" x="7301125"/>
            <a:ext cy="2551100" cx="16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50562" x="180925"/>
            <a:ext cy="1781175" cx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32575" x="2762550"/>
            <a:ext cy="1143000" cx="4702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Cucumber skeleton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3564200" x="4939725"/>
            <a:ext cy="2551199" cx="3905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rPr lang="en-GB"/>
              <a:t>command: calabash-android gen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32575" x="7301125"/>
            <a:ext cy="2551100" cx="16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50562" x="180925"/>
            <a:ext cy="1781175" cx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3118050" x="180936"/>
            <a:ext cy="2855725" cx="43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413650" x="2598625"/>
            <a:ext cy="1143000" cx="4702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Lets run first test!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13650" x="7301125"/>
            <a:ext cy="2551100" cx="16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50562" x="180925"/>
            <a:ext cy="1781175" cx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y="3447850" x="1950275"/>
            <a:ext cy="3504299" cx="8163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800" lang="en-GB"/>
              <a:t>calabash-android run &lt;apk&gt;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32575" x="2914950"/>
            <a:ext cy="1143000" cx="4702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Useful links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2887875" x="180925"/>
            <a:ext cy="3603900" cx="8804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600" lang="en-GB"/>
              <a:t>-</a:t>
            </a:r>
            <a:r>
              <a:rPr u="sng" sz="2600" lang="en-GB">
                <a:solidFill>
                  <a:schemeClr val="hlink"/>
                </a:solidFill>
                <a:hlinkClick r:id="rId3"/>
              </a:rPr>
              <a:t>https://github.com/calabash/calabash-android</a:t>
            </a:r>
          </a:p>
          <a:p>
            <a:pPr rtl="0" lvl="0">
              <a:spcBef>
                <a:spcPts val="0"/>
              </a:spcBef>
              <a:buNone/>
            </a:pPr>
            <a:r>
              <a:rPr sz="2600" lang="en-GB"/>
              <a:t>-</a:t>
            </a:r>
            <a:r>
              <a:rPr u="sng" sz="2600" lang="en-GB">
                <a:solidFill>
                  <a:schemeClr val="hlink"/>
                </a:solidFill>
                <a:hlinkClick r:id="rId4"/>
              </a:rPr>
              <a:t>https://groups.google.com/forum/?fromgroups#!forum/calabash-android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600"/>
          </a:p>
        </p:txBody>
      </p:sp>
      <p:pic>
        <p:nvPicPr>
          <p:cNvPr id="66" name="Shape 66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232575" x="7301125"/>
            <a:ext cy="2551100" cx="16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250562" x="180925"/>
            <a:ext cy="1781175" cx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