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jpg" Type="http://schemas.openxmlformats.org/officeDocument/2006/relationships/image" Id="rId4"/><Relationship Target="../media/image05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Relationship Target="../media/image03.jpg" Type="http://schemas.openxmlformats.org/officeDocument/2006/relationships/image" Id="rId6"/><Relationship Target="../media/image01.jpg" Type="http://schemas.openxmlformats.org/officeDocument/2006/relationships/image" Id="rId5"/><Relationship Target="../media/image06.jp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4" name="Shape 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112250"/>
            <a:ext cy="2586425" cx="1702949"/>
          </a:xfrm>
          <a:prstGeom prst="rect">
            <a:avLst/>
          </a:prstGeom>
        </p:spPr>
      </p:pic>
      <p:sp>
        <p:nvSpPr>
          <p:cNvPr id="25" name="Shape 25"/>
          <p:cNvSpPr txBox="1"/>
          <p:nvPr/>
        </p:nvSpPr>
        <p:spPr>
          <a:xfrm>
            <a:off y="2613450" x="1207650"/>
            <a:ext cy="3000000" cx="7105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Calabash-android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4800" lang="en-GB"/>
              <a:t>workshop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800"/>
          </a:p>
          <a:p>
            <a:pPr algn="ctr" rtl="0" lvl="0">
              <a:spcBef>
                <a:spcPts val="0"/>
              </a:spcBef>
              <a:buNone/>
            </a:pPr>
            <a:r>
              <a:rPr sz="3000" lang="en-GB">
                <a:solidFill>
                  <a:srgbClr val="666666"/>
                </a:solidFill>
              </a:rPr>
              <a:t>Lesson 10: Run test on multi devices.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579450" x="3040575"/>
            <a:ext cy="1143000" cx="417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-GB"/>
              <a:t>Testing on multi devices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2" name="Shape 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pic>
        <p:nvPicPr>
          <p:cNvPr id="33" name="Shape 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800425" x="335975"/>
            <a:ext cy="1674199" cx="1644775"/>
          </a:xfrm>
          <a:prstGeom prst="rect">
            <a:avLst/>
          </a:prstGeom>
        </p:spPr>
      </p:pic>
      <p:pic>
        <p:nvPicPr>
          <p:cNvPr id="34" name="Shape 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174846" x="2715950"/>
            <a:ext cy="1493824" cx="14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187221" x="2684500"/>
            <a:ext cy="1493824" cx="14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088471" x="383412"/>
            <a:ext cy="1493824" cx="144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 flipH="1">
            <a:off y="3182649" x="1833950"/>
            <a:ext cy="463200" cx="8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" name="Shape 38"/>
          <p:cNvCxnSpPr/>
          <p:nvPr/>
        </p:nvCxnSpPr>
        <p:spPr>
          <a:xfrm>
            <a:off y="4483800" x="1944200"/>
            <a:ext cy="463200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9" name="Shape 39"/>
          <p:cNvCxnSpPr/>
          <p:nvPr/>
        </p:nvCxnSpPr>
        <p:spPr>
          <a:xfrm>
            <a:off y="4594050" x="1106250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0" name="Shape 4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450546" x="7508525"/>
            <a:ext cy="1493824" cx="14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462921" x="7477075"/>
            <a:ext cy="1493824" cx="14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364171" x="5175987"/>
            <a:ext cy="1493824" cx="1445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 rot="10800000" flipH="1">
            <a:off y="3458349" x="6626525"/>
            <a:ext cy="463200" cx="881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/>
          <p:nvPr/>
        </p:nvCxnSpPr>
        <p:spPr>
          <a:xfrm>
            <a:off y="4759500" x="6736775"/>
            <a:ext cy="463200" cx="771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/>
          <p:nvPr/>
        </p:nvCxnSpPr>
        <p:spPr>
          <a:xfrm>
            <a:off y="4869750" x="5898825"/>
            <a:ext cy="375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46" name="Shape 4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3076125" x="4819950"/>
            <a:ext cy="1674199" cx="180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74650" x="3040575"/>
            <a:ext cy="1143000" cx="4174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lang="en-GB"/>
              <a:t>Configuration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53" name="Shape 5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9425"/>
            <a:ext cy="2503499" cx="1644775"/>
          </a:xfrm>
          <a:prstGeom prst="rect">
            <a:avLst/>
          </a:prstGeom>
        </p:spPr>
      </p:pic>
      <p:sp>
        <p:nvSpPr>
          <p:cNvPr id="54" name="Shape 54"/>
          <p:cNvSpPr txBox="1"/>
          <p:nvPr/>
        </p:nvSpPr>
        <p:spPr>
          <a:xfrm>
            <a:off y="2916850" x="440775"/>
            <a:ext cy="3736199" cx="851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-GB" i="1"/>
              <a:t>Get devices ID by command: adb devices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-GB" i="1"/>
              <a:t>Edit configuration file located in: ..\calabash_workspace\\features\support\app_installation_hooks.rb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sz="2400" lang="en-GB" i="1"/>
              <a:t>Modify function named: AfterConfiguration</a:t>
            </a:r>
          </a:p>
          <a:p>
            <a:pPr rtl="0" lvl="1" indent="-3810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2400" lang="en-GB" i="1"/>
              <a:t>assign properly device ID to environment ADB_DEVICE_ARG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