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https://github.com/calabash/calabash-android/blob/master/ruby-gem/lib/calabash-android/canned_steps.md" Type="http://schemas.openxmlformats.org/officeDocument/2006/relationships/hyperlink" TargetMode="External" Id="rId3"/><Relationship Target="../media/image02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2599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Calabash-android</a:t>
            </a:r>
          </a:p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workshop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550688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Lesson 2: Develop first automation test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0325" x="175050"/>
            <a:ext cy="1778000" cx="2578099"/>
          </a:xfrm>
          <a:prstGeom prst="rect">
            <a:avLst/>
          </a:prstGeom>
        </p:spPr>
      </p:pic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20325" x="7315375"/>
            <a:ext cy="2390250" cx="15678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50" x="2645100"/>
            <a:ext cy="1143000" cx="60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Predefined steps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2931800" x="457200"/>
            <a:ext cy="363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Location: ..\ruby_dir\lib\ruby\gems\1.9.1\gems\calabash-android-0.4.6\lib\calabash-android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Web location: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https://github.com/calabash/calabash-android/blob/master/ruby-gem/lib/calabash-android/canned_steps.md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" name="Shape 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4" name="Shape 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163400"/>
            <a:ext cy="2590175" cx="1704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50" x="3178500"/>
            <a:ext cy="1143000" cx="60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Run test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931800" x="457200"/>
            <a:ext cy="363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- build test server: calabash-android build &lt;apk&gt;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run test: calabash-android run &lt;apk&gt; --tags @tag_name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run test and build report: calabash-android run &lt;apk&gt; --format &lt;format_type&gt; --out reportName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2" name="Shape 4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63400"/>
            <a:ext cy="2590175" cx="1704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50" x="2721300"/>
            <a:ext cy="1143000" cx="60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Signing testing app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2169800" x="457200"/>
            <a:ext cy="3971699" cx="853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Expectable error: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&lt;apk&gt; is not signed with the configured keystore '"../.android/debug.keystore"' Aborting!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1. Make sure that you have ../.android/debug.keystore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2. Sign app: </a:t>
            </a:r>
            <a:r>
              <a:rPr b="1" lang="en-GB"/>
              <a:t>calabash-android resign &lt;apk&gt;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3. Now run test.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0" name="Shape 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63400"/>
            <a:ext cy="2590175" cx="1704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50" x="3178500"/>
            <a:ext cy="1143000" cx="60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Report formats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2298050" x="457200"/>
            <a:ext cy="363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debug   	: For developing formatters - prints the calls made to the listeners.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html    	: Generates a nice looking HTML report.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json    	: Prints the feature as JSON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json_pretty : Prints the feature as prettified JSON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junit   	: Generates a report similar to Ant+JUnit.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pretty  	: Prints the feature as is - in colours.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progress	: Prints one character per scenario.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rerun   	: Prints failing files with line numbers.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stepdefs	: Prints All step definitions with their locations. Same as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          	  the usage formatter, except that steps are not printed.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usage   	: Prints where step definitions are used.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   		   The slowest step definitions (with duration) are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          	   listed first. If --dry-run is used the duration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sz="1600" lang="en-GB"/>
              <a:t>   		   is not shown, and step definitions are sorted by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en-GB"/>
              <a:t>   		   filename instead.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76200" x="7410850"/>
            <a:ext cy="2590175" cx="1704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