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www.tutorialspoint.com/ruby/ruby_if_else.htm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www.tutorialspoint.com/ruby/ruby_loops.htm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www.tutorialspoint.com/ruby/ruby_hashes.htm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672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4: Testing MapView and WebView. Introduce to Ruby.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Step construction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2517975" x="457200"/>
            <a:ext cy="3932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FF0000"/>
                </a:solidFill>
              </a:rPr>
              <a:t>Then</a:t>
            </a:r>
            <a:r>
              <a:rPr sz="2400" lang="en-GB">
                <a:solidFill>
                  <a:srgbClr val="000000"/>
                </a:solidFill>
              </a:rPr>
              <a:t> /^I enter </a:t>
            </a:r>
            <a:r>
              <a:rPr sz="2400" lang="en-GB">
                <a:solidFill>
                  <a:srgbClr val="4A86E8"/>
                </a:solidFill>
              </a:rPr>
              <a:t>"([^\"]*)"</a:t>
            </a:r>
            <a:r>
              <a:rPr sz="2400" lang="en-GB">
                <a:solidFill>
                  <a:srgbClr val="000000"/>
                </a:solidFill>
              </a:rPr>
              <a:t> into input field number</a:t>
            </a:r>
            <a:r>
              <a:rPr sz="2400" lang="en-GB">
                <a:solidFill>
                  <a:srgbClr val="00FF00"/>
                </a:solidFill>
              </a:rPr>
              <a:t> </a:t>
            </a:r>
            <a:r>
              <a:rPr sz="2400" lang="en-GB">
                <a:solidFill>
                  <a:srgbClr val="6AA84F"/>
                </a:solidFill>
              </a:rPr>
              <a:t>(\d+)</a:t>
            </a:r>
            <a:r>
              <a:rPr sz="2400" lang="en-GB">
                <a:solidFill>
                  <a:srgbClr val="000000"/>
                </a:solidFill>
              </a:rPr>
              <a:t>$/ do |</a:t>
            </a:r>
            <a:r>
              <a:rPr sz="2400" lang="en-GB">
                <a:solidFill>
                  <a:srgbClr val="FF00FF"/>
                </a:solidFill>
              </a:rPr>
              <a:t>text, number</a:t>
            </a:r>
            <a:r>
              <a:rPr sz="2400" lang="en-GB">
                <a:solidFill>
                  <a:srgbClr val="000000"/>
                </a:solidFill>
              </a:rPr>
              <a:t>|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000000"/>
                </a:solidFill>
              </a:rPr>
              <a:t> performAction('enter_text_into_numbered_field',</a:t>
            </a:r>
            <a:r>
              <a:rPr sz="2400" lang="en-GB">
                <a:solidFill>
                  <a:srgbClr val="FF00FF"/>
                </a:solidFill>
              </a:rPr>
              <a:t>text</a:t>
            </a:r>
            <a:r>
              <a:rPr sz="2400" lang="en-GB">
                <a:solidFill>
                  <a:srgbClr val="000000"/>
                </a:solidFill>
              </a:rPr>
              <a:t>, </a:t>
            </a:r>
            <a:r>
              <a:rPr sz="2400" lang="en-GB">
                <a:solidFill>
                  <a:srgbClr val="FF00FF"/>
                </a:solidFill>
              </a:rPr>
              <a:t>number</a:t>
            </a:r>
            <a:r>
              <a:rPr sz="2400" lang="en-GB">
                <a:solidFill>
                  <a:srgbClr val="000000"/>
                </a:solidFill>
              </a:rPr>
              <a:t>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000000"/>
                </a:solidFill>
              </a:rPr>
              <a:t>end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FF0000"/>
                </a:solidFill>
              </a:rPr>
              <a:t>Then - can be alternatively: When, And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4A86E8"/>
                </a:solidFill>
              </a:rPr>
              <a:t>"([^\"]*)" - input text argument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6AA84F"/>
                </a:solidFill>
              </a:rPr>
              <a:t>(\d+) - input digit argument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FF"/>
                </a:solidFill>
              </a:rPr>
              <a:t>text, number - variables store arguments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101" name="Shape 10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Google Maps 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3690900" x="457200"/>
            <a:ext cy="277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Calabash-android can test: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mock GPS location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centre the map to specify coordinates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change map zoom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tap and verify markers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110" name="Shape 110"/>
          <p:cNvSpPr txBox="1"/>
          <p:nvPr/>
        </p:nvSpPr>
        <p:spPr>
          <a:xfrm>
            <a:off y="2637550" x="457200"/>
            <a:ext cy="498599" cx="7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Calabash-android not support Google Maps API v2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2814350" x="457200"/>
            <a:ext cy="3912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Poor capabilities :(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GB"/>
              <a:t>read html body: performAction('dump_body_html')['bonusInformation'][0] 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WebView testing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118" name="Shape 1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variables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2316400" x="152400"/>
            <a:ext cy="3813599" cx="647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local variable: var = 5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FF0000"/>
                </a:solidFill>
              </a:rPr>
              <a:t>visible in step definition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private variable: @var = 5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FF0000"/>
                </a:solidFill>
              </a:rPr>
              <a:t>visible in step file and class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global variable: $var = 5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FF0000"/>
                </a:solidFill>
              </a:rPr>
              <a:t>visible in whole calabash project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34" name="Shape 34"/>
          <p:cNvSpPr txBox="1"/>
          <p:nvPr/>
        </p:nvSpPr>
        <p:spPr>
          <a:xfrm>
            <a:off y="3040450" x="6624000"/>
            <a:ext cy="3414000" cx="308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/>
              <a:t>Data types: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String</a:t>
            </a:r>
            <a:br>
              <a:rPr sz="2400" lang="en-GB"/>
            </a:br>
            <a:r>
              <a:rPr sz="2400" lang="en-GB"/>
              <a:t>Fixnum</a:t>
            </a:r>
            <a:br>
              <a:rPr sz="2400" lang="en-GB"/>
            </a:br>
            <a:r>
              <a:rPr sz="2400" lang="en-GB"/>
              <a:t>NilClass</a:t>
            </a:r>
            <a:br>
              <a:rPr sz="2400" lang="en-GB"/>
            </a:br>
            <a:r>
              <a:rPr sz="2400" lang="en-GB"/>
              <a:t>Hash</a:t>
            </a:r>
            <a:br>
              <a:rPr sz="2400" lang="en-GB"/>
            </a:br>
            <a:r>
              <a:rPr sz="2400" lang="en-GB"/>
              <a:t>Symbol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puts var.class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/>
              <a:t>=&gt; Fixnum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IF...Else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655900" x="152400"/>
            <a:ext cy="3813599" cx="899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Statements: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if...else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unless...else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case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http://www.tutorialspoint.com/ruby/ruby_if_else.htm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2" name="Shape 4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classes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30400" x="265575"/>
            <a:ext cy="4927500" cx="480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Example: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class User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def initialize(first_name, last_name)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	@first_name = first_name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	@last_name = last_name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end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def getFirstName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	@first_name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end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def getLastName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	@last_name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	end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FF0000"/>
                </a:solidFill>
              </a:rPr>
              <a:t>	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0" name="Shape 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51" name="Shape 51"/>
          <p:cNvSpPr txBox="1"/>
          <p:nvPr/>
        </p:nvSpPr>
        <p:spPr>
          <a:xfrm>
            <a:off y="3719475" x="4953000"/>
            <a:ext cy="1778100" cx="4190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GB"/>
              <a:t>Use: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CC4125"/>
                </a:solidFill>
              </a:rPr>
              <a:t>$testUser = User.new(‘Jan’, ‘Kowalski’)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GB">
                <a:solidFill>
                  <a:srgbClr val="CC4125"/>
                </a:solidFill>
              </a:rPr>
              <a:t>puts testUser.getFirstName</a:t>
            </a:r>
          </a:p>
          <a:p>
            <a:pPr>
              <a:spcBef>
                <a:spcPts val="0"/>
              </a:spcBef>
              <a:buNone/>
            </a:pPr>
            <a:r>
              <a:rPr sz="1800" lang="en-GB">
                <a:solidFill>
                  <a:srgbClr val="CC4125"/>
                </a:solidFill>
              </a:rPr>
              <a:t>puts testUser.getLastName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loops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843775" x="228600"/>
            <a:ext cy="38135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DD7E6B"/>
                </a:solidFill>
              </a:rPr>
              <a:t>5.times do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DD7E6B"/>
                </a:solidFill>
              </a:rPr>
              <a:t>	puts “Loop works”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DD7E6B"/>
                </a:solidFill>
              </a:rPr>
              <a:t>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http://www.tutorialspoint.com/ruby/ruby_loops.htm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9" name="Shape 5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array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970100" x="228600"/>
            <a:ext cy="2180100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Array.new #array class declare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Array.new(4) #create array with 4 elements size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array = Array.[](1,2,3,4,2) #create array with variables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68" name="Shape 68"/>
          <p:cNvSpPr txBox="1"/>
          <p:nvPr/>
        </p:nvSpPr>
        <p:spPr>
          <a:xfrm>
            <a:off y="3882700" x="252750"/>
            <a:ext cy="2180100" cx="8701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/>
              <a:t>Iterators: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-</a:t>
            </a:r>
            <a:r>
              <a:rPr sz="3000" lang="en-GB">
                <a:solidFill>
                  <a:srgbClr val="CC4125"/>
                </a:solidFill>
              </a:rPr>
              <a:t> array.each { |x| puts x }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/>
              <a:t>- </a:t>
            </a:r>
            <a:r>
              <a:rPr sz="3000" lang="en-GB">
                <a:solidFill>
                  <a:srgbClr val="CC4125"/>
                </a:solidFill>
              </a:rPr>
              <a:t>array.each do |x|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rgbClr val="CC4125"/>
                </a:solidFill>
              </a:rPr>
              <a:t>  	 		touch(x)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>
                <a:solidFill>
                  <a:srgbClr val="CC4125"/>
                </a:solidFill>
              </a:rPr>
              <a:t>  	 		performAction("go_back")</a:t>
            </a:r>
          </a:p>
          <a:p>
            <a:pPr>
              <a:spcBef>
                <a:spcPts val="0"/>
              </a:spcBef>
              <a:buNone/>
            </a:pPr>
            <a:r>
              <a:rPr sz="3000" lang="en-GB">
                <a:solidFill>
                  <a:srgbClr val="CC4125"/>
                </a:solidFill>
              </a:rPr>
              <a:t>     end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y="4003150" x="162200"/>
            <a:ext cy="0" cx="880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hashes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494100" x="152400"/>
            <a:ext cy="3813599" cx="8991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http://www.tutorialspoint.com/ruby/ruby_hashes.htm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77" name="Shape 7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50" x="2673050"/>
            <a:ext cy="1380299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Ruby language - date/time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296000" x="228600"/>
            <a:ext cy="38135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Date.new(year,month, day)</a:t>
            </a:r>
            <a:r>
              <a:rPr sz="2400" lang="en-GB"/>
              <a:t> #date class constructor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Date.today()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$myDate = Date.today() + 2</a:t>
            </a:r>
            <a:r>
              <a:rPr sz="2400" lang="en-GB"/>
              <a:t>  #set myDate  to date now + 5 days forward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Time.new(year, month, day, hour, minutes, seconds, minisec)</a:t>
            </a:r>
            <a:r>
              <a:rPr sz="2400" lang="en-GB"/>
              <a:t> #time class constructor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Time.now()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$myTime = Time.now() + 2 * (60 * 60)</a:t>
            </a:r>
            <a:r>
              <a:rPr sz="2400" lang="en-GB"/>
              <a:t> #set myTime to time now + 2 hour 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Additional steps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92" name="Shape 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93" name="Shape 93"/>
          <p:cNvSpPr txBox="1"/>
          <p:nvPr/>
        </p:nvSpPr>
        <p:spPr>
          <a:xfrm>
            <a:off y="2637550" x="457200"/>
            <a:ext cy="498599" cx="7188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-GB"/>
              <a:t>Location: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../calabash_workspace/features/step_definitions/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